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comments/comment1.xml" ContentType="application/vnd.openxmlformats-officedocument.presentationml.comments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4">
  <p:sldMasterIdLst>
    <p:sldMasterId id="2147483660" r:id="rId1"/>
  </p:sldMasterIdLst>
  <p:notesMasterIdLst>
    <p:notesMasterId r:id="rId42"/>
  </p:notesMasterIdLst>
  <p:sldIdLst>
    <p:sldId id="332" r:id="rId2"/>
    <p:sldId id="333" r:id="rId3"/>
    <p:sldId id="402" r:id="rId4"/>
    <p:sldId id="514" r:id="rId5"/>
    <p:sldId id="404" r:id="rId6"/>
    <p:sldId id="405" r:id="rId7"/>
    <p:sldId id="422" r:id="rId8"/>
    <p:sldId id="423" r:id="rId9"/>
    <p:sldId id="428" r:id="rId10"/>
    <p:sldId id="429" r:id="rId11"/>
    <p:sldId id="430" r:id="rId12"/>
    <p:sldId id="458" r:id="rId13"/>
    <p:sldId id="431" r:id="rId14"/>
    <p:sldId id="432" r:id="rId15"/>
    <p:sldId id="433" r:id="rId16"/>
    <p:sldId id="435" r:id="rId17"/>
    <p:sldId id="438" r:id="rId18"/>
    <p:sldId id="439" r:id="rId19"/>
    <p:sldId id="440" r:id="rId20"/>
    <p:sldId id="441" r:id="rId21"/>
    <p:sldId id="447" r:id="rId22"/>
    <p:sldId id="449" r:id="rId23"/>
    <p:sldId id="448" r:id="rId24"/>
    <p:sldId id="453" r:id="rId25"/>
    <p:sldId id="454" r:id="rId26"/>
    <p:sldId id="495" r:id="rId27"/>
    <p:sldId id="455" r:id="rId28"/>
    <p:sldId id="456" r:id="rId29"/>
    <p:sldId id="460" r:id="rId30"/>
    <p:sldId id="464" r:id="rId31"/>
    <p:sldId id="466" r:id="rId32"/>
    <p:sldId id="463" r:id="rId33"/>
    <p:sldId id="467" r:id="rId34"/>
    <p:sldId id="468" r:id="rId35"/>
    <p:sldId id="473" r:id="rId36"/>
    <p:sldId id="515" r:id="rId37"/>
    <p:sldId id="483" r:id="rId38"/>
    <p:sldId id="485" r:id="rId39"/>
    <p:sldId id="486" r:id="rId40"/>
    <p:sldId id="513" r:id="rId41"/>
  </p:sldIdLst>
  <p:sldSz cx="9144000" cy="6858000" type="screen4x3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Utilizador" initials="U" lastIdx="5" clrIdx="0"/>
  <p:cmAuthor id="1" name="ACristina" initials="AC" lastIdx="5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609B"/>
    <a:srgbClr val="F4A05A"/>
    <a:srgbClr val="F6F49E"/>
    <a:srgbClr val="E6E622"/>
    <a:srgbClr val="4578CB"/>
    <a:srgbClr val="D5B119"/>
    <a:srgbClr val="F2F733"/>
    <a:srgbClr val="0000FF"/>
    <a:srgbClr val="174871"/>
    <a:srgbClr val="1A5A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Destaqu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Estilo Médio 4 - Destaqu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2838BEF-8BB2-4498-84A7-C5851F593DF1}" styleName="Estilo Médio 4 - Destaque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8FD4443E-F989-4FC4-A0C8-D5A2AF1F390B}" styleName="Estilo Escuro 1 - Destaque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46F890A9-2807-4EBB-B81D-B2AA78EC7F39}" styleName="Estilo Escuro 2 - Destaque 5/Destaque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EBBBCC-DAD2-459C-BE2E-F6DE35CF9A28}" styleName="Estilo Escuro 2 - Destaque 3/Destaque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660B408-B3CF-4A94-85FC-2B1E0A45F4A2}" styleName="Estilo Escuro 2 - Destaque 1/Destaqu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202B0CA-FC54-4496-8BCA-5EF66A818D29}" styleName="Estilo Escuro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3C2FFA5D-87B4-456A-9821-1D502468CF0F}" styleName="Estilo com Tema 1 - Destaque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Sem Estilo, Sem Grelh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8EC20E35-A176-4012-BC5E-935CFFF8708E}" styleName="Estilo Médio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16DA210-FB5B-4158-B5E0-FEB733F419BA}" styleName="Estilo Clar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Estilo Claro 1 - Destaqu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761" autoAdjust="0"/>
    <p:restoredTop sz="95319" autoAdjust="0"/>
  </p:normalViewPr>
  <p:slideViewPr>
    <p:cSldViewPr>
      <p:cViewPr>
        <p:scale>
          <a:sx n="130" d="100"/>
          <a:sy n="130" d="100"/>
        </p:scale>
        <p:origin x="-660" y="7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6804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ommentAuthors" Target="commentAuthor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6-06-28T13:42:35.183" idx="5">
    <p:pos x="2966" y="506"/>
    <p:text>Na troca de emails e relativamente a este capitulo, vem referências claras a mapas/valores de secas e cheias sob as alterações climáticas. Já procurei os docs que estão disponiveis e não encontro qualquer elemento a este respeito. 
É possível verificares? </p:tex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786560D-B29D-4875-9178-A86C76B9C129}" type="doc">
      <dgm:prSet loTypeId="urn:microsoft.com/office/officeart/2005/8/layout/hList6" loCatId="list" qsTypeId="urn:microsoft.com/office/officeart/2005/8/quickstyle/3d1" qsCatId="3D" csTypeId="urn:microsoft.com/office/officeart/2005/8/colors/accent1_5" csCatId="accent1" phldr="1"/>
      <dgm:spPr/>
      <dgm:t>
        <a:bodyPr/>
        <a:lstStyle/>
        <a:p>
          <a:endParaRPr lang="pt-PT"/>
        </a:p>
      </dgm:t>
    </dgm:pt>
    <dgm:pt modelId="{1B60C557-B493-4282-93A8-F3FF50937E47}">
      <dgm:prSet phldrT="[Texto]"/>
      <dgm:spPr/>
      <dgm:t>
        <a:bodyPr/>
        <a:lstStyle/>
        <a:p>
          <a:r>
            <a:rPr lang="pt-PT" sz="2400" dirty="0" smtClean="0"/>
            <a:t>Fase 1</a:t>
          </a:r>
          <a:endParaRPr lang="pt-PT" sz="2400" dirty="0"/>
        </a:p>
      </dgm:t>
    </dgm:pt>
    <dgm:pt modelId="{6D4F9F94-FAE2-4217-AA89-4657DFD00826}" type="parTrans" cxnId="{6D55D739-5A89-4E2C-9BDC-8C4436C49F93}">
      <dgm:prSet/>
      <dgm:spPr/>
      <dgm:t>
        <a:bodyPr/>
        <a:lstStyle/>
        <a:p>
          <a:endParaRPr lang="pt-PT"/>
        </a:p>
      </dgm:t>
    </dgm:pt>
    <dgm:pt modelId="{A61E3DFC-9A1C-47C5-8DC7-49021C512248}" type="sibTrans" cxnId="{6D55D739-5A89-4E2C-9BDC-8C4436C49F93}">
      <dgm:prSet/>
      <dgm:spPr/>
      <dgm:t>
        <a:bodyPr/>
        <a:lstStyle/>
        <a:p>
          <a:endParaRPr lang="pt-PT"/>
        </a:p>
      </dgm:t>
    </dgm:pt>
    <dgm:pt modelId="{C8810611-39D5-46C9-882E-689B6CEA8B60}">
      <dgm:prSet phldrT="[Texto]" custT="1"/>
      <dgm:spPr/>
      <dgm:t>
        <a:bodyPr/>
        <a:lstStyle/>
        <a:p>
          <a:r>
            <a:rPr lang="pt-PT" sz="1700" dirty="0" smtClean="0"/>
            <a:t>Caracterização da Situação de</a:t>
          </a:r>
          <a:r>
            <a:rPr lang="pt-PT" sz="1700" baseline="0" dirty="0" smtClean="0"/>
            <a:t> Referência</a:t>
          </a:r>
          <a:endParaRPr lang="pt-PT" sz="1700" dirty="0"/>
        </a:p>
      </dgm:t>
    </dgm:pt>
    <dgm:pt modelId="{1E4C55D0-695F-40CB-82DB-BDD9DF1ADC42}" type="parTrans" cxnId="{9F401FC6-8CD7-4C6A-BBA6-2A7B7EF9DE9E}">
      <dgm:prSet/>
      <dgm:spPr/>
      <dgm:t>
        <a:bodyPr/>
        <a:lstStyle/>
        <a:p>
          <a:endParaRPr lang="pt-PT"/>
        </a:p>
      </dgm:t>
    </dgm:pt>
    <dgm:pt modelId="{434ECE38-5384-4883-839F-DC0A8EFE36B1}" type="sibTrans" cxnId="{9F401FC6-8CD7-4C6A-BBA6-2A7B7EF9DE9E}">
      <dgm:prSet/>
      <dgm:spPr/>
      <dgm:t>
        <a:bodyPr/>
        <a:lstStyle/>
        <a:p>
          <a:endParaRPr lang="pt-PT"/>
        </a:p>
      </dgm:t>
    </dgm:pt>
    <dgm:pt modelId="{F1A91CE7-580E-4FE0-879D-10E11024159B}">
      <dgm:prSet phldrT="[Texto]" custT="1"/>
      <dgm:spPr/>
      <dgm:t>
        <a:bodyPr/>
        <a:lstStyle/>
        <a:p>
          <a:r>
            <a:rPr lang="pt-PT" sz="2400" dirty="0" smtClean="0"/>
            <a:t>Fase 2</a:t>
          </a:r>
          <a:endParaRPr lang="pt-PT" sz="2400" dirty="0"/>
        </a:p>
      </dgm:t>
    </dgm:pt>
    <dgm:pt modelId="{B28C2034-8923-4B57-9D69-3A1C4ACD58F1}" type="parTrans" cxnId="{1F6F5BAF-1DA4-45C4-895F-A03244AC37BD}">
      <dgm:prSet/>
      <dgm:spPr/>
      <dgm:t>
        <a:bodyPr/>
        <a:lstStyle/>
        <a:p>
          <a:endParaRPr lang="pt-PT"/>
        </a:p>
      </dgm:t>
    </dgm:pt>
    <dgm:pt modelId="{EDD84C3E-2FD5-4009-A912-F6DCC7DBEA1D}" type="sibTrans" cxnId="{1F6F5BAF-1DA4-45C4-895F-A03244AC37BD}">
      <dgm:prSet/>
      <dgm:spPr/>
      <dgm:t>
        <a:bodyPr/>
        <a:lstStyle/>
        <a:p>
          <a:endParaRPr lang="pt-PT"/>
        </a:p>
      </dgm:t>
    </dgm:pt>
    <dgm:pt modelId="{27C23243-D804-4485-8335-108C1B191755}">
      <dgm:prSet phldrT="[Texto]" custT="1"/>
      <dgm:spPr/>
      <dgm:t>
        <a:bodyPr/>
        <a:lstStyle/>
        <a:p>
          <a:r>
            <a:rPr lang="pt-PT" sz="1700" dirty="0" smtClean="0"/>
            <a:t>Cenários de Previsão de </a:t>
          </a:r>
          <a:r>
            <a:rPr lang="pt-PT" sz="1700" spc="-20" baseline="0" dirty="0" smtClean="0"/>
            <a:t>Desenvolvimento</a:t>
          </a:r>
          <a:r>
            <a:rPr lang="pt-PT" sz="1700" dirty="0" smtClean="0"/>
            <a:t> Socioeconómico e de Utilização dos Recursos Hídricos</a:t>
          </a:r>
          <a:endParaRPr lang="pt-PT" sz="1700" dirty="0"/>
        </a:p>
      </dgm:t>
    </dgm:pt>
    <dgm:pt modelId="{7C5F5EE9-5245-43C8-AF8F-A06E009EB0ED}" type="parTrans" cxnId="{0528D977-D155-441C-AFDC-FFCD3AC6C456}">
      <dgm:prSet/>
      <dgm:spPr/>
      <dgm:t>
        <a:bodyPr/>
        <a:lstStyle/>
        <a:p>
          <a:endParaRPr lang="pt-PT"/>
        </a:p>
      </dgm:t>
    </dgm:pt>
    <dgm:pt modelId="{EB12367F-EA2F-4677-ABE0-E0115E62B32E}" type="sibTrans" cxnId="{0528D977-D155-441C-AFDC-FFCD3AC6C456}">
      <dgm:prSet/>
      <dgm:spPr/>
      <dgm:t>
        <a:bodyPr/>
        <a:lstStyle/>
        <a:p>
          <a:endParaRPr lang="pt-PT"/>
        </a:p>
      </dgm:t>
    </dgm:pt>
    <dgm:pt modelId="{6852AE89-2BB1-491B-876C-755BA1CCED54}">
      <dgm:prSet phldrT="[Texto]" custT="1"/>
      <dgm:spPr/>
      <dgm:t>
        <a:bodyPr/>
        <a:lstStyle/>
        <a:p>
          <a:r>
            <a:rPr lang="pt-PT" sz="2400" dirty="0" smtClean="0"/>
            <a:t>Fase 3</a:t>
          </a:r>
          <a:endParaRPr lang="pt-PT" sz="2400" dirty="0"/>
        </a:p>
      </dgm:t>
    </dgm:pt>
    <dgm:pt modelId="{48E1E2FB-1CA3-4C8C-9640-066149D6566B}" type="parTrans" cxnId="{4E15086D-5453-4C45-859E-95FC6AA65BD3}">
      <dgm:prSet/>
      <dgm:spPr/>
      <dgm:t>
        <a:bodyPr/>
        <a:lstStyle/>
        <a:p>
          <a:endParaRPr lang="pt-PT"/>
        </a:p>
      </dgm:t>
    </dgm:pt>
    <dgm:pt modelId="{952D88B3-05F1-456A-98D1-20BAD53675AD}" type="sibTrans" cxnId="{4E15086D-5453-4C45-859E-95FC6AA65BD3}">
      <dgm:prSet/>
      <dgm:spPr/>
      <dgm:t>
        <a:bodyPr/>
        <a:lstStyle/>
        <a:p>
          <a:endParaRPr lang="pt-PT"/>
        </a:p>
      </dgm:t>
    </dgm:pt>
    <dgm:pt modelId="{955A263E-6C09-4029-954C-92D0BEFB097C}">
      <dgm:prSet phldrT="[Texto]" custT="1"/>
      <dgm:spPr/>
      <dgm:t>
        <a:bodyPr/>
        <a:lstStyle/>
        <a:p>
          <a:r>
            <a:rPr lang="pt-PT" sz="1700" dirty="0" err="1" smtClean="0"/>
            <a:t>Objectivos</a:t>
          </a:r>
          <a:r>
            <a:rPr lang="pt-PT" sz="1700" dirty="0" smtClean="0"/>
            <a:t>, Medidas</a:t>
          </a:r>
          <a:r>
            <a:rPr lang="pt-PT" sz="1700" baseline="0" dirty="0" smtClean="0"/>
            <a:t> e </a:t>
          </a:r>
          <a:r>
            <a:rPr lang="pt-PT" sz="1700" baseline="0" dirty="0" err="1" smtClean="0"/>
            <a:t>Acções</a:t>
          </a:r>
          <a:r>
            <a:rPr lang="pt-PT" sz="1700" baseline="0" dirty="0" smtClean="0"/>
            <a:t> e </a:t>
          </a:r>
          <a:r>
            <a:rPr lang="pt-PT" sz="1700" dirty="0" smtClean="0"/>
            <a:t>Programação Física e Financeira</a:t>
          </a:r>
          <a:endParaRPr lang="pt-PT" sz="1700" dirty="0"/>
        </a:p>
      </dgm:t>
    </dgm:pt>
    <dgm:pt modelId="{4F72816B-4459-4DF4-98C3-107290E1289C}" type="parTrans" cxnId="{B0A5F262-D3BA-41FD-B085-C115CB6FB17C}">
      <dgm:prSet/>
      <dgm:spPr/>
      <dgm:t>
        <a:bodyPr/>
        <a:lstStyle/>
        <a:p>
          <a:endParaRPr lang="pt-PT"/>
        </a:p>
      </dgm:t>
    </dgm:pt>
    <dgm:pt modelId="{9F3FAF18-3881-4410-9B77-7F85154851A5}" type="sibTrans" cxnId="{B0A5F262-D3BA-41FD-B085-C115CB6FB17C}">
      <dgm:prSet/>
      <dgm:spPr/>
      <dgm:t>
        <a:bodyPr/>
        <a:lstStyle/>
        <a:p>
          <a:endParaRPr lang="pt-PT"/>
        </a:p>
      </dgm:t>
    </dgm:pt>
    <dgm:pt modelId="{A2CBC81A-1C3F-4CE2-9835-1F3642D66BBF}" type="pres">
      <dgm:prSet presAssocID="{F786560D-B29D-4875-9178-A86C76B9C129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t-PT"/>
        </a:p>
      </dgm:t>
    </dgm:pt>
    <dgm:pt modelId="{4AB530C5-CFA5-49CC-9639-21B24DCE1CAC}" type="pres">
      <dgm:prSet presAssocID="{1B60C557-B493-4282-93A8-F3FF50937E47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B3B61096-42C8-4D88-85CC-CE4CE525D5ED}" type="pres">
      <dgm:prSet presAssocID="{A61E3DFC-9A1C-47C5-8DC7-49021C512248}" presName="sibTrans" presStyleCnt="0"/>
      <dgm:spPr/>
    </dgm:pt>
    <dgm:pt modelId="{18D40C30-242C-4ED7-B14E-5E53C66B4787}" type="pres">
      <dgm:prSet presAssocID="{F1A91CE7-580E-4FE0-879D-10E11024159B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AFC4942A-DF96-4334-8BBA-96E749C8556F}" type="pres">
      <dgm:prSet presAssocID="{EDD84C3E-2FD5-4009-A912-F6DCC7DBEA1D}" presName="sibTrans" presStyleCnt="0"/>
      <dgm:spPr/>
    </dgm:pt>
    <dgm:pt modelId="{C62BC307-D24D-421A-BADC-3F66117E05EB}" type="pres">
      <dgm:prSet presAssocID="{6852AE89-2BB1-491B-876C-755BA1CCED54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</dgm:ptLst>
  <dgm:cxnLst>
    <dgm:cxn modelId="{9922754D-EF98-4BFC-8728-90A0D06734AC}" type="presOf" srcId="{27C23243-D804-4485-8335-108C1B191755}" destId="{18D40C30-242C-4ED7-B14E-5E53C66B4787}" srcOrd="0" destOrd="1" presId="urn:microsoft.com/office/officeart/2005/8/layout/hList6"/>
    <dgm:cxn modelId="{0964BAB5-6ED4-4B81-A1CD-431D77FA327A}" type="presOf" srcId="{F1A91CE7-580E-4FE0-879D-10E11024159B}" destId="{18D40C30-242C-4ED7-B14E-5E53C66B4787}" srcOrd="0" destOrd="0" presId="urn:microsoft.com/office/officeart/2005/8/layout/hList6"/>
    <dgm:cxn modelId="{59ED768A-D6C8-45B2-8C4E-329FA8108BA0}" type="presOf" srcId="{1B60C557-B493-4282-93A8-F3FF50937E47}" destId="{4AB530C5-CFA5-49CC-9639-21B24DCE1CAC}" srcOrd="0" destOrd="0" presId="urn:microsoft.com/office/officeart/2005/8/layout/hList6"/>
    <dgm:cxn modelId="{C65F18E6-A8BE-4309-B6D2-AB10FA4DD819}" type="presOf" srcId="{C8810611-39D5-46C9-882E-689B6CEA8B60}" destId="{4AB530C5-CFA5-49CC-9639-21B24DCE1CAC}" srcOrd="0" destOrd="1" presId="urn:microsoft.com/office/officeart/2005/8/layout/hList6"/>
    <dgm:cxn modelId="{1F6F5BAF-1DA4-45C4-895F-A03244AC37BD}" srcId="{F786560D-B29D-4875-9178-A86C76B9C129}" destId="{F1A91CE7-580E-4FE0-879D-10E11024159B}" srcOrd="1" destOrd="0" parTransId="{B28C2034-8923-4B57-9D69-3A1C4ACD58F1}" sibTransId="{EDD84C3E-2FD5-4009-A912-F6DCC7DBEA1D}"/>
    <dgm:cxn modelId="{0528D977-D155-441C-AFDC-FFCD3AC6C456}" srcId="{F1A91CE7-580E-4FE0-879D-10E11024159B}" destId="{27C23243-D804-4485-8335-108C1B191755}" srcOrd="0" destOrd="0" parTransId="{7C5F5EE9-5245-43C8-AF8F-A06E009EB0ED}" sibTransId="{EB12367F-EA2F-4677-ABE0-E0115E62B32E}"/>
    <dgm:cxn modelId="{082C9854-2A8E-411A-A39F-AD0FA77BD423}" type="presOf" srcId="{6852AE89-2BB1-491B-876C-755BA1CCED54}" destId="{C62BC307-D24D-421A-BADC-3F66117E05EB}" srcOrd="0" destOrd="0" presId="urn:microsoft.com/office/officeart/2005/8/layout/hList6"/>
    <dgm:cxn modelId="{9F401FC6-8CD7-4C6A-BBA6-2A7B7EF9DE9E}" srcId="{1B60C557-B493-4282-93A8-F3FF50937E47}" destId="{C8810611-39D5-46C9-882E-689B6CEA8B60}" srcOrd="0" destOrd="0" parTransId="{1E4C55D0-695F-40CB-82DB-BDD9DF1ADC42}" sibTransId="{434ECE38-5384-4883-839F-DC0A8EFE36B1}"/>
    <dgm:cxn modelId="{4E15086D-5453-4C45-859E-95FC6AA65BD3}" srcId="{F786560D-B29D-4875-9178-A86C76B9C129}" destId="{6852AE89-2BB1-491B-876C-755BA1CCED54}" srcOrd="2" destOrd="0" parTransId="{48E1E2FB-1CA3-4C8C-9640-066149D6566B}" sibTransId="{952D88B3-05F1-456A-98D1-20BAD53675AD}"/>
    <dgm:cxn modelId="{B0A5F262-D3BA-41FD-B085-C115CB6FB17C}" srcId="{6852AE89-2BB1-491B-876C-755BA1CCED54}" destId="{955A263E-6C09-4029-954C-92D0BEFB097C}" srcOrd="0" destOrd="0" parTransId="{4F72816B-4459-4DF4-98C3-107290E1289C}" sibTransId="{9F3FAF18-3881-4410-9B77-7F85154851A5}"/>
    <dgm:cxn modelId="{E8994936-E0CA-4AAD-8749-E7537ED4B79F}" type="presOf" srcId="{F786560D-B29D-4875-9178-A86C76B9C129}" destId="{A2CBC81A-1C3F-4CE2-9835-1F3642D66BBF}" srcOrd="0" destOrd="0" presId="urn:microsoft.com/office/officeart/2005/8/layout/hList6"/>
    <dgm:cxn modelId="{C60BB4B2-7F69-47A1-93EE-9C671435BD84}" type="presOf" srcId="{955A263E-6C09-4029-954C-92D0BEFB097C}" destId="{C62BC307-D24D-421A-BADC-3F66117E05EB}" srcOrd="0" destOrd="1" presId="urn:microsoft.com/office/officeart/2005/8/layout/hList6"/>
    <dgm:cxn modelId="{6D55D739-5A89-4E2C-9BDC-8C4436C49F93}" srcId="{F786560D-B29D-4875-9178-A86C76B9C129}" destId="{1B60C557-B493-4282-93A8-F3FF50937E47}" srcOrd="0" destOrd="0" parTransId="{6D4F9F94-FAE2-4217-AA89-4657DFD00826}" sibTransId="{A61E3DFC-9A1C-47C5-8DC7-49021C512248}"/>
    <dgm:cxn modelId="{B438ECB0-4E4F-48BD-ABFB-BD89322F9A56}" type="presParOf" srcId="{A2CBC81A-1C3F-4CE2-9835-1F3642D66BBF}" destId="{4AB530C5-CFA5-49CC-9639-21B24DCE1CAC}" srcOrd="0" destOrd="0" presId="urn:microsoft.com/office/officeart/2005/8/layout/hList6"/>
    <dgm:cxn modelId="{E10FE291-3264-47B0-AD07-C57E3632FAB5}" type="presParOf" srcId="{A2CBC81A-1C3F-4CE2-9835-1F3642D66BBF}" destId="{B3B61096-42C8-4D88-85CC-CE4CE525D5ED}" srcOrd="1" destOrd="0" presId="urn:microsoft.com/office/officeart/2005/8/layout/hList6"/>
    <dgm:cxn modelId="{D7424063-77C4-4894-8B11-952DF7E70C55}" type="presParOf" srcId="{A2CBC81A-1C3F-4CE2-9835-1F3642D66BBF}" destId="{18D40C30-242C-4ED7-B14E-5E53C66B4787}" srcOrd="2" destOrd="0" presId="urn:microsoft.com/office/officeart/2005/8/layout/hList6"/>
    <dgm:cxn modelId="{844DDC1A-7A5D-46D0-89FD-F527E08327AC}" type="presParOf" srcId="{A2CBC81A-1C3F-4CE2-9835-1F3642D66BBF}" destId="{AFC4942A-DF96-4334-8BBA-96E749C8556F}" srcOrd="3" destOrd="0" presId="urn:microsoft.com/office/officeart/2005/8/layout/hList6"/>
    <dgm:cxn modelId="{D1F10390-B19C-49FF-B2B9-4C96F7AF9DA1}" type="presParOf" srcId="{A2CBC81A-1C3F-4CE2-9835-1F3642D66BBF}" destId="{C62BC307-D24D-421A-BADC-3F66117E05EB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90659B0-F099-42FF-81F5-B8262E885D73}" type="doc">
      <dgm:prSet loTypeId="urn:microsoft.com/office/officeart/2005/8/layout/hChevron3" loCatId="process" qsTypeId="urn:microsoft.com/office/officeart/2005/8/quickstyle/simple2" qsCatId="simple" csTypeId="urn:microsoft.com/office/officeart/2005/8/colors/accent3_5" csCatId="accent3" phldr="1"/>
      <dgm:spPr/>
    </dgm:pt>
    <dgm:pt modelId="{6DB493EF-8B80-40E8-BDEE-F38F327E6F39}">
      <dgm:prSet phldrT="[Texto]"/>
      <dgm:spPr/>
      <dgm:t>
        <a:bodyPr/>
        <a:lstStyle/>
        <a:p>
          <a:r>
            <a:rPr lang="pt-PT" dirty="0" smtClean="0"/>
            <a:t>Avaliação Ambiental Estratégica</a:t>
          </a:r>
          <a:endParaRPr lang="pt-PT" dirty="0"/>
        </a:p>
      </dgm:t>
    </dgm:pt>
    <dgm:pt modelId="{98ADF2EA-A7D6-4E00-A922-74C8597FEEC1}" type="parTrans" cxnId="{82F6AEE4-7007-4D67-98C2-183675E80152}">
      <dgm:prSet/>
      <dgm:spPr/>
      <dgm:t>
        <a:bodyPr/>
        <a:lstStyle/>
        <a:p>
          <a:endParaRPr lang="pt-PT"/>
        </a:p>
      </dgm:t>
    </dgm:pt>
    <dgm:pt modelId="{9EA43679-978D-42DA-BDFA-C733E0A4BFFC}" type="sibTrans" cxnId="{82F6AEE4-7007-4D67-98C2-183675E80152}">
      <dgm:prSet/>
      <dgm:spPr/>
      <dgm:t>
        <a:bodyPr/>
        <a:lstStyle/>
        <a:p>
          <a:endParaRPr lang="pt-PT"/>
        </a:p>
      </dgm:t>
    </dgm:pt>
    <dgm:pt modelId="{361DC79D-34F6-421E-9657-31E0E9A74FC8}">
      <dgm:prSet phldrT="[Texto]"/>
      <dgm:spPr/>
      <dgm:t>
        <a:bodyPr/>
        <a:lstStyle/>
        <a:p>
          <a:r>
            <a:rPr lang="pt-PT" dirty="0" smtClean="0"/>
            <a:t>Capacitação Institucional e de Recursos Humanos</a:t>
          </a:r>
          <a:endParaRPr lang="pt-PT" dirty="0"/>
        </a:p>
      </dgm:t>
    </dgm:pt>
    <dgm:pt modelId="{C4A45981-1C83-4EBD-A541-334662C2E159}" type="parTrans" cxnId="{4C50D09D-991D-415C-9512-DF358E480B4E}">
      <dgm:prSet/>
      <dgm:spPr/>
      <dgm:t>
        <a:bodyPr/>
        <a:lstStyle/>
        <a:p>
          <a:endParaRPr lang="pt-PT"/>
        </a:p>
      </dgm:t>
    </dgm:pt>
    <dgm:pt modelId="{378C4027-D3A5-475E-BE85-CD598A400EE9}" type="sibTrans" cxnId="{4C50D09D-991D-415C-9512-DF358E480B4E}">
      <dgm:prSet/>
      <dgm:spPr/>
      <dgm:t>
        <a:bodyPr/>
        <a:lstStyle/>
        <a:p>
          <a:endParaRPr lang="pt-PT"/>
        </a:p>
      </dgm:t>
    </dgm:pt>
    <dgm:pt modelId="{0767FC77-D94A-4F85-B4F2-01895C3C4FC1}">
      <dgm:prSet phldrT="[Texto]"/>
      <dgm:spPr/>
      <dgm:t>
        <a:bodyPr/>
        <a:lstStyle/>
        <a:p>
          <a:r>
            <a:rPr lang="pt-PT" dirty="0" smtClean="0"/>
            <a:t>Participação Pública</a:t>
          </a:r>
          <a:endParaRPr lang="pt-PT" dirty="0"/>
        </a:p>
      </dgm:t>
    </dgm:pt>
    <dgm:pt modelId="{BCCBCCFD-4600-40F0-961D-D68F5972CFED}" type="parTrans" cxnId="{A98A31DD-046F-4235-BCAF-EB2518A8FE75}">
      <dgm:prSet/>
      <dgm:spPr/>
      <dgm:t>
        <a:bodyPr/>
        <a:lstStyle/>
        <a:p>
          <a:endParaRPr lang="pt-PT"/>
        </a:p>
      </dgm:t>
    </dgm:pt>
    <dgm:pt modelId="{C153E29F-E6B6-46F9-8E33-963731F607C4}" type="sibTrans" cxnId="{A98A31DD-046F-4235-BCAF-EB2518A8FE75}">
      <dgm:prSet/>
      <dgm:spPr/>
      <dgm:t>
        <a:bodyPr/>
        <a:lstStyle/>
        <a:p>
          <a:endParaRPr lang="pt-PT"/>
        </a:p>
      </dgm:t>
    </dgm:pt>
    <dgm:pt modelId="{83F05253-4219-4AF1-B618-B222ADCE30B1}" type="pres">
      <dgm:prSet presAssocID="{990659B0-F099-42FF-81F5-B8262E885D73}" presName="Name0" presStyleCnt="0">
        <dgm:presLayoutVars>
          <dgm:dir/>
          <dgm:resizeHandles val="exact"/>
        </dgm:presLayoutVars>
      </dgm:prSet>
      <dgm:spPr/>
    </dgm:pt>
    <dgm:pt modelId="{4C94C7A9-B97B-4D3F-B7C5-D24227EFF17D}" type="pres">
      <dgm:prSet presAssocID="{6DB493EF-8B80-40E8-BDEE-F38F327E6F39}" presName="parTxOnly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8D35DE75-91D3-4D18-B3A1-6F02A1232F9A}" type="pres">
      <dgm:prSet presAssocID="{9EA43679-978D-42DA-BDFA-C733E0A4BFFC}" presName="parSpace" presStyleCnt="0"/>
      <dgm:spPr/>
    </dgm:pt>
    <dgm:pt modelId="{58FFCFD2-F548-4BB5-BCEC-06B10CC389B5}" type="pres">
      <dgm:prSet presAssocID="{361DC79D-34F6-421E-9657-31E0E9A74FC8}" presName="parTxOnly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E6A88111-17DB-445C-90DB-0B4154721B5C}" type="pres">
      <dgm:prSet presAssocID="{378C4027-D3A5-475E-BE85-CD598A400EE9}" presName="parSpace" presStyleCnt="0"/>
      <dgm:spPr/>
    </dgm:pt>
    <dgm:pt modelId="{382CE129-10D1-48F4-9671-15ADDC43CBE7}" type="pres">
      <dgm:prSet presAssocID="{0767FC77-D94A-4F85-B4F2-01895C3C4FC1}" presName="parTxOnly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</dgm:ptLst>
  <dgm:cxnLst>
    <dgm:cxn modelId="{4C50D09D-991D-415C-9512-DF358E480B4E}" srcId="{990659B0-F099-42FF-81F5-B8262E885D73}" destId="{361DC79D-34F6-421E-9657-31E0E9A74FC8}" srcOrd="1" destOrd="0" parTransId="{C4A45981-1C83-4EBD-A541-334662C2E159}" sibTransId="{378C4027-D3A5-475E-BE85-CD598A400EE9}"/>
    <dgm:cxn modelId="{9B54A9FE-4B6A-4701-9991-675768C03119}" type="presOf" srcId="{0767FC77-D94A-4F85-B4F2-01895C3C4FC1}" destId="{382CE129-10D1-48F4-9671-15ADDC43CBE7}" srcOrd="0" destOrd="0" presId="urn:microsoft.com/office/officeart/2005/8/layout/hChevron3"/>
    <dgm:cxn modelId="{A98A31DD-046F-4235-BCAF-EB2518A8FE75}" srcId="{990659B0-F099-42FF-81F5-B8262E885D73}" destId="{0767FC77-D94A-4F85-B4F2-01895C3C4FC1}" srcOrd="2" destOrd="0" parTransId="{BCCBCCFD-4600-40F0-961D-D68F5972CFED}" sibTransId="{C153E29F-E6B6-46F9-8E33-963731F607C4}"/>
    <dgm:cxn modelId="{5604E4CF-6A2E-47E7-AF0D-D1A0403CF474}" type="presOf" srcId="{361DC79D-34F6-421E-9657-31E0E9A74FC8}" destId="{58FFCFD2-F548-4BB5-BCEC-06B10CC389B5}" srcOrd="0" destOrd="0" presId="urn:microsoft.com/office/officeart/2005/8/layout/hChevron3"/>
    <dgm:cxn modelId="{24E40F20-F711-4259-9B90-8FCA969687B8}" type="presOf" srcId="{990659B0-F099-42FF-81F5-B8262E885D73}" destId="{83F05253-4219-4AF1-B618-B222ADCE30B1}" srcOrd="0" destOrd="0" presId="urn:microsoft.com/office/officeart/2005/8/layout/hChevron3"/>
    <dgm:cxn modelId="{82F6AEE4-7007-4D67-98C2-183675E80152}" srcId="{990659B0-F099-42FF-81F5-B8262E885D73}" destId="{6DB493EF-8B80-40E8-BDEE-F38F327E6F39}" srcOrd="0" destOrd="0" parTransId="{98ADF2EA-A7D6-4E00-A922-74C8597FEEC1}" sibTransId="{9EA43679-978D-42DA-BDFA-C733E0A4BFFC}"/>
    <dgm:cxn modelId="{37C4A8AF-E663-45B1-A5B6-7A0176971B9F}" type="presOf" srcId="{6DB493EF-8B80-40E8-BDEE-F38F327E6F39}" destId="{4C94C7A9-B97B-4D3F-B7C5-D24227EFF17D}" srcOrd="0" destOrd="0" presId="urn:microsoft.com/office/officeart/2005/8/layout/hChevron3"/>
    <dgm:cxn modelId="{1F1945B6-2B69-4F15-B051-6421301602EA}" type="presParOf" srcId="{83F05253-4219-4AF1-B618-B222ADCE30B1}" destId="{4C94C7A9-B97B-4D3F-B7C5-D24227EFF17D}" srcOrd="0" destOrd="0" presId="urn:microsoft.com/office/officeart/2005/8/layout/hChevron3"/>
    <dgm:cxn modelId="{1652C8D1-EC5D-4BAF-A5D6-82DBF4864163}" type="presParOf" srcId="{83F05253-4219-4AF1-B618-B222ADCE30B1}" destId="{8D35DE75-91D3-4D18-B3A1-6F02A1232F9A}" srcOrd="1" destOrd="0" presId="urn:microsoft.com/office/officeart/2005/8/layout/hChevron3"/>
    <dgm:cxn modelId="{7FD0130F-232E-4A84-84CB-9AEB5F9011E1}" type="presParOf" srcId="{83F05253-4219-4AF1-B618-B222ADCE30B1}" destId="{58FFCFD2-F548-4BB5-BCEC-06B10CC389B5}" srcOrd="2" destOrd="0" presId="urn:microsoft.com/office/officeart/2005/8/layout/hChevron3"/>
    <dgm:cxn modelId="{F6EB41EC-7874-4A1D-904E-F2E736EFB182}" type="presParOf" srcId="{83F05253-4219-4AF1-B618-B222ADCE30B1}" destId="{E6A88111-17DB-445C-90DB-0B4154721B5C}" srcOrd="3" destOrd="0" presId="urn:microsoft.com/office/officeart/2005/8/layout/hChevron3"/>
    <dgm:cxn modelId="{7834F961-54D1-4ED0-95EE-B20EBEDBB3E4}" type="presParOf" srcId="{83F05253-4219-4AF1-B618-B222ADCE30B1}" destId="{382CE129-10D1-48F4-9671-15ADDC43CBE7}" srcOrd="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4FF5ECC-73C2-4224-BA75-E49B190E5E39}" type="doc">
      <dgm:prSet loTypeId="urn:microsoft.com/office/officeart/2005/8/layout/hierarchy3" loCatId="list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pt-PT"/>
        </a:p>
      </dgm:t>
    </dgm:pt>
    <dgm:pt modelId="{256E58CE-3FBC-4809-8F3D-A210816405E3}">
      <dgm:prSet phldrT="[Text]" custT="1"/>
      <dgm:spPr>
        <a:solidFill>
          <a:schemeClr val="bg2">
            <a:lumMod val="75000"/>
            <a:lumOff val="25000"/>
            <a:alpha val="90000"/>
          </a:schemeClr>
        </a:solidFill>
      </dgm:spPr>
      <dgm:t>
        <a:bodyPr/>
        <a:lstStyle/>
        <a:p>
          <a:r>
            <a:rPr lang="pt-PT" sz="1400" b="1" dirty="0" smtClean="0">
              <a:latin typeface="Arial" panose="020B0604020202020204" pitchFamily="34" charset="0"/>
              <a:cs typeface="Arial" panose="020B0604020202020204" pitchFamily="34" charset="0"/>
            </a:rPr>
            <a:t>Situação de referência: 2015</a:t>
          </a:r>
          <a:endParaRPr lang="pt-PT" sz="14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20226DA-C558-40BA-B657-6B3CD984E6A1}" type="parTrans" cxnId="{2F356C4B-F78F-41CE-9508-D5DA3A1151DC}">
      <dgm:prSet/>
      <dgm:spPr/>
      <dgm:t>
        <a:bodyPr/>
        <a:lstStyle/>
        <a:p>
          <a:endParaRPr lang="pt-PT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6CDE4AA-4189-4B03-A733-EDB667CF68E1}" type="sibTrans" cxnId="{2F356C4B-F78F-41CE-9508-D5DA3A1151DC}">
      <dgm:prSet/>
      <dgm:spPr/>
      <dgm:t>
        <a:bodyPr/>
        <a:lstStyle/>
        <a:p>
          <a:endParaRPr lang="pt-PT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5F891A4-89C9-47CB-A5D0-BA39D8CE08C2}">
      <dgm:prSet phldrT="[Text]" custT="1"/>
      <dgm:spPr>
        <a:solidFill>
          <a:schemeClr val="bg2">
            <a:lumMod val="75000"/>
            <a:lumOff val="25000"/>
            <a:alpha val="90000"/>
          </a:schemeClr>
        </a:solidFill>
      </dgm:spPr>
      <dgm:t>
        <a:bodyPr/>
        <a:lstStyle/>
        <a:p>
          <a:r>
            <a:rPr lang="pt-PT" sz="1400" b="1" dirty="0" smtClean="0">
              <a:latin typeface="Arial" panose="020B0604020202020204" pitchFamily="34" charset="0"/>
              <a:cs typeface="Arial" panose="020B0604020202020204" pitchFamily="34" charset="0"/>
            </a:rPr>
            <a:t>Médio Prazo: 2025</a:t>
          </a:r>
          <a:endParaRPr lang="pt-PT" sz="14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1A057AD-7712-4CF4-9523-B84FD5CE263B}" type="parTrans" cxnId="{F7D639F9-D788-4AED-AD77-84BD2C99AED0}">
      <dgm:prSet/>
      <dgm:spPr/>
      <dgm:t>
        <a:bodyPr/>
        <a:lstStyle/>
        <a:p>
          <a:endParaRPr lang="pt-PT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9D57CC2-BA0B-4FEC-9A54-AD9CF8932A14}" type="sibTrans" cxnId="{F7D639F9-D788-4AED-AD77-84BD2C99AED0}">
      <dgm:prSet/>
      <dgm:spPr/>
      <dgm:t>
        <a:bodyPr/>
        <a:lstStyle/>
        <a:p>
          <a:endParaRPr lang="pt-PT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0B1D46C-CED5-4CC9-B1BA-BD32EBBBC645}">
      <dgm:prSet phldrT="[Text]" custT="1"/>
      <dgm:spPr>
        <a:solidFill>
          <a:schemeClr val="bg2">
            <a:lumMod val="75000"/>
            <a:lumOff val="25000"/>
            <a:alpha val="90000"/>
          </a:schemeClr>
        </a:solidFill>
      </dgm:spPr>
      <dgm:t>
        <a:bodyPr/>
        <a:lstStyle/>
        <a:p>
          <a:r>
            <a:rPr lang="pt-PT" sz="1400" b="1" dirty="0" smtClean="0">
              <a:latin typeface="Arial" panose="020B0604020202020204" pitchFamily="34" charset="0"/>
              <a:cs typeface="Arial" panose="020B0604020202020204" pitchFamily="34" charset="0"/>
            </a:rPr>
            <a:t>Longo Prazo: 2040</a:t>
          </a:r>
          <a:endParaRPr lang="pt-PT" sz="14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6008D6B-CBB0-4922-ACE9-4144C2EBD4E5}" type="parTrans" cxnId="{41C25DBC-A41D-4F8C-AD1B-A2C2773BA2B8}">
      <dgm:prSet/>
      <dgm:spPr/>
      <dgm:t>
        <a:bodyPr/>
        <a:lstStyle/>
        <a:p>
          <a:endParaRPr lang="pt-PT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6D4E840-BE1C-44C6-889F-2CD1E50C2E7D}" type="sibTrans" cxnId="{41C25DBC-A41D-4F8C-AD1B-A2C2773BA2B8}">
      <dgm:prSet/>
      <dgm:spPr/>
      <dgm:t>
        <a:bodyPr/>
        <a:lstStyle/>
        <a:p>
          <a:endParaRPr lang="pt-PT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4F2C294-6A87-435C-8187-AFE23AF4F0C3}">
      <dgm:prSet phldrT="[Text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pt-PT" dirty="0" smtClean="0">
              <a:latin typeface="Arial" panose="020B0604020202020204" pitchFamily="34" charset="0"/>
              <a:cs typeface="Arial" panose="020B0604020202020204" pitchFamily="34" charset="0"/>
            </a:rPr>
            <a:t>HORIZONTES TEMPORAIS</a:t>
          </a:r>
          <a:endParaRPr lang="pt-PT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02E31AC-DAB5-4A8F-B248-992F7842B7E4}" type="sibTrans" cxnId="{789931C4-DD72-43FA-8338-B3F2C8BF2684}">
      <dgm:prSet/>
      <dgm:spPr/>
      <dgm:t>
        <a:bodyPr/>
        <a:lstStyle/>
        <a:p>
          <a:endParaRPr lang="pt-PT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E55A454-E5A6-4A00-8BB1-22496432FEB2}" type="parTrans" cxnId="{789931C4-DD72-43FA-8338-B3F2C8BF2684}">
      <dgm:prSet/>
      <dgm:spPr/>
      <dgm:t>
        <a:bodyPr/>
        <a:lstStyle/>
        <a:p>
          <a:endParaRPr lang="pt-PT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11EA0CE-940C-4818-9DDE-662C4EB5770E}" type="pres">
      <dgm:prSet presAssocID="{54FF5ECC-73C2-4224-BA75-E49B190E5E39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pt-PT"/>
        </a:p>
      </dgm:t>
    </dgm:pt>
    <dgm:pt modelId="{513CEAB1-6C9E-405A-9F41-A13620DA4F50}" type="pres">
      <dgm:prSet presAssocID="{64F2C294-6A87-435C-8187-AFE23AF4F0C3}" presName="root" presStyleCnt="0"/>
      <dgm:spPr/>
    </dgm:pt>
    <dgm:pt modelId="{6807FEB3-7FA1-4F33-9DDC-D1C34149A6CD}" type="pres">
      <dgm:prSet presAssocID="{64F2C294-6A87-435C-8187-AFE23AF4F0C3}" presName="rootComposite" presStyleCnt="0"/>
      <dgm:spPr/>
    </dgm:pt>
    <dgm:pt modelId="{F360C8A6-1A70-4506-B569-A43D3FBB7CC5}" type="pres">
      <dgm:prSet presAssocID="{64F2C294-6A87-435C-8187-AFE23AF4F0C3}" presName="rootText" presStyleLbl="node1" presStyleIdx="0" presStyleCnt="1"/>
      <dgm:spPr/>
      <dgm:t>
        <a:bodyPr/>
        <a:lstStyle/>
        <a:p>
          <a:endParaRPr lang="pt-PT"/>
        </a:p>
      </dgm:t>
    </dgm:pt>
    <dgm:pt modelId="{B05EB18A-348B-4C6B-9175-9DD505D9E15B}" type="pres">
      <dgm:prSet presAssocID="{64F2C294-6A87-435C-8187-AFE23AF4F0C3}" presName="rootConnector" presStyleLbl="node1" presStyleIdx="0" presStyleCnt="1"/>
      <dgm:spPr/>
      <dgm:t>
        <a:bodyPr/>
        <a:lstStyle/>
        <a:p>
          <a:endParaRPr lang="pt-PT"/>
        </a:p>
      </dgm:t>
    </dgm:pt>
    <dgm:pt modelId="{06B10314-6ADF-4116-849E-6E1B8044F5B2}" type="pres">
      <dgm:prSet presAssocID="{64F2C294-6A87-435C-8187-AFE23AF4F0C3}" presName="childShape" presStyleCnt="0"/>
      <dgm:spPr/>
    </dgm:pt>
    <dgm:pt modelId="{5DE63AF1-76C1-4C0E-83BE-473AFD7490CC}" type="pres">
      <dgm:prSet presAssocID="{C20226DA-C558-40BA-B657-6B3CD984E6A1}" presName="Name13" presStyleLbl="parChTrans1D2" presStyleIdx="0" presStyleCnt="3"/>
      <dgm:spPr/>
      <dgm:t>
        <a:bodyPr/>
        <a:lstStyle/>
        <a:p>
          <a:endParaRPr lang="pt-PT"/>
        </a:p>
      </dgm:t>
    </dgm:pt>
    <dgm:pt modelId="{CCA0DBCD-CC4F-467F-B59B-B525083CBD7E}" type="pres">
      <dgm:prSet presAssocID="{256E58CE-3FBC-4809-8F3D-A210816405E3}" presName="childText" presStyleLbl="bgAcc1" presStyleIdx="0" presStyleCnt="3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101CEEC0-3770-49BF-AE93-6E4BC57DB519}" type="pres">
      <dgm:prSet presAssocID="{E1A057AD-7712-4CF4-9523-B84FD5CE263B}" presName="Name13" presStyleLbl="parChTrans1D2" presStyleIdx="1" presStyleCnt="3"/>
      <dgm:spPr/>
      <dgm:t>
        <a:bodyPr/>
        <a:lstStyle/>
        <a:p>
          <a:endParaRPr lang="pt-PT"/>
        </a:p>
      </dgm:t>
    </dgm:pt>
    <dgm:pt modelId="{92DD08F5-E543-4B55-A064-41AF4DB23963}" type="pres">
      <dgm:prSet presAssocID="{A5F891A4-89C9-47CB-A5D0-BA39D8CE08C2}" presName="childText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4EC9BBDC-DEBB-4ECE-A93D-4DDE59C2283F}" type="pres">
      <dgm:prSet presAssocID="{76008D6B-CBB0-4922-ACE9-4144C2EBD4E5}" presName="Name13" presStyleLbl="parChTrans1D2" presStyleIdx="2" presStyleCnt="3"/>
      <dgm:spPr/>
      <dgm:t>
        <a:bodyPr/>
        <a:lstStyle/>
        <a:p>
          <a:endParaRPr lang="pt-PT"/>
        </a:p>
      </dgm:t>
    </dgm:pt>
    <dgm:pt modelId="{ED249EEB-ADD5-4D14-9A37-59E6B373F5E7}" type="pres">
      <dgm:prSet presAssocID="{80B1D46C-CED5-4CC9-B1BA-BD32EBBBC645}" presName="childText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</dgm:ptLst>
  <dgm:cxnLst>
    <dgm:cxn modelId="{41C25DBC-A41D-4F8C-AD1B-A2C2773BA2B8}" srcId="{64F2C294-6A87-435C-8187-AFE23AF4F0C3}" destId="{80B1D46C-CED5-4CC9-B1BA-BD32EBBBC645}" srcOrd="2" destOrd="0" parTransId="{76008D6B-CBB0-4922-ACE9-4144C2EBD4E5}" sibTransId="{16D4E840-BE1C-44C6-889F-2CD1E50C2E7D}"/>
    <dgm:cxn modelId="{1ACB4A12-F6A0-4B48-AE4B-8677FED427C1}" type="presOf" srcId="{64F2C294-6A87-435C-8187-AFE23AF4F0C3}" destId="{F360C8A6-1A70-4506-B569-A43D3FBB7CC5}" srcOrd="0" destOrd="0" presId="urn:microsoft.com/office/officeart/2005/8/layout/hierarchy3"/>
    <dgm:cxn modelId="{5D1D1A51-D580-7E4E-B4AD-41EBB944A090}" type="presOf" srcId="{C20226DA-C558-40BA-B657-6B3CD984E6A1}" destId="{5DE63AF1-76C1-4C0E-83BE-473AFD7490CC}" srcOrd="0" destOrd="0" presId="urn:microsoft.com/office/officeart/2005/8/layout/hierarchy3"/>
    <dgm:cxn modelId="{F7D639F9-D788-4AED-AD77-84BD2C99AED0}" srcId="{64F2C294-6A87-435C-8187-AFE23AF4F0C3}" destId="{A5F891A4-89C9-47CB-A5D0-BA39D8CE08C2}" srcOrd="1" destOrd="0" parTransId="{E1A057AD-7712-4CF4-9523-B84FD5CE263B}" sibTransId="{79D57CC2-BA0B-4FEC-9A54-AD9CF8932A14}"/>
    <dgm:cxn modelId="{1339CC24-23D1-7E4E-8B72-75C0A3019C6E}" type="presOf" srcId="{256E58CE-3FBC-4809-8F3D-A210816405E3}" destId="{CCA0DBCD-CC4F-467F-B59B-B525083CBD7E}" srcOrd="0" destOrd="0" presId="urn:microsoft.com/office/officeart/2005/8/layout/hierarchy3"/>
    <dgm:cxn modelId="{789931C4-DD72-43FA-8338-B3F2C8BF2684}" srcId="{54FF5ECC-73C2-4224-BA75-E49B190E5E39}" destId="{64F2C294-6A87-435C-8187-AFE23AF4F0C3}" srcOrd="0" destOrd="0" parTransId="{DE55A454-E5A6-4A00-8BB1-22496432FEB2}" sibTransId="{C02E31AC-DAB5-4A8F-B248-992F7842B7E4}"/>
    <dgm:cxn modelId="{77F88061-3854-F84C-988A-9174A865A54F}" type="presOf" srcId="{54FF5ECC-73C2-4224-BA75-E49B190E5E39}" destId="{611EA0CE-940C-4818-9DDE-662C4EB5770E}" srcOrd="0" destOrd="0" presId="urn:microsoft.com/office/officeart/2005/8/layout/hierarchy3"/>
    <dgm:cxn modelId="{A931F29C-425E-9148-9311-9EC56CED0D53}" type="presOf" srcId="{80B1D46C-CED5-4CC9-B1BA-BD32EBBBC645}" destId="{ED249EEB-ADD5-4D14-9A37-59E6B373F5E7}" srcOrd="0" destOrd="0" presId="urn:microsoft.com/office/officeart/2005/8/layout/hierarchy3"/>
    <dgm:cxn modelId="{E2BE2E0A-B409-3345-B47F-6FF39305C5EB}" type="presOf" srcId="{E1A057AD-7712-4CF4-9523-B84FD5CE263B}" destId="{101CEEC0-3770-49BF-AE93-6E4BC57DB519}" srcOrd="0" destOrd="0" presId="urn:microsoft.com/office/officeart/2005/8/layout/hierarchy3"/>
    <dgm:cxn modelId="{583CA993-571A-7846-9723-B5926A43F4DA}" type="presOf" srcId="{76008D6B-CBB0-4922-ACE9-4144C2EBD4E5}" destId="{4EC9BBDC-DEBB-4ECE-A93D-4DDE59C2283F}" srcOrd="0" destOrd="0" presId="urn:microsoft.com/office/officeart/2005/8/layout/hierarchy3"/>
    <dgm:cxn modelId="{3C470572-1D85-D149-B374-638A07094082}" type="presOf" srcId="{64F2C294-6A87-435C-8187-AFE23AF4F0C3}" destId="{B05EB18A-348B-4C6B-9175-9DD505D9E15B}" srcOrd="1" destOrd="0" presId="urn:microsoft.com/office/officeart/2005/8/layout/hierarchy3"/>
    <dgm:cxn modelId="{2F356C4B-F78F-41CE-9508-D5DA3A1151DC}" srcId="{64F2C294-6A87-435C-8187-AFE23AF4F0C3}" destId="{256E58CE-3FBC-4809-8F3D-A210816405E3}" srcOrd="0" destOrd="0" parTransId="{C20226DA-C558-40BA-B657-6B3CD984E6A1}" sibTransId="{06CDE4AA-4189-4B03-A733-EDB667CF68E1}"/>
    <dgm:cxn modelId="{EC2228C4-5F91-AF4F-8DF9-A7F64E0ED653}" type="presOf" srcId="{A5F891A4-89C9-47CB-A5D0-BA39D8CE08C2}" destId="{92DD08F5-E543-4B55-A064-41AF4DB23963}" srcOrd="0" destOrd="0" presId="urn:microsoft.com/office/officeart/2005/8/layout/hierarchy3"/>
    <dgm:cxn modelId="{8DCE1F68-B353-B044-B79C-62CFFFC1466A}" type="presParOf" srcId="{611EA0CE-940C-4818-9DDE-662C4EB5770E}" destId="{513CEAB1-6C9E-405A-9F41-A13620DA4F50}" srcOrd="0" destOrd="0" presId="urn:microsoft.com/office/officeart/2005/8/layout/hierarchy3"/>
    <dgm:cxn modelId="{97B896E8-E81F-6C43-8862-C765F9D66A50}" type="presParOf" srcId="{513CEAB1-6C9E-405A-9F41-A13620DA4F50}" destId="{6807FEB3-7FA1-4F33-9DDC-D1C34149A6CD}" srcOrd="0" destOrd="0" presId="urn:microsoft.com/office/officeart/2005/8/layout/hierarchy3"/>
    <dgm:cxn modelId="{491A41AC-F468-E942-8E5F-5893E81FAD6F}" type="presParOf" srcId="{6807FEB3-7FA1-4F33-9DDC-D1C34149A6CD}" destId="{F360C8A6-1A70-4506-B569-A43D3FBB7CC5}" srcOrd="0" destOrd="0" presId="urn:microsoft.com/office/officeart/2005/8/layout/hierarchy3"/>
    <dgm:cxn modelId="{361D38A7-545F-AB4D-8FBE-4995653CA718}" type="presParOf" srcId="{6807FEB3-7FA1-4F33-9DDC-D1C34149A6CD}" destId="{B05EB18A-348B-4C6B-9175-9DD505D9E15B}" srcOrd="1" destOrd="0" presId="urn:microsoft.com/office/officeart/2005/8/layout/hierarchy3"/>
    <dgm:cxn modelId="{A1B90738-8803-C94C-8CCD-DDC338D9FF8C}" type="presParOf" srcId="{513CEAB1-6C9E-405A-9F41-A13620DA4F50}" destId="{06B10314-6ADF-4116-849E-6E1B8044F5B2}" srcOrd="1" destOrd="0" presId="urn:microsoft.com/office/officeart/2005/8/layout/hierarchy3"/>
    <dgm:cxn modelId="{2D3CF460-82C4-D041-A35D-82C29FBFF17B}" type="presParOf" srcId="{06B10314-6ADF-4116-849E-6E1B8044F5B2}" destId="{5DE63AF1-76C1-4C0E-83BE-473AFD7490CC}" srcOrd="0" destOrd="0" presId="urn:microsoft.com/office/officeart/2005/8/layout/hierarchy3"/>
    <dgm:cxn modelId="{B505B1FD-0103-7043-96DF-3E51B92454E5}" type="presParOf" srcId="{06B10314-6ADF-4116-849E-6E1B8044F5B2}" destId="{CCA0DBCD-CC4F-467F-B59B-B525083CBD7E}" srcOrd="1" destOrd="0" presId="urn:microsoft.com/office/officeart/2005/8/layout/hierarchy3"/>
    <dgm:cxn modelId="{3A14CEBF-ADF3-4842-8692-F5745EEAFD76}" type="presParOf" srcId="{06B10314-6ADF-4116-849E-6E1B8044F5B2}" destId="{101CEEC0-3770-49BF-AE93-6E4BC57DB519}" srcOrd="2" destOrd="0" presId="urn:microsoft.com/office/officeart/2005/8/layout/hierarchy3"/>
    <dgm:cxn modelId="{045202A3-DCD2-0B40-B04F-6F3B9764B4A0}" type="presParOf" srcId="{06B10314-6ADF-4116-849E-6E1B8044F5B2}" destId="{92DD08F5-E543-4B55-A064-41AF4DB23963}" srcOrd="3" destOrd="0" presId="urn:microsoft.com/office/officeart/2005/8/layout/hierarchy3"/>
    <dgm:cxn modelId="{73D35C67-0434-EB40-8B4B-57ECFB789B29}" type="presParOf" srcId="{06B10314-6ADF-4116-849E-6E1B8044F5B2}" destId="{4EC9BBDC-DEBB-4ECE-A93D-4DDE59C2283F}" srcOrd="4" destOrd="0" presId="urn:microsoft.com/office/officeart/2005/8/layout/hierarchy3"/>
    <dgm:cxn modelId="{9544DE78-80E5-E447-8D74-12F154F14E7F}" type="presParOf" srcId="{06B10314-6ADF-4116-849E-6E1B8044F5B2}" destId="{ED249EEB-ADD5-4D14-9A37-59E6B373F5E7}" srcOrd="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ED594AF-43F1-8946-BFB0-6440D879DACF}" type="doc">
      <dgm:prSet loTypeId="urn:microsoft.com/office/officeart/2005/8/layout/radial6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pt-PT"/>
        </a:p>
      </dgm:t>
    </dgm:pt>
    <dgm:pt modelId="{8B1AD425-5C13-9741-A462-D0E8C781B17A}">
      <dgm:prSet phldrT="[Texto]" custT="1"/>
      <dgm:spPr/>
      <dgm:t>
        <a:bodyPr lIns="7200" rIns="7200"/>
        <a:lstStyle/>
        <a:p>
          <a:r>
            <a:rPr lang="pt-PT" sz="1200" dirty="0" smtClean="0"/>
            <a:t>Implementação e Acompanhamento do PNA</a:t>
          </a:r>
          <a:endParaRPr lang="pt-PT" sz="1200" dirty="0"/>
        </a:p>
      </dgm:t>
    </dgm:pt>
    <dgm:pt modelId="{F9C24F33-1E33-1940-89E2-A293B1895AD2}" type="parTrans" cxnId="{B11D2FDA-CED2-7746-B05A-1838F17DD697}">
      <dgm:prSet/>
      <dgm:spPr/>
      <dgm:t>
        <a:bodyPr/>
        <a:lstStyle/>
        <a:p>
          <a:endParaRPr lang="pt-PT"/>
        </a:p>
      </dgm:t>
    </dgm:pt>
    <dgm:pt modelId="{C18CFBCF-F64D-F344-B7C5-AD1A812E21B6}" type="sibTrans" cxnId="{B11D2FDA-CED2-7746-B05A-1838F17DD697}">
      <dgm:prSet/>
      <dgm:spPr/>
      <dgm:t>
        <a:bodyPr/>
        <a:lstStyle/>
        <a:p>
          <a:endParaRPr lang="pt-PT"/>
        </a:p>
      </dgm:t>
    </dgm:pt>
    <dgm:pt modelId="{FD62CB33-B910-FD4E-9F1F-E29F3D7EF91C}">
      <dgm:prSet phldrT="[Texto]" custT="1"/>
      <dgm:spPr/>
      <dgm:t>
        <a:bodyPr/>
        <a:lstStyle/>
        <a:p>
          <a:pPr>
            <a:spcAft>
              <a:spcPts val="0"/>
            </a:spcAft>
          </a:pPr>
          <a:r>
            <a:rPr lang="pt-PT" sz="1000" dirty="0" smtClean="0"/>
            <a:t>Administração Pública Nacional</a:t>
          </a:r>
        </a:p>
        <a:p>
          <a:pPr>
            <a:spcAft>
              <a:spcPts val="0"/>
            </a:spcAft>
          </a:pPr>
          <a:endParaRPr lang="pt-PT" sz="800" dirty="0" smtClean="0"/>
        </a:p>
        <a:p>
          <a:pPr>
            <a:spcAft>
              <a:spcPct val="35000"/>
            </a:spcAft>
          </a:pPr>
          <a:r>
            <a:rPr lang="pt-PT" sz="900" dirty="0" smtClean="0"/>
            <a:t> (Energia e Águas, Agricultura, Ambiente, Indústria, Pescas, Turismo)</a:t>
          </a:r>
          <a:endParaRPr lang="pt-PT" sz="900" dirty="0"/>
        </a:p>
      </dgm:t>
    </dgm:pt>
    <dgm:pt modelId="{DAFCD82E-9004-504E-A9D2-2866D815B7C5}" type="parTrans" cxnId="{97AA61C6-2D25-CE4B-8021-939DC8B782BE}">
      <dgm:prSet/>
      <dgm:spPr/>
      <dgm:t>
        <a:bodyPr/>
        <a:lstStyle/>
        <a:p>
          <a:endParaRPr lang="pt-PT"/>
        </a:p>
      </dgm:t>
    </dgm:pt>
    <dgm:pt modelId="{C379AD3D-39BB-FB44-AFF3-425F32E31B5A}" type="sibTrans" cxnId="{97AA61C6-2D25-CE4B-8021-939DC8B782BE}">
      <dgm:prSet/>
      <dgm:spPr/>
      <dgm:t>
        <a:bodyPr/>
        <a:lstStyle/>
        <a:p>
          <a:endParaRPr lang="pt-PT"/>
        </a:p>
      </dgm:t>
    </dgm:pt>
    <dgm:pt modelId="{A183B2FB-3A8A-EA41-877C-50859FABBC79}">
      <dgm:prSet phldrT="[Texto]" custT="1"/>
      <dgm:spPr/>
      <dgm:t>
        <a:bodyPr/>
        <a:lstStyle/>
        <a:p>
          <a:r>
            <a:rPr lang="pt-PT" sz="1000" dirty="0" smtClean="0"/>
            <a:t>Administração Pública Provincial e Municipal</a:t>
          </a:r>
          <a:endParaRPr lang="pt-PT" sz="1000" dirty="0"/>
        </a:p>
      </dgm:t>
    </dgm:pt>
    <dgm:pt modelId="{6FCE4FBD-540A-A24D-B270-B0E69C395FA2}" type="parTrans" cxnId="{03009DA1-F2CC-B14F-9B88-3B781ED55B61}">
      <dgm:prSet/>
      <dgm:spPr/>
      <dgm:t>
        <a:bodyPr/>
        <a:lstStyle/>
        <a:p>
          <a:endParaRPr lang="pt-PT"/>
        </a:p>
      </dgm:t>
    </dgm:pt>
    <dgm:pt modelId="{AB82E518-68B3-2340-8A51-E1F0DA3B8955}" type="sibTrans" cxnId="{03009DA1-F2CC-B14F-9B88-3B781ED55B61}">
      <dgm:prSet/>
      <dgm:spPr/>
      <dgm:t>
        <a:bodyPr/>
        <a:lstStyle/>
        <a:p>
          <a:endParaRPr lang="pt-PT"/>
        </a:p>
      </dgm:t>
    </dgm:pt>
    <dgm:pt modelId="{330BE768-D63C-A94D-9AC1-673187259B68}">
      <dgm:prSet phldrT="[Texto]" custT="1"/>
      <dgm:spPr/>
      <dgm:t>
        <a:bodyPr/>
        <a:lstStyle/>
        <a:p>
          <a:r>
            <a:rPr lang="pt-PT" sz="1000" dirty="0" smtClean="0"/>
            <a:t>Universidades e Politécnicos</a:t>
          </a:r>
          <a:endParaRPr lang="pt-PT" sz="1000" dirty="0"/>
        </a:p>
      </dgm:t>
    </dgm:pt>
    <dgm:pt modelId="{7CC24854-57B4-D747-BD3B-E43B5B75861D}" type="parTrans" cxnId="{77CF41C8-29E2-014F-87CE-8DB324D74FCB}">
      <dgm:prSet/>
      <dgm:spPr/>
      <dgm:t>
        <a:bodyPr/>
        <a:lstStyle/>
        <a:p>
          <a:endParaRPr lang="pt-PT"/>
        </a:p>
      </dgm:t>
    </dgm:pt>
    <dgm:pt modelId="{EFA6BC8A-4E80-DE4A-AFBA-E82726ED7827}" type="sibTrans" cxnId="{77CF41C8-29E2-014F-87CE-8DB324D74FCB}">
      <dgm:prSet/>
      <dgm:spPr/>
      <dgm:t>
        <a:bodyPr/>
        <a:lstStyle/>
        <a:p>
          <a:endParaRPr lang="pt-PT"/>
        </a:p>
      </dgm:t>
    </dgm:pt>
    <dgm:pt modelId="{9D850D74-E9C7-274C-9360-79EDBFF9AB16}">
      <dgm:prSet phldrT="[Texto]" custT="1"/>
      <dgm:spPr/>
      <dgm:t>
        <a:bodyPr/>
        <a:lstStyle/>
        <a:p>
          <a:r>
            <a:rPr lang="pt-PT" sz="1000" spc="0" baseline="0" dirty="0" smtClean="0"/>
            <a:t>Organizações Não Governamentais</a:t>
          </a:r>
          <a:endParaRPr lang="pt-PT" sz="1000" spc="0" baseline="0" dirty="0"/>
        </a:p>
      </dgm:t>
    </dgm:pt>
    <dgm:pt modelId="{A0A0218D-E300-144E-AF87-BB363186B068}" type="parTrans" cxnId="{FCCDF3D2-9D28-3648-AC02-BC770814541F}">
      <dgm:prSet/>
      <dgm:spPr/>
      <dgm:t>
        <a:bodyPr/>
        <a:lstStyle/>
        <a:p>
          <a:endParaRPr lang="pt-PT"/>
        </a:p>
      </dgm:t>
    </dgm:pt>
    <dgm:pt modelId="{40F13394-FBD2-BC44-A764-B264F4C92F09}" type="sibTrans" cxnId="{FCCDF3D2-9D28-3648-AC02-BC770814541F}">
      <dgm:prSet/>
      <dgm:spPr/>
      <dgm:t>
        <a:bodyPr/>
        <a:lstStyle/>
        <a:p>
          <a:endParaRPr lang="pt-PT"/>
        </a:p>
      </dgm:t>
    </dgm:pt>
    <dgm:pt modelId="{73551A85-7338-234C-BCA6-E5DBD713B3C3}">
      <dgm:prSet custT="1"/>
      <dgm:spPr/>
      <dgm:t>
        <a:bodyPr/>
        <a:lstStyle/>
        <a:p>
          <a:r>
            <a:rPr lang="pt-PT" sz="1000" dirty="0" smtClean="0"/>
            <a:t>Entidades de </a:t>
          </a:r>
          <a:r>
            <a:rPr lang="pt-PT" sz="1000" dirty="0" err="1" smtClean="0"/>
            <a:t>Protecção</a:t>
          </a:r>
          <a:r>
            <a:rPr lang="pt-PT" sz="1000" dirty="0" smtClean="0"/>
            <a:t> Civil</a:t>
          </a:r>
          <a:endParaRPr lang="pt-PT" sz="1000" dirty="0"/>
        </a:p>
      </dgm:t>
    </dgm:pt>
    <dgm:pt modelId="{4AF435CE-A5C3-9848-8DED-8C85E84DA3A5}" type="parTrans" cxnId="{28686AEE-803E-B74C-8A9C-090890330B2D}">
      <dgm:prSet/>
      <dgm:spPr/>
      <dgm:t>
        <a:bodyPr/>
        <a:lstStyle/>
        <a:p>
          <a:endParaRPr lang="pt-PT"/>
        </a:p>
      </dgm:t>
    </dgm:pt>
    <dgm:pt modelId="{861BFE19-FB7F-2049-990A-33D748A76FDB}" type="sibTrans" cxnId="{28686AEE-803E-B74C-8A9C-090890330B2D}">
      <dgm:prSet/>
      <dgm:spPr/>
      <dgm:t>
        <a:bodyPr/>
        <a:lstStyle/>
        <a:p>
          <a:endParaRPr lang="pt-PT"/>
        </a:p>
      </dgm:t>
    </dgm:pt>
    <dgm:pt modelId="{89A867A7-C190-FC45-988B-E71657EB0C9C}">
      <dgm:prSet custT="1"/>
      <dgm:spPr/>
      <dgm:t>
        <a:bodyPr/>
        <a:lstStyle/>
        <a:p>
          <a:r>
            <a:rPr lang="pt-PT" sz="1000" dirty="0" smtClean="0"/>
            <a:t>Privados</a:t>
          </a:r>
          <a:endParaRPr lang="pt-PT" sz="1000" dirty="0"/>
        </a:p>
      </dgm:t>
    </dgm:pt>
    <dgm:pt modelId="{A0B8EBD4-A142-944E-A85F-46019564144A}" type="parTrans" cxnId="{01E4C654-52F5-B74A-83EC-26FFDBE1D9D7}">
      <dgm:prSet/>
      <dgm:spPr/>
      <dgm:t>
        <a:bodyPr/>
        <a:lstStyle/>
        <a:p>
          <a:endParaRPr lang="pt-PT"/>
        </a:p>
      </dgm:t>
    </dgm:pt>
    <dgm:pt modelId="{6E698ACD-E81A-904E-ACC7-5F371E1FD56B}" type="sibTrans" cxnId="{01E4C654-52F5-B74A-83EC-26FFDBE1D9D7}">
      <dgm:prSet/>
      <dgm:spPr/>
      <dgm:t>
        <a:bodyPr/>
        <a:lstStyle/>
        <a:p>
          <a:endParaRPr lang="pt-PT"/>
        </a:p>
      </dgm:t>
    </dgm:pt>
    <dgm:pt modelId="{582E8A2F-5EF6-3B44-A8BA-BD294FBFC09C}" type="pres">
      <dgm:prSet presAssocID="{6ED594AF-43F1-8946-BFB0-6440D879DACF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pt-PT"/>
        </a:p>
      </dgm:t>
    </dgm:pt>
    <dgm:pt modelId="{8563B9BC-8537-E444-86D5-6238C441B975}" type="pres">
      <dgm:prSet presAssocID="{8B1AD425-5C13-9741-A462-D0E8C781B17A}" presName="centerShape" presStyleLbl="node0" presStyleIdx="0" presStyleCnt="1"/>
      <dgm:spPr/>
      <dgm:t>
        <a:bodyPr/>
        <a:lstStyle/>
        <a:p>
          <a:endParaRPr lang="pt-PT"/>
        </a:p>
      </dgm:t>
    </dgm:pt>
    <dgm:pt modelId="{F2DBD4C6-2E8E-0343-8438-C3AC9236DE35}" type="pres">
      <dgm:prSet presAssocID="{FD62CB33-B910-FD4E-9F1F-E29F3D7EF91C}" presName="node" presStyleLbl="node1" presStyleIdx="0" presStyleCnt="6" custScaleX="124375" custScaleY="124375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7C830017-4D56-CA4C-9B59-980CF38D721A}" type="pres">
      <dgm:prSet presAssocID="{FD62CB33-B910-FD4E-9F1F-E29F3D7EF91C}" presName="dummy" presStyleCnt="0"/>
      <dgm:spPr/>
    </dgm:pt>
    <dgm:pt modelId="{3BBFF02B-F87E-CC44-AB6E-ACA2903EA303}" type="pres">
      <dgm:prSet presAssocID="{C379AD3D-39BB-FB44-AFF3-425F32E31B5A}" presName="sibTrans" presStyleLbl="sibTrans2D1" presStyleIdx="0" presStyleCnt="6"/>
      <dgm:spPr/>
      <dgm:t>
        <a:bodyPr/>
        <a:lstStyle/>
        <a:p>
          <a:endParaRPr lang="pt-PT"/>
        </a:p>
      </dgm:t>
    </dgm:pt>
    <dgm:pt modelId="{A85684A7-08DD-304B-A7EB-8A817E326836}" type="pres">
      <dgm:prSet presAssocID="{A183B2FB-3A8A-EA41-877C-50859FABBC79}" presName="node" presStyleLbl="node1" presStyleIdx="1" presStyleCnt="6" custScaleX="124375" custScaleY="124375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2F9C0DBB-6DD4-3F49-B4F9-5ADC8F38B008}" type="pres">
      <dgm:prSet presAssocID="{A183B2FB-3A8A-EA41-877C-50859FABBC79}" presName="dummy" presStyleCnt="0"/>
      <dgm:spPr/>
    </dgm:pt>
    <dgm:pt modelId="{A67A8D8B-B32F-7044-B82D-9B939E26033E}" type="pres">
      <dgm:prSet presAssocID="{AB82E518-68B3-2340-8A51-E1F0DA3B8955}" presName="sibTrans" presStyleLbl="sibTrans2D1" presStyleIdx="1" presStyleCnt="6"/>
      <dgm:spPr/>
      <dgm:t>
        <a:bodyPr/>
        <a:lstStyle/>
        <a:p>
          <a:endParaRPr lang="pt-PT"/>
        </a:p>
      </dgm:t>
    </dgm:pt>
    <dgm:pt modelId="{868F1EF1-88AD-C64C-8C65-44D33791E3F1}" type="pres">
      <dgm:prSet presAssocID="{330BE768-D63C-A94D-9AC1-673187259B68}" presName="node" presStyleLbl="node1" presStyleIdx="2" presStyleCnt="6" custScaleX="124375" custScaleY="124375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BF58D7DD-DE16-E841-B835-8B66BFA1DDA7}" type="pres">
      <dgm:prSet presAssocID="{330BE768-D63C-A94D-9AC1-673187259B68}" presName="dummy" presStyleCnt="0"/>
      <dgm:spPr/>
    </dgm:pt>
    <dgm:pt modelId="{6E8E83FC-3E96-5741-9BA9-C3F2CCAB3603}" type="pres">
      <dgm:prSet presAssocID="{EFA6BC8A-4E80-DE4A-AFBA-E82726ED7827}" presName="sibTrans" presStyleLbl="sibTrans2D1" presStyleIdx="2" presStyleCnt="6"/>
      <dgm:spPr/>
      <dgm:t>
        <a:bodyPr/>
        <a:lstStyle/>
        <a:p>
          <a:endParaRPr lang="pt-PT"/>
        </a:p>
      </dgm:t>
    </dgm:pt>
    <dgm:pt modelId="{B01E9DFF-B3E8-0249-8E49-186AABE03E59}" type="pres">
      <dgm:prSet presAssocID="{9D850D74-E9C7-274C-9360-79EDBFF9AB16}" presName="node" presStyleLbl="node1" presStyleIdx="3" presStyleCnt="6" custScaleX="124375" custScaleY="124375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3231568E-BC46-A342-BB09-37BCEF3B8508}" type="pres">
      <dgm:prSet presAssocID="{9D850D74-E9C7-274C-9360-79EDBFF9AB16}" presName="dummy" presStyleCnt="0"/>
      <dgm:spPr/>
    </dgm:pt>
    <dgm:pt modelId="{EF378AC7-C9BD-294C-9CE4-C508EED6BF01}" type="pres">
      <dgm:prSet presAssocID="{40F13394-FBD2-BC44-A764-B264F4C92F09}" presName="sibTrans" presStyleLbl="sibTrans2D1" presStyleIdx="3" presStyleCnt="6"/>
      <dgm:spPr/>
      <dgm:t>
        <a:bodyPr/>
        <a:lstStyle/>
        <a:p>
          <a:endParaRPr lang="pt-PT"/>
        </a:p>
      </dgm:t>
    </dgm:pt>
    <dgm:pt modelId="{97914DC4-DC70-2748-A7E4-09804A25F5AB}" type="pres">
      <dgm:prSet presAssocID="{73551A85-7338-234C-BCA6-E5DBD713B3C3}" presName="node" presStyleLbl="node1" presStyleIdx="4" presStyleCnt="6" custScaleX="124375" custScaleY="124375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CBB077D4-E741-BC49-8CAB-AD6492D5CADC}" type="pres">
      <dgm:prSet presAssocID="{73551A85-7338-234C-BCA6-E5DBD713B3C3}" presName="dummy" presStyleCnt="0"/>
      <dgm:spPr/>
    </dgm:pt>
    <dgm:pt modelId="{0929FBA6-F1FB-3048-B6C2-BD739C0411B9}" type="pres">
      <dgm:prSet presAssocID="{861BFE19-FB7F-2049-990A-33D748A76FDB}" presName="sibTrans" presStyleLbl="sibTrans2D1" presStyleIdx="4" presStyleCnt="6"/>
      <dgm:spPr/>
      <dgm:t>
        <a:bodyPr/>
        <a:lstStyle/>
        <a:p>
          <a:endParaRPr lang="pt-PT"/>
        </a:p>
      </dgm:t>
    </dgm:pt>
    <dgm:pt modelId="{D9B145B2-25B9-4F48-B520-D082A741D82C}" type="pres">
      <dgm:prSet presAssocID="{89A867A7-C190-FC45-988B-E71657EB0C9C}" presName="node" presStyleLbl="node1" presStyleIdx="5" presStyleCnt="6" custScaleX="124375" custScaleY="124375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79919A56-5DCE-D641-9658-2DC7555E7E07}" type="pres">
      <dgm:prSet presAssocID="{89A867A7-C190-FC45-988B-E71657EB0C9C}" presName="dummy" presStyleCnt="0"/>
      <dgm:spPr/>
    </dgm:pt>
    <dgm:pt modelId="{BD9BB6F9-A185-7545-8B33-FE66BB61C9EA}" type="pres">
      <dgm:prSet presAssocID="{6E698ACD-E81A-904E-ACC7-5F371E1FD56B}" presName="sibTrans" presStyleLbl="sibTrans2D1" presStyleIdx="5" presStyleCnt="6"/>
      <dgm:spPr/>
      <dgm:t>
        <a:bodyPr/>
        <a:lstStyle/>
        <a:p>
          <a:endParaRPr lang="pt-PT"/>
        </a:p>
      </dgm:t>
    </dgm:pt>
  </dgm:ptLst>
  <dgm:cxnLst>
    <dgm:cxn modelId="{97AA61C6-2D25-CE4B-8021-939DC8B782BE}" srcId="{8B1AD425-5C13-9741-A462-D0E8C781B17A}" destId="{FD62CB33-B910-FD4E-9F1F-E29F3D7EF91C}" srcOrd="0" destOrd="0" parTransId="{DAFCD82E-9004-504E-A9D2-2866D815B7C5}" sibTransId="{C379AD3D-39BB-FB44-AFF3-425F32E31B5A}"/>
    <dgm:cxn modelId="{AF964970-1FD0-A944-857C-E10BB3289F9E}" type="presOf" srcId="{A183B2FB-3A8A-EA41-877C-50859FABBC79}" destId="{A85684A7-08DD-304B-A7EB-8A817E326836}" srcOrd="0" destOrd="0" presId="urn:microsoft.com/office/officeart/2005/8/layout/radial6"/>
    <dgm:cxn modelId="{C5257153-7935-8842-918E-8DD8F851ED35}" type="presOf" srcId="{861BFE19-FB7F-2049-990A-33D748A76FDB}" destId="{0929FBA6-F1FB-3048-B6C2-BD739C0411B9}" srcOrd="0" destOrd="0" presId="urn:microsoft.com/office/officeart/2005/8/layout/radial6"/>
    <dgm:cxn modelId="{77CF41C8-29E2-014F-87CE-8DB324D74FCB}" srcId="{8B1AD425-5C13-9741-A462-D0E8C781B17A}" destId="{330BE768-D63C-A94D-9AC1-673187259B68}" srcOrd="2" destOrd="0" parTransId="{7CC24854-57B4-D747-BD3B-E43B5B75861D}" sibTransId="{EFA6BC8A-4E80-DE4A-AFBA-E82726ED7827}"/>
    <dgm:cxn modelId="{8C2ADFD2-0D91-5E46-94D6-1BD8CCF9D1D9}" type="presOf" srcId="{EFA6BC8A-4E80-DE4A-AFBA-E82726ED7827}" destId="{6E8E83FC-3E96-5741-9BA9-C3F2CCAB3603}" srcOrd="0" destOrd="0" presId="urn:microsoft.com/office/officeart/2005/8/layout/radial6"/>
    <dgm:cxn modelId="{B19943FB-30D8-0147-B69D-7A2FB209D70D}" type="presOf" srcId="{6E698ACD-E81A-904E-ACC7-5F371E1FD56B}" destId="{BD9BB6F9-A185-7545-8B33-FE66BB61C9EA}" srcOrd="0" destOrd="0" presId="urn:microsoft.com/office/officeart/2005/8/layout/radial6"/>
    <dgm:cxn modelId="{B11D2FDA-CED2-7746-B05A-1838F17DD697}" srcId="{6ED594AF-43F1-8946-BFB0-6440D879DACF}" destId="{8B1AD425-5C13-9741-A462-D0E8C781B17A}" srcOrd="0" destOrd="0" parTransId="{F9C24F33-1E33-1940-89E2-A293B1895AD2}" sibTransId="{C18CFBCF-F64D-F344-B7C5-AD1A812E21B6}"/>
    <dgm:cxn modelId="{BD86577B-C67A-BB4D-AF25-A9D5F4E73A63}" type="presOf" srcId="{6ED594AF-43F1-8946-BFB0-6440D879DACF}" destId="{582E8A2F-5EF6-3B44-A8BA-BD294FBFC09C}" srcOrd="0" destOrd="0" presId="urn:microsoft.com/office/officeart/2005/8/layout/radial6"/>
    <dgm:cxn modelId="{F1CFDEF5-BD67-A642-B725-0F99A6F361BF}" type="presOf" srcId="{40F13394-FBD2-BC44-A764-B264F4C92F09}" destId="{EF378AC7-C9BD-294C-9CE4-C508EED6BF01}" srcOrd="0" destOrd="0" presId="urn:microsoft.com/office/officeart/2005/8/layout/radial6"/>
    <dgm:cxn modelId="{56721CB3-E8E9-1944-AAA7-F6A48F279A3E}" type="presOf" srcId="{8B1AD425-5C13-9741-A462-D0E8C781B17A}" destId="{8563B9BC-8537-E444-86D5-6238C441B975}" srcOrd="0" destOrd="0" presId="urn:microsoft.com/office/officeart/2005/8/layout/radial6"/>
    <dgm:cxn modelId="{01E4C654-52F5-B74A-83EC-26FFDBE1D9D7}" srcId="{8B1AD425-5C13-9741-A462-D0E8C781B17A}" destId="{89A867A7-C190-FC45-988B-E71657EB0C9C}" srcOrd="5" destOrd="0" parTransId="{A0B8EBD4-A142-944E-A85F-46019564144A}" sibTransId="{6E698ACD-E81A-904E-ACC7-5F371E1FD56B}"/>
    <dgm:cxn modelId="{CF71B008-5A9C-0640-B8FE-4D9F63E88986}" type="presOf" srcId="{9D850D74-E9C7-274C-9360-79EDBFF9AB16}" destId="{B01E9DFF-B3E8-0249-8E49-186AABE03E59}" srcOrd="0" destOrd="0" presId="urn:microsoft.com/office/officeart/2005/8/layout/radial6"/>
    <dgm:cxn modelId="{B0461ADD-FD59-E44F-BA56-32FCB3E429FF}" type="presOf" srcId="{89A867A7-C190-FC45-988B-E71657EB0C9C}" destId="{D9B145B2-25B9-4F48-B520-D082A741D82C}" srcOrd="0" destOrd="0" presId="urn:microsoft.com/office/officeart/2005/8/layout/radial6"/>
    <dgm:cxn modelId="{2D1613AB-3870-BB4A-BAF0-477DDF7A5298}" type="presOf" srcId="{C379AD3D-39BB-FB44-AFF3-425F32E31B5A}" destId="{3BBFF02B-F87E-CC44-AB6E-ACA2903EA303}" srcOrd="0" destOrd="0" presId="urn:microsoft.com/office/officeart/2005/8/layout/radial6"/>
    <dgm:cxn modelId="{28686AEE-803E-B74C-8A9C-090890330B2D}" srcId="{8B1AD425-5C13-9741-A462-D0E8C781B17A}" destId="{73551A85-7338-234C-BCA6-E5DBD713B3C3}" srcOrd="4" destOrd="0" parTransId="{4AF435CE-A5C3-9848-8DED-8C85E84DA3A5}" sibTransId="{861BFE19-FB7F-2049-990A-33D748A76FDB}"/>
    <dgm:cxn modelId="{FCCDF3D2-9D28-3648-AC02-BC770814541F}" srcId="{8B1AD425-5C13-9741-A462-D0E8C781B17A}" destId="{9D850D74-E9C7-274C-9360-79EDBFF9AB16}" srcOrd="3" destOrd="0" parTransId="{A0A0218D-E300-144E-AF87-BB363186B068}" sibTransId="{40F13394-FBD2-BC44-A764-B264F4C92F09}"/>
    <dgm:cxn modelId="{A74C887B-49A8-9C49-9111-9736E1AC0285}" type="presOf" srcId="{AB82E518-68B3-2340-8A51-E1F0DA3B8955}" destId="{A67A8D8B-B32F-7044-B82D-9B939E26033E}" srcOrd="0" destOrd="0" presId="urn:microsoft.com/office/officeart/2005/8/layout/radial6"/>
    <dgm:cxn modelId="{DF816850-9822-2847-BA23-69FB958DC4D7}" type="presOf" srcId="{73551A85-7338-234C-BCA6-E5DBD713B3C3}" destId="{97914DC4-DC70-2748-A7E4-09804A25F5AB}" srcOrd="0" destOrd="0" presId="urn:microsoft.com/office/officeart/2005/8/layout/radial6"/>
    <dgm:cxn modelId="{EBE20D64-6859-DB47-AF1C-F73DD3CC3262}" type="presOf" srcId="{330BE768-D63C-A94D-9AC1-673187259B68}" destId="{868F1EF1-88AD-C64C-8C65-44D33791E3F1}" srcOrd="0" destOrd="0" presId="urn:microsoft.com/office/officeart/2005/8/layout/radial6"/>
    <dgm:cxn modelId="{03009DA1-F2CC-B14F-9B88-3B781ED55B61}" srcId="{8B1AD425-5C13-9741-A462-D0E8C781B17A}" destId="{A183B2FB-3A8A-EA41-877C-50859FABBC79}" srcOrd="1" destOrd="0" parTransId="{6FCE4FBD-540A-A24D-B270-B0E69C395FA2}" sibTransId="{AB82E518-68B3-2340-8A51-E1F0DA3B8955}"/>
    <dgm:cxn modelId="{881E0FF9-941F-8E4B-8459-323FB5EE5945}" type="presOf" srcId="{FD62CB33-B910-FD4E-9F1F-E29F3D7EF91C}" destId="{F2DBD4C6-2E8E-0343-8438-C3AC9236DE35}" srcOrd="0" destOrd="0" presId="urn:microsoft.com/office/officeart/2005/8/layout/radial6"/>
    <dgm:cxn modelId="{32147AEC-4B05-034C-AB29-8DDB50EE5E11}" type="presParOf" srcId="{582E8A2F-5EF6-3B44-A8BA-BD294FBFC09C}" destId="{8563B9BC-8537-E444-86D5-6238C441B975}" srcOrd="0" destOrd="0" presId="urn:microsoft.com/office/officeart/2005/8/layout/radial6"/>
    <dgm:cxn modelId="{9C91A77F-FB0F-494C-927D-5EEB00A7ABE7}" type="presParOf" srcId="{582E8A2F-5EF6-3B44-A8BA-BD294FBFC09C}" destId="{F2DBD4C6-2E8E-0343-8438-C3AC9236DE35}" srcOrd="1" destOrd="0" presId="urn:microsoft.com/office/officeart/2005/8/layout/radial6"/>
    <dgm:cxn modelId="{12B5B64A-778F-E64A-A04E-E04112A70BA9}" type="presParOf" srcId="{582E8A2F-5EF6-3B44-A8BA-BD294FBFC09C}" destId="{7C830017-4D56-CA4C-9B59-980CF38D721A}" srcOrd="2" destOrd="0" presId="urn:microsoft.com/office/officeart/2005/8/layout/radial6"/>
    <dgm:cxn modelId="{6149E179-1D8A-2A4D-95EC-80E450032765}" type="presParOf" srcId="{582E8A2F-5EF6-3B44-A8BA-BD294FBFC09C}" destId="{3BBFF02B-F87E-CC44-AB6E-ACA2903EA303}" srcOrd="3" destOrd="0" presId="urn:microsoft.com/office/officeart/2005/8/layout/radial6"/>
    <dgm:cxn modelId="{B27D72BC-8D69-6B47-8E0E-40009A1915DE}" type="presParOf" srcId="{582E8A2F-5EF6-3B44-A8BA-BD294FBFC09C}" destId="{A85684A7-08DD-304B-A7EB-8A817E326836}" srcOrd="4" destOrd="0" presId="urn:microsoft.com/office/officeart/2005/8/layout/radial6"/>
    <dgm:cxn modelId="{2630265F-F7FA-EC48-8235-EF58C01ED370}" type="presParOf" srcId="{582E8A2F-5EF6-3B44-A8BA-BD294FBFC09C}" destId="{2F9C0DBB-6DD4-3F49-B4F9-5ADC8F38B008}" srcOrd="5" destOrd="0" presId="urn:microsoft.com/office/officeart/2005/8/layout/radial6"/>
    <dgm:cxn modelId="{CB682CD2-C13C-1C44-AC82-9C27E1CAE98E}" type="presParOf" srcId="{582E8A2F-5EF6-3B44-A8BA-BD294FBFC09C}" destId="{A67A8D8B-B32F-7044-B82D-9B939E26033E}" srcOrd="6" destOrd="0" presId="urn:microsoft.com/office/officeart/2005/8/layout/radial6"/>
    <dgm:cxn modelId="{4E3A18E6-F1C0-8D4E-8EC7-8248F9335C12}" type="presParOf" srcId="{582E8A2F-5EF6-3B44-A8BA-BD294FBFC09C}" destId="{868F1EF1-88AD-C64C-8C65-44D33791E3F1}" srcOrd="7" destOrd="0" presId="urn:microsoft.com/office/officeart/2005/8/layout/radial6"/>
    <dgm:cxn modelId="{0DAEFDEB-6C5E-A945-A914-5C6A2F5A2326}" type="presParOf" srcId="{582E8A2F-5EF6-3B44-A8BA-BD294FBFC09C}" destId="{BF58D7DD-DE16-E841-B835-8B66BFA1DDA7}" srcOrd="8" destOrd="0" presId="urn:microsoft.com/office/officeart/2005/8/layout/radial6"/>
    <dgm:cxn modelId="{0F613159-94D0-1B46-BA77-36D046E8C6D2}" type="presParOf" srcId="{582E8A2F-5EF6-3B44-A8BA-BD294FBFC09C}" destId="{6E8E83FC-3E96-5741-9BA9-C3F2CCAB3603}" srcOrd="9" destOrd="0" presId="urn:microsoft.com/office/officeart/2005/8/layout/radial6"/>
    <dgm:cxn modelId="{0268E746-D33B-4D40-9EBB-8697DE7A0711}" type="presParOf" srcId="{582E8A2F-5EF6-3B44-A8BA-BD294FBFC09C}" destId="{B01E9DFF-B3E8-0249-8E49-186AABE03E59}" srcOrd="10" destOrd="0" presId="urn:microsoft.com/office/officeart/2005/8/layout/radial6"/>
    <dgm:cxn modelId="{829095D0-1787-6D41-9122-1FDC115E66A7}" type="presParOf" srcId="{582E8A2F-5EF6-3B44-A8BA-BD294FBFC09C}" destId="{3231568E-BC46-A342-BB09-37BCEF3B8508}" srcOrd="11" destOrd="0" presId="urn:microsoft.com/office/officeart/2005/8/layout/radial6"/>
    <dgm:cxn modelId="{34069AE2-7550-5447-8F9E-FA36EBAFF646}" type="presParOf" srcId="{582E8A2F-5EF6-3B44-A8BA-BD294FBFC09C}" destId="{EF378AC7-C9BD-294C-9CE4-C508EED6BF01}" srcOrd="12" destOrd="0" presId="urn:microsoft.com/office/officeart/2005/8/layout/radial6"/>
    <dgm:cxn modelId="{AC793D12-17B5-8C45-ACE8-2B1857499F10}" type="presParOf" srcId="{582E8A2F-5EF6-3B44-A8BA-BD294FBFC09C}" destId="{97914DC4-DC70-2748-A7E4-09804A25F5AB}" srcOrd="13" destOrd="0" presId="urn:microsoft.com/office/officeart/2005/8/layout/radial6"/>
    <dgm:cxn modelId="{6E9E282C-B020-714D-8C24-323CBAE2CEC1}" type="presParOf" srcId="{582E8A2F-5EF6-3B44-A8BA-BD294FBFC09C}" destId="{CBB077D4-E741-BC49-8CAB-AD6492D5CADC}" srcOrd="14" destOrd="0" presId="urn:microsoft.com/office/officeart/2005/8/layout/radial6"/>
    <dgm:cxn modelId="{6909EA59-ADC6-6C4D-AE5D-956941124F6A}" type="presParOf" srcId="{582E8A2F-5EF6-3B44-A8BA-BD294FBFC09C}" destId="{0929FBA6-F1FB-3048-B6C2-BD739C0411B9}" srcOrd="15" destOrd="0" presId="urn:microsoft.com/office/officeart/2005/8/layout/radial6"/>
    <dgm:cxn modelId="{A5DBD7E7-2008-8849-A614-FD32D618F96A}" type="presParOf" srcId="{582E8A2F-5EF6-3B44-A8BA-BD294FBFC09C}" destId="{D9B145B2-25B9-4F48-B520-D082A741D82C}" srcOrd="16" destOrd="0" presId="urn:microsoft.com/office/officeart/2005/8/layout/radial6"/>
    <dgm:cxn modelId="{F4422B2B-7E7A-0648-B7CF-49C67D648C6F}" type="presParOf" srcId="{582E8A2F-5EF6-3B44-A8BA-BD294FBFC09C}" destId="{79919A56-5DCE-D641-9658-2DC7555E7E07}" srcOrd="17" destOrd="0" presId="urn:microsoft.com/office/officeart/2005/8/layout/radial6"/>
    <dgm:cxn modelId="{AE58B00E-4B50-4C44-91F1-1D3AB7D5BADE}" type="presParOf" srcId="{582E8A2F-5EF6-3B44-A8BA-BD294FBFC09C}" destId="{BD9BB6F9-A185-7545-8B33-FE66BB61C9EA}" srcOrd="18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EE215E9-C823-CB49-81A6-1A3E38CCA980}" type="doc">
      <dgm:prSet loTypeId="urn:microsoft.com/office/officeart/2008/layout/VerticalCurvedList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pt-PT"/>
        </a:p>
      </dgm:t>
    </dgm:pt>
    <dgm:pt modelId="{A052E421-ED61-1D4C-8564-A6C7E9E76DFD}">
      <dgm:prSet phldrT="[Texto]" custT="1"/>
      <dgm:spPr/>
      <dgm:t>
        <a:bodyPr/>
        <a:lstStyle/>
        <a:p>
          <a:r>
            <a:rPr lang="pt-PT" sz="1200" dirty="0" smtClean="0"/>
            <a:t>Tomo 1: Constituição e Organização </a:t>
          </a:r>
          <a:endParaRPr lang="pt-PT" sz="1200" dirty="0"/>
        </a:p>
      </dgm:t>
    </dgm:pt>
    <dgm:pt modelId="{645F9579-0C7F-9F46-88AC-A5112B2016C0}" type="parTrans" cxnId="{5BA9ACB0-F713-A041-B4A8-4ADE9F60DB80}">
      <dgm:prSet/>
      <dgm:spPr/>
      <dgm:t>
        <a:bodyPr/>
        <a:lstStyle/>
        <a:p>
          <a:endParaRPr lang="pt-PT" sz="1200"/>
        </a:p>
      </dgm:t>
    </dgm:pt>
    <dgm:pt modelId="{52C5D5EB-E623-4747-9AF4-9444BC1ADAE2}" type="sibTrans" cxnId="{5BA9ACB0-F713-A041-B4A8-4ADE9F60DB80}">
      <dgm:prSet/>
      <dgm:spPr/>
      <dgm:t>
        <a:bodyPr/>
        <a:lstStyle/>
        <a:p>
          <a:endParaRPr lang="pt-PT" sz="1200"/>
        </a:p>
      </dgm:t>
    </dgm:pt>
    <dgm:pt modelId="{A1224FCD-683C-924F-99E9-43B5AC1E5D4C}">
      <dgm:prSet phldrT="[Texto]" custT="1"/>
      <dgm:spPr/>
      <dgm:t>
        <a:bodyPr/>
        <a:lstStyle/>
        <a:p>
          <a:r>
            <a:rPr lang="pt-PT" sz="1200" dirty="0" smtClean="0"/>
            <a:t>Tomo 2: Caracterização </a:t>
          </a:r>
          <a:r>
            <a:rPr lang="pt-PT" sz="1200" dirty="0" err="1" smtClean="0"/>
            <a:t>Sócio-económica</a:t>
          </a:r>
          <a:r>
            <a:rPr lang="pt-PT" sz="1200" dirty="0" smtClean="0"/>
            <a:t>, Ordenamento do Território e Património </a:t>
          </a:r>
          <a:endParaRPr lang="pt-PT" sz="1200" dirty="0"/>
        </a:p>
      </dgm:t>
    </dgm:pt>
    <dgm:pt modelId="{13F97E7F-A724-1940-AA3D-4024048BEF0E}" type="parTrans" cxnId="{DF370144-88AF-2949-BFD4-E7AAEB898DD6}">
      <dgm:prSet/>
      <dgm:spPr/>
      <dgm:t>
        <a:bodyPr/>
        <a:lstStyle/>
        <a:p>
          <a:endParaRPr lang="pt-PT" sz="1200"/>
        </a:p>
      </dgm:t>
    </dgm:pt>
    <dgm:pt modelId="{60B24EC3-5651-484E-958F-49089A78E7AD}" type="sibTrans" cxnId="{DF370144-88AF-2949-BFD4-E7AAEB898DD6}">
      <dgm:prSet/>
      <dgm:spPr/>
      <dgm:t>
        <a:bodyPr/>
        <a:lstStyle/>
        <a:p>
          <a:endParaRPr lang="pt-PT" sz="1200"/>
        </a:p>
      </dgm:t>
    </dgm:pt>
    <dgm:pt modelId="{17B0576B-543F-1E4E-9906-8F99B5940632}">
      <dgm:prSet phldrT="[Texto]" custT="1"/>
      <dgm:spPr/>
      <dgm:t>
        <a:bodyPr/>
        <a:lstStyle/>
        <a:p>
          <a:r>
            <a:rPr lang="pt-PT" sz="1200" dirty="0" smtClean="0"/>
            <a:t>Tomo 3: Caracterização Biofísica</a:t>
          </a:r>
          <a:endParaRPr lang="pt-PT" sz="1200" dirty="0"/>
        </a:p>
      </dgm:t>
    </dgm:pt>
    <dgm:pt modelId="{5B0BA098-E0B6-4B4B-931F-6D02F4C0CFAB}" type="parTrans" cxnId="{E950B3CC-ABBC-4B4D-B8A6-260061C13D2E}">
      <dgm:prSet/>
      <dgm:spPr/>
      <dgm:t>
        <a:bodyPr/>
        <a:lstStyle/>
        <a:p>
          <a:endParaRPr lang="pt-PT" sz="1200"/>
        </a:p>
      </dgm:t>
    </dgm:pt>
    <dgm:pt modelId="{94C2EC9A-1D03-0940-9F68-D80FC13AA31D}" type="sibTrans" cxnId="{E950B3CC-ABBC-4B4D-B8A6-260061C13D2E}">
      <dgm:prSet/>
      <dgm:spPr/>
      <dgm:t>
        <a:bodyPr/>
        <a:lstStyle/>
        <a:p>
          <a:endParaRPr lang="pt-PT" sz="1200"/>
        </a:p>
      </dgm:t>
    </dgm:pt>
    <dgm:pt modelId="{5FA08113-1817-7948-AF1A-2BB2DBE56881}">
      <dgm:prSet phldrT="[Texto]" custT="1"/>
      <dgm:spPr/>
      <dgm:t>
        <a:bodyPr/>
        <a:lstStyle/>
        <a:p>
          <a:r>
            <a:rPr lang="pt-PT" sz="1200" dirty="0" smtClean="0"/>
            <a:t>Tomo 4: Alterações Climáticas: Reconstituição das Séries Históricas </a:t>
          </a:r>
          <a:endParaRPr lang="pt-PT" sz="1200" dirty="0"/>
        </a:p>
      </dgm:t>
    </dgm:pt>
    <dgm:pt modelId="{8651E05D-7005-9B4D-8574-045AE1282C07}" type="parTrans" cxnId="{7F027B2D-CE73-584F-9680-7C5D94FE7034}">
      <dgm:prSet/>
      <dgm:spPr/>
      <dgm:t>
        <a:bodyPr/>
        <a:lstStyle/>
        <a:p>
          <a:endParaRPr lang="pt-PT" sz="1200"/>
        </a:p>
      </dgm:t>
    </dgm:pt>
    <dgm:pt modelId="{C969FCAB-17AD-834E-A3DA-0C99DCD91E81}" type="sibTrans" cxnId="{7F027B2D-CE73-584F-9680-7C5D94FE7034}">
      <dgm:prSet/>
      <dgm:spPr/>
      <dgm:t>
        <a:bodyPr/>
        <a:lstStyle/>
        <a:p>
          <a:endParaRPr lang="pt-PT" sz="1200"/>
        </a:p>
      </dgm:t>
    </dgm:pt>
    <dgm:pt modelId="{12902BE1-496E-3B45-BC21-091651374E61}">
      <dgm:prSet phldrT="[Texto]" custT="1"/>
      <dgm:spPr/>
      <dgm:t>
        <a:bodyPr/>
        <a:lstStyle/>
        <a:p>
          <a:r>
            <a:rPr lang="pt-PT" sz="1200" dirty="0" smtClean="0"/>
            <a:t>Tomo 5:  Avaliação das Disponibilidades Hídricas Superficiais</a:t>
          </a:r>
          <a:endParaRPr lang="pt-PT" sz="1200" dirty="0"/>
        </a:p>
      </dgm:t>
    </dgm:pt>
    <dgm:pt modelId="{E036532F-6A83-554A-83CB-5200641D7288}" type="parTrans" cxnId="{6FA68A16-5711-1744-AF49-D2C6AF17C161}">
      <dgm:prSet/>
      <dgm:spPr/>
      <dgm:t>
        <a:bodyPr/>
        <a:lstStyle/>
        <a:p>
          <a:endParaRPr lang="pt-PT" sz="1200"/>
        </a:p>
      </dgm:t>
    </dgm:pt>
    <dgm:pt modelId="{F916671E-C29F-EB4F-AD24-F171A07D1AEB}" type="sibTrans" cxnId="{6FA68A16-5711-1744-AF49-D2C6AF17C161}">
      <dgm:prSet/>
      <dgm:spPr/>
      <dgm:t>
        <a:bodyPr/>
        <a:lstStyle/>
        <a:p>
          <a:endParaRPr lang="pt-PT" sz="1200"/>
        </a:p>
      </dgm:t>
    </dgm:pt>
    <dgm:pt modelId="{4D45A945-6BAB-8844-B5CE-CCF78F696DB0}">
      <dgm:prSet phldrT="[Texto]" custT="1"/>
      <dgm:spPr/>
      <dgm:t>
        <a:bodyPr/>
        <a:lstStyle/>
        <a:p>
          <a:r>
            <a:rPr lang="pt-PT" sz="1200" dirty="0" smtClean="0"/>
            <a:t>Tomo 6: Avaliação das Disponibilidades Hídricas Subterrâneas </a:t>
          </a:r>
          <a:endParaRPr lang="pt-PT" sz="1200" dirty="0"/>
        </a:p>
      </dgm:t>
    </dgm:pt>
    <dgm:pt modelId="{F3DCD273-27FF-E24C-B6F7-3070D8056C26}" type="parTrans" cxnId="{6CC7C28A-2540-B04B-9C70-58BFCB4D3D58}">
      <dgm:prSet/>
      <dgm:spPr/>
      <dgm:t>
        <a:bodyPr/>
        <a:lstStyle/>
        <a:p>
          <a:endParaRPr lang="pt-PT" sz="1200"/>
        </a:p>
      </dgm:t>
    </dgm:pt>
    <dgm:pt modelId="{831D61DB-6E3D-4647-A8E1-6F5B30C1E88F}" type="sibTrans" cxnId="{6CC7C28A-2540-B04B-9C70-58BFCB4D3D58}">
      <dgm:prSet/>
      <dgm:spPr/>
      <dgm:t>
        <a:bodyPr/>
        <a:lstStyle/>
        <a:p>
          <a:endParaRPr lang="pt-PT" sz="1200"/>
        </a:p>
      </dgm:t>
    </dgm:pt>
    <dgm:pt modelId="{9781AF48-CD9C-F542-A563-6139D7604A64}">
      <dgm:prSet phldrT="[Texto]" custT="1"/>
      <dgm:spPr/>
      <dgm:t>
        <a:bodyPr/>
        <a:lstStyle/>
        <a:p>
          <a:r>
            <a:rPr lang="pt-PT" sz="1200" dirty="0" smtClean="0"/>
            <a:t>Tomo 7: Caracterização Geral dos Sectores Utilizadores da Água e Avaliação das Necessidades Hídricas</a:t>
          </a:r>
          <a:endParaRPr lang="pt-PT" sz="1200" dirty="0"/>
        </a:p>
      </dgm:t>
    </dgm:pt>
    <dgm:pt modelId="{BA18414F-80E9-AE48-98AF-8C3DA7FF2B71}" type="parTrans" cxnId="{6A6EB58F-1284-0E41-A5D2-8D65FA48CD34}">
      <dgm:prSet/>
      <dgm:spPr/>
      <dgm:t>
        <a:bodyPr/>
        <a:lstStyle/>
        <a:p>
          <a:endParaRPr lang="pt-PT" sz="1200"/>
        </a:p>
      </dgm:t>
    </dgm:pt>
    <dgm:pt modelId="{5B057E8C-1BB3-AA4B-AD5D-863DE8848617}" type="sibTrans" cxnId="{6A6EB58F-1284-0E41-A5D2-8D65FA48CD34}">
      <dgm:prSet/>
      <dgm:spPr/>
      <dgm:t>
        <a:bodyPr/>
        <a:lstStyle/>
        <a:p>
          <a:endParaRPr lang="pt-PT" sz="1200"/>
        </a:p>
      </dgm:t>
    </dgm:pt>
    <dgm:pt modelId="{C6ECDFFF-42BE-844F-B647-5BAE4CF3DCF4}" type="pres">
      <dgm:prSet presAssocID="{0EE215E9-C823-CB49-81A6-1A3E38CCA980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pt-PT"/>
        </a:p>
      </dgm:t>
    </dgm:pt>
    <dgm:pt modelId="{892A7E2E-B404-8F4D-A6B6-3837CFF4647D}" type="pres">
      <dgm:prSet presAssocID="{0EE215E9-C823-CB49-81A6-1A3E38CCA980}" presName="Name1" presStyleCnt="0"/>
      <dgm:spPr/>
    </dgm:pt>
    <dgm:pt modelId="{FEEB0C02-7EA3-144C-BEAF-1EFCC1BCB9CA}" type="pres">
      <dgm:prSet presAssocID="{0EE215E9-C823-CB49-81A6-1A3E38CCA980}" presName="cycle" presStyleCnt="0"/>
      <dgm:spPr/>
    </dgm:pt>
    <dgm:pt modelId="{03045CB0-DD19-3A49-BDE8-E2593DC9F73F}" type="pres">
      <dgm:prSet presAssocID="{0EE215E9-C823-CB49-81A6-1A3E38CCA980}" presName="srcNode" presStyleLbl="node1" presStyleIdx="0" presStyleCnt="7"/>
      <dgm:spPr/>
    </dgm:pt>
    <dgm:pt modelId="{CFEDF16B-FE9C-D746-BF3E-CD24F16770D2}" type="pres">
      <dgm:prSet presAssocID="{0EE215E9-C823-CB49-81A6-1A3E38CCA980}" presName="conn" presStyleLbl="parChTrans1D2" presStyleIdx="0" presStyleCnt="1"/>
      <dgm:spPr/>
      <dgm:t>
        <a:bodyPr/>
        <a:lstStyle/>
        <a:p>
          <a:endParaRPr lang="pt-PT"/>
        </a:p>
      </dgm:t>
    </dgm:pt>
    <dgm:pt modelId="{07D0D16F-127E-1842-8660-6BAB2802894C}" type="pres">
      <dgm:prSet presAssocID="{0EE215E9-C823-CB49-81A6-1A3E38CCA980}" presName="extraNode" presStyleLbl="node1" presStyleIdx="0" presStyleCnt="7"/>
      <dgm:spPr/>
    </dgm:pt>
    <dgm:pt modelId="{305A1413-A4B9-D244-80E4-03275DBCF240}" type="pres">
      <dgm:prSet presAssocID="{0EE215E9-C823-CB49-81A6-1A3E38CCA980}" presName="dstNode" presStyleLbl="node1" presStyleIdx="0" presStyleCnt="7"/>
      <dgm:spPr/>
    </dgm:pt>
    <dgm:pt modelId="{FDE30320-5A3B-8749-8BBB-8189EB46DEA3}" type="pres">
      <dgm:prSet presAssocID="{A052E421-ED61-1D4C-8564-A6C7E9E76DFD}" presName="text_1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56FB2844-1616-154C-A0CB-D1CAFAE3F1E7}" type="pres">
      <dgm:prSet presAssocID="{A052E421-ED61-1D4C-8564-A6C7E9E76DFD}" presName="accent_1" presStyleCnt="0"/>
      <dgm:spPr/>
    </dgm:pt>
    <dgm:pt modelId="{1C5CDF40-5DFC-1346-BBC6-971C6E6C4C0A}" type="pres">
      <dgm:prSet presAssocID="{A052E421-ED61-1D4C-8564-A6C7E9E76DFD}" presName="accentRepeatNode" presStyleLbl="solidFgAcc1" presStyleIdx="0" presStyleCnt="7"/>
      <dgm:spPr/>
    </dgm:pt>
    <dgm:pt modelId="{5B119B86-8CD3-BB4A-BC40-3621556D0385}" type="pres">
      <dgm:prSet presAssocID="{A1224FCD-683C-924F-99E9-43B5AC1E5D4C}" presName="text_2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BE234A6D-5705-1F4E-A778-CABEF7891AD6}" type="pres">
      <dgm:prSet presAssocID="{A1224FCD-683C-924F-99E9-43B5AC1E5D4C}" presName="accent_2" presStyleCnt="0"/>
      <dgm:spPr/>
    </dgm:pt>
    <dgm:pt modelId="{B97D5F2C-B1F1-F64F-9590-1CEFC53B986A}" type="pres">
      <dgm:prSet presAssocID="{A1224FCD-683C-924F-99E9-43B5AC1E5D4C}" presName="accentRepeatNode" presStyleLbl="solidFgAcc1" presStyleIdx="1" presStyleCnt="7"/>
      <dgm:spPr/>
    </dgm:pt>
    <dgm:pt modelId="{C9DB721C-5570-9B47-A072-DF1762152B20}" type="pres">
      <dgm:prSet presAssocID="{17B0576B-543F-1E4E-9906-8F99B5940632}" presName="text_3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CC5F929E-CBE4-974E-857A-68DD8F7506BF}" type="pres">
      <dgm:prSet presAssocID="{17B0576B-543F-1E4E-9906-8F99B5940632}" presName="accent_3" presStyleCnt="0"/>
      <dgm:spPr/>
    </dgm:pt>
    <dgm:pt modelId="{901295DB-7990-A541-B18B-864003F5DF45}" type="pres">
      <dgm:prSet presAssocID="{17B0576B-543F-1E4E-9906-8F99B5940632}" presName="accentRepeatNode" presStyleLbl="solidFgAcc1" presStyleIdx="2" presStyleCnt="7"/>
      <dgm:spPr/>
    </dgm:pt>
    <dgm:pt modelId="{90BAF3F6-08AD-464E-9918-08BA38B83B47}" type="pres">
      <dgm:prSet presAssocID="{5FA08113-1817-7948-AF1A-2BB2DBE56881}" presName="text_4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D9A7DD38-2E97-E448-9C9B-DB408D5B2D91}" type="pres">
      <dgm:prSet presAssocID="{5FA08113-1817-7948-AF1A-2BB2DBE56881}" presName="accent_4" presStyleCnt="0"/>
      <dgm:spPr/>
    </dgm:pt>
    <dgm:pt modelId="{FB199452-F2AB-9A46-9C39-3AB928D83683}" type="pres">
      <dgm:prSet presAssocID="{5FA08113-1817-7948-AF1A-2BB2DBE56881}" presName="accentRepeatNode" presStyleLbl="solidFgAcc1" presStyleIdx="3" presStyleCnt="7"/>
      <dgm:spPr/>
    </dgm:pt>
    <dgm:pt modelId="{B2223B54-9259-7D4F-83B0-7BF3069F355A}" type="pres">
      <dgm:prSet presAssocID="{12902BE1-496E-3B45-BC21-091651374E61}" presName="text_5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163A5846-13AC-2044-ACD1-C1D619C276FE}" type="pres">
      <dgm:prSet presAssocID="{12902BE1-496E-3B45-BC21-091651374E61}" presName="accent_5" presStyleCnt="0"/>
      <dgm:spPr/>
    </dgm:pt>
    <dgm:pt modelId="{8E0A1B85-F204-8C4C-9483-9A8DFFD16E33}" type="pres">
      <dgm:prSet presAssocID="{12902BE1-496E-3B45-BC21-091651374E61}" presName="accentRepeatNode" presStyleLbl="solidFgAcc1" presStyleIdx="4" presStyleCnt="7"/>
      <dgm:spPr/>
    </dgm:pt>
    <dgm:pt modelId="{51561281-E1A6-6943-B4D1-E4FC2403307F}" type="pres">
      <dgm:prSet presAssocID="{4D45A945-6BAB-8844-B5CE-CCF78F696DB0}" presName="text_6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DA92A114-1FBB-F14A-82FA-D7D394A7C15D}" type="pres">
      <dgm:prSet presAssocID="{4D45A945-6BAB-8844-B5CE-CCF78F696DB0}" presName="accent_6" presStyleCnt="0"/>
      <dgm:spPr/>
    </dgm:pt>
    <dgm:pt modelId="{876A9F28-260D-D74D-95D5-27057639A96C}" type="pres">
      <dgm:prSet presAssocID="{4D45A945-6BAB-8844-B5CE-CCF78F696DB0}" presName="accentRepeatNode" presStyleLbl="solidFgAcc1" presStyleIdx="5" presStyleCnt="7"/>
      <dgm:spPr/>
    </dgm:pt>
    <dgm:pt modelId="{7206B502-4826-CA4A-A868-5F11FA17A1BD}" type="pres">
      <dgm:prSet presAssocID="{9781AF48-CD9C-F542-A563-6139D7604A64}" presName="text_7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91CA5378-F8E4-9045-9F5D-C92076C3774F}" type="pres">
      <dgm:prSet presAssocID="{9781AF48-CD9C-F542-A563-6139D7604A64}" presName="accent_7" presStyleCnt="0"/>
      <dgm:spPr/>
    </dgm:pt>
    <dgm:pt modelId="{E1B958BC-C285-F84A-AFA3-4365E4A63924}" type="pres">
      <dgm:prSet presAssocID="{9781AF48-CD9C-F542-A563-6139D7604A64}" presName="accentRepeatNode" presStyleLbl="solidFgAcc1" presStyleIdx="6" presStyleCnt="7"/>
      <dgm:spPr/>
    </dgm:pt>
  </dgm:ptLst>
  <dgm:cxnLst>
    <dgm:cxn modelId="{FA769BF7-1183-444A-987D-953789B9A485}" type="presOf" srcId="{12902BE1-496E-3B45-BC21-091651374E61}" destId="{B2223B54-9259-7D4F-83B0-7BF3069F355A}" srcOrd="0" destOrd="0" presId="urn:microsoft.com/office/officeart/2008/layout/VerticalCurvedList"/>
    <dgm:cxn modelId="{0CB912A7-4082-1C46-8F0C-C69F132FBCC4}" type="presOf" srcId="{A052E421-ED61-1D4C-8564-A6C7E9E76DFD}" destId="{FDE30320-5A3B-8749-8BBB-8189EB46DEA3}" srcOrd="0" destOrd="0" presId="urn:microsoft.com/office/officeart/2008/layout/VerticalCurvedList"/>
    <dgm:cxn modelId="{4DEA2769-C3BB-7847-986A-F091486621B0}" type="presOf" srcId="{5FA08113-1817-7948-AF1A-2BB2DBE56881}" destId="{90BAF3F6-08AD-464E-9918-08BA38B83B47}" srcOrd="0" destOrd="0" presId="urn:microsoft.com/office/officeart/2008/layout/VerticalCurvedList"/>
    <dgm:cxn modelId="{2BA76F4A-CB90-F444-A5E2-E1FCA1203427}" type="presOf" srcId="{17B0576B-543F-1E4E-9906-8F99B5940632}" destId="{C9DB721C-5570-9B47-A072-DF1762152B20}" srcOrd="0" destOrd="0" presId="urn:microsoft.com/office/officeart/2008/layout/VerticalCurvedList"/>
    <dgm:cxn modelId="{DF370144-88AF-2949-BFD4-E7AAEB898DD6}" srcId="{0EE215E9-C823-CB49-81A6-1A3E38CCA980}" destId="{A1224FCD-683C-924F-99E9-43B5AC1E5D4C}" srcOrd="1" destOrd="0" parTransId="{13F97E7F-A724-1940-AA3D-4024048BEF0E}" sibTransId="{60B24EC3-5651-484E-958F-49089A78E7AD}"/>
    <dgm:cxn modelId="{F77BD724-5418-BD49-8D2D-47D236D06FCD}" type="presOf" srcId="{52C5D5EB-E623-4747-9AF4-9444BC1ADAE2}" destId="{CFEDF16B-FE9C-D746-BF3E-CD24F16770D2}" srcOrd="0" destOrd="0" presId="urn:microsoft.com/office/officeart/2008/layout/VerticalCurvedList"/>
    <dgm:cxn modelId="{6A6EB58F-1284-0E41-A5D2-8D65FA48CD34}" srcId="{0EE215E9-C823-CB49-81A6-1A3E38CCA980}" destId="{9781AF48-CD9C-F542-A563-6139D7604A64}" srcOrd="6" destOrd="0" parTransId="{BA18414F-80E9-AE48-98AF-8C3DA7FF2B71}" sibTransId="{5B057E8C-1BB3-AA4B-AD5D-863DE8848617}"/>
    <dgm:cxn modelId="{E950B3CC-ABBC-4B4D-B8A6-260061C13D2E}" srcId="{0EE215E9-C823-CB49-81A6-1A3E38CCA980}" destId="{17B0576B-543F-1E4E-9906-8F99B5940632}" srcOrd="2" destOrd="0" parTransId="{5B0BA098-E0B6-4B4B-931F-6D02F4C0CFAB}" sibTransId="{94C2EC9A-1D03-0940-9F68-D80FC13AA31D}"/>
    <dgm:cxn modelId="{AEF4341B-9EAC-184D-AD33-FFD752A9A46D}" type="presOf" srcId="{0EE215E9-C823-CB49-81A6-1A3E38CCA980}" destId="{C6ECDFFF-42BE-844F-B647-5BAE4CF3DCF4}" srcOrd="0" destOrd="0" presId="urn:microsoft.com/office/officeart/2008/layout/VerticalCurvedList"/>
    <dgm:cxn modelId="{6CC7C28A-2540-B04B-9C70-58BFCB4D3D58}" srcId="{0EE215E9-C823-CB49-81A6-1A3E38CCA980}" destId="{4D45A945-6BAB-8844-B5CE-CCF78F696DB0}" srcOrd="5" destOrd="0" parTransId="{F3DCD273-27FF-E24C-B6F7-3070D8056C26}" sibTransId="{831D61DB-6E3D-4647-A8E1-6F5B30C1E88F}"/>
    <dgm:cxn modelId="{C7FC719F-DD3E-DF43-B58A-1F4586210A0F}" type="presOf" srcId="{4D45A945-6BAB-8844-B5CE-CCF78F696DB0}" destId="{51561281-E1A6-6943-B4D1-E4FC2403307F}" srcOrd="0" destOrd="0" presId="urn:microsoft.com/office/officeart/2008/layout/VerticalCurvedList"/>
    <dgm:cxn modelId="{BD9BC4A0-8BDB-854B-A9E1-A4684C8E7F2E}" type="presOf" srcId="{A1224FCD-683C-924F-99E9-43B5AC1E5D4C}" destId="{5B119B86-8CD3-BB4A-BC40-3621556D0385}" srcOrd="0" destOrd="0" presId="urn:microsoft.com/office/officeart/2008/layout/VerticalCurvedList"/>
    <dgm:cxn modelId="{69F7698F-4EFA-D64F-A450-08E6C93FB0AE}" type="presOf" srcId="{9781AF48-CD9C-F542-A563-6139D7604A64}" destId="{7206B502-4826-CA4A-A868-5F11FA17A1BD}" srcOrd="0" destOrd="0" presId="urn:microsoft.com/office/officeart/2008/layout/VerticalCurvedList"/>
    <dgm:cxn modelId="{5BA9ACB0-F713-A041-B4A8-4ADE9F60DB80}" srcId="{0EE215E9-C823-CB49-81A6-1A3E38CCA980}" destId="{A052E421-ED61-1D4C-8564-A6C7E9E76DFD}" srcOrd="0" destOrd="0" parTransId="{645F9579-0C7F-9F46-88AC-A5112B2016C0}" sibTransId="{52C5D5EB-E623-4747-9AF4-9444BC1ADAE2}"/>
    <dgm:cxn modelId="{7F027B2D-CE73-584F-9680-7C5D94FE7034}" srcId="{0EE215E9-C823-CB49-81A6-1A3E38CCA980}" destId="{5FA08113-1817-7948-AF1A-2BB2DBE56881}" srcOrd="3" destOrd="0" parTransId="{8651E05D-7005-9B4D-8574-045AE1282C07}" sibTransId="{C969FCAB-17AD-834E-A3DA-0C99DCD91E81}"/>
    <dgm:cxn modelId="{6FA68A16-5711-1744-AF49-D2C6AF17C161}" srcId="{0EE215E9-C823-CB49-81A6-1A3E38CCA980}" destId="{12902BE1-496E-3B45-BC21-091651374E61}" srcOrd="4" destOrd="0" parTransId="{E036532F-6A83-554A-83CB-5200641D7288}" sibTransId="{F916671E-C29F-EB4F-AD24-F171A07D1AEB}"/>
    <dgm:cxn modelId="{5E02FB75-9888-CA4D-BA41-F526765D6FDA}" type="presParOf" srcId="{C6ECDFFF-42BE-844F-B647-5BAE4CF3DCF4}" destId="{892A7E2E-B404-8F4D-A6B6-3837CFF4647D}" srcOrd="0" destOrd="0" presId="urn:microsoft.com/office/officeart/2008/layout/VerticalCurvedList"/>
    <dgm:cxn modelId="{25F1B5A4-25B9-ED43-8BEF-B91C3097EFF2}" type="presParOf" srcId="{892A7E2E-B404-8F4D-A6B6-3837CFF4647D}" destId="{FEEB0C02-7EA3-144C-BEAF-1EFCC1BCB9CA}" srcOrd="0" destOrd="0" presId="urn:microsoft.com/office/officeart/2008/layout/VerticalCurvedList"/>
    <dgm:cxn modelId="{18D54E66-2A4C-2747-A028-CE5652101D76}" type="presParOf" srcId="{FEEB0C02-7EA3-144C-BEAF-1EFCC1BCB9CA}" destId="{03045CB0-DD19-3A49-BDE8-E2593DC9F73F}" srcOrd="0" destOrd="0" presId="urn:microsoft.com/office/officeart/2008/layout/VerticalCurvedList"/>
    <dgm:cxn modelId="{819135B5-45F4-884B-9C3D-8CC4461B67EA}" type="presParOf" srcId="{FEEB0C02-7EA3-144C-BEAF-1EFCC1BCB9CA}" destId="{CFEDF16B-FE9C-D746-BF3E-CD24F16770D2}" srcOrd="1" destOrd="0" presId="urn:microsoft.com/office/officeart/2008/layout/VerticalCurvedList"/>
    <dgm:cxn modelId="{1CE4AA38-4778-0946-9143-D467FAEC2161}" type="presParOf" srcId="{FEEB0C02-7EA3-144C-BEAF-1EFCC1BCB9CA}" destId="{07D0D16F-127E-1842-8660-6BAB2802894C}" srcOrd="2" destOrd="0" presId="urn:microsoft.com/office/officeart/2008/layout/VerticalCurvedList"/>
    <dgm:cxn modelId="{2759DCB1-ECEF-554D-8D4E-07FDC2A1ACB4}" type="presParOf" srcId="{FEEB0C02-7EA3-144C-BEAF-1EFCC1BCB9CA}" destId="{305A1413-A4B9-D244-80E4-03275DBCF240}" srcOrd="3" destOrd="0" presId="urn:microsoft.com/office/officeart/2008/layout/VerticalCurvedList"/>
    <dgm:cxn modelId="{3B243D42-CF14-0946-818E-95B91658D104}" type="presParOf" srcId="{892A7E2E-B404-8F4D-A6B6-3837CFF4647D}" destId="{FDE30320-5A3B-8749-8BBB-8189EB46DEA3}" srcOrd="1" destOrd="0" presId="urn:microsoft.com/office/officeart/2008/layout/VerticalCurvedList"/>
    <dgm:cxn modelId="{DBBCE4EC-B606-4148-AA29-36BFE74AA191}" type="presParOf" srcId="{892A7E2E-B404-8F4D-A6B6-3837CFF4647D}" destId="{56FB2844-1616-154C-A0CB-D1CAFAE3F1E7}" srcOrd="2" destOrd="0" presId="urn:microsoft.com/office/officeart/2008/layout/VerticalCurvedList"/>
    <dgm:cxn modelId="{0252AB9F-6462-6C44-B31A-D641A29E1BCE}" type="presParOf" srcId="{56FB2844-1616-154C-A0CB-D1CAFAE3F1E7}" destId="{1C5CDF40-5DFC-1346-BBC6-971C6E6C4C0A}" srcOrd="0" destOrd="0" presId="urn:microsoft.com/office/officeart/2008/layout/VerticalCurvedList"/>
    <dgm:cxn modelId="{3509532D-056B-8947-92D8-519B829A59C3}" type="presParOf" srcId="{892A7E2E-B404-8F4D-A6B6-3837CFF4647D}" destId="{5B119B86-8CD3-BB4A-BC40-3621556D0385}" srcOrd="3" destOrd="0" presId="urn:microsoft.com/office/officeart/2008/layout/VerticalCurvedList"/>
    <dgm:cxn modelId="{769C6157-9A8E-4C4B-A322-65A8B3EA4382}" type="presParOf" srcId="{892A7E2E-B404-8F4D-A6B6-3837CFF4647D}" destId="{BE234A6D-5705-1F4E-A778-CABEF7891AD6}" srcOrd="4" destOrd="0" presId="urn:microsoft.com/office/officeart/2008/layout/VerticalCurvedList"/>
    <dgm:cxn modelId="{FA05F092-6B0B-2E42-8173-F2978E79F84F}" type="presParOf" srcId="{BE234A6D-5705-1F4E-A778-CABEF7891AD6}" destId="{B97D5F2C-B1F1-F64F-9590-1CEFC53B986A}" srcOrd="0" destOrd="0" presId="urn:microsoft.com/office/officeart/2008/layout/VerticalCurvedList"/>
    <dgm:cxn modelId="{BF3F95BD-76D8-654D-A2D7-02969F685F26}" type="presParOf" srcId="{892A7E2E-B404-8F4D-A6B6-3837CFF4647D}" destId="{C9DB721C-5570-9B47-A072-DF1762152B20}" srcOrd="5" destOrd="0" presId="urn:microsoft.com/office/officeart/2008/layout/VerticalCurvedList"/>
    <dgm:cxn modelId="{8E878EC4-7FA7-8C4D-84F6-3044750AAFAB}" type="presParOf" srcId="{892A7E2E-B404-8F4D-A6B6-3837CFF4647D}" destId="{CC5F929E-CBE4-974E-857A-68DD8F7506BF}" srcOrd="6" destOrd="0" presId="urn:microsoft.com/office/officeart/2008/layout/VerticalCurvedList"/>
    <dgm:cxn modelId="{D816A188-1AA2-0D4B-AA78-ACC348400BF0}" type="presParOf" srcId="{CC5F929E-CBE4-974E-857A-68DD8F7506BF}" destId="{901295DB-7990-A541-B18B-864003F5DF45}" srcOrd="0" destOrd="0" presId="urn:microsoft.com/office/officeart/2008/layout/VerticalCurvedList"/>
    <dgm:cxn modelId="{23C10942-1D7A-0A49-897D-76485F1FDE48}" type="presParOf" srcId="{892A7E2E-B404-8F4D-A6B6-3837CFF4647D}" destId="{90BAF3F6-08AD-464E-9918-08BA38B83B47}" srcOrd="7" destOrd="0" presId="urn:microsoft.com/office/officeart/2008/layout/VerticalCurvedList"/>
    <dgm:cxn modelId="{A9CE341B-4A8F-2E40-9E01-20342F13B2C8}" type="presParOf" srcId="{892A7E2E-B404-8F4D-A6B6-3837CFF4647D}" destId="{D9A7DD38-2E97-E448-9C9B-DB408D5B2D91}" srcOrd="8" destOrd="0" presId="urn:microsoft.com/office/officeart/2008/layout/VerticalCurvedList"/>
    <dgm:cxn modelId="{6FE0456A-0D66-4243-B678-0756BF228984}" type="presParOf" srcId="{D9A7DD38-2E97-E448-9C9B-DB408D5B2D91}" destId="{FB199452-F2AB-9A46-9C39-3AB928D83683}" srcOrd="0" destOrd="0" presId="urn:microsoft.com/office/officeart/2008/layout/VerticalCurvedList"/>
    <dgm:cxn modelId="{7361EDB1-43A5-7F4B-87E7-EC657DB41904}" type="presParOf" srcId="{892A7E2E-B404-8F4D-A6B6-3837CFF4647D}" destId="{B2223B54-9259-7D4F-83B0-7BF3069F355A}" srcOrd="9" destOrd="0" presId="urn:microsoft.com/office/officeart/2008/layout/VerticalCurvedList"/>
    <dgm:cxn modelId="{3582AA19-E7CA-774E-B91B-504C8700D598}" type="presParOf" srcId="{892A7E2E-B404-8F4D-A6B6-3837CFF4647D}" destId="{163A5846-13AC-2044-ACD1-C1D619C276FE}" srcOrd="10" destOrd="0" presId="urn:microsoft.com/office/officeart/2008/layout/VerticalCurvedList"/>
    <dgm:cxn modelId="{5814B2BA-C497-494E-A3EA-6BFB9459FD5D}" type="presParOf" srcId="{163A5846-13AC-2044-ACD1-C1D619C276FE}" destId="{8E0A1B85-F204-8C4C-9483-9A8DFFD16E33}" srcOrd="0" destOrd="0" presId="urn:microsoft.com/office/officeart/2008/layout/VerticalCurvedList"/>
    <dgm:cxn modelId="{56AD7E99-61BE-0243-9915-DA162958F4EE}" type="presParOf" srcId="{892A7E2E-B404-8F4D-A6B6-3837CFF4647D}" destId="{51561281-E1A6-6943-B4D1-E4FC2403307F}" srcOrd="11" destOrd="0" presId="urn:microsoft.com/office/officeart/2008/layout/VerticalCurvedList"/>
    <dgm:cxn modelId="{486932A2-A438-BF4D-846E-BE91191C4518}" type="presParOf" srcId="{892A7E2E-B404-8F4D-A6B6-3837CFF4647D}" destId="{DA92A114-1FBB-F14A-82FA-D7D394A7C15D}" srcOrd="12" destOrd="0" presId="urn:microsoft.com/office/officeart/2008/layout/VerticalCurvedList"/>
    <dgm:cxn modelId="{2A2F4348-CD47-4E4D-A06C-ED486AB388F0}" type="presParOf" srcId="{DA92A114-1FBB-F14A-82FA-D7D394A7C15D}" destId="{876A9F28-260D-D74D-95D5-27057639A96C}" srcOrd="0" destOrd="0" presId="urn:microsoft.com/office/officeart/2008/layout/VerticalCurvedList"/>
    <dgm:cxn modelId="{45F3EF4F-8035-0448-93C1-9E0980DEB881}" type="presParOf" srcId="{892A7E2E-B404-8F4D-A6B6-3837CFF4647D}" destId="{7206B502-4826-CA4A-A868-5F11FA17A1BD}" srcOrd="13" destOrd="0" presId="urn:microsoft.com/office/officeart/2008/layout/VerticalCurvedList"/>
    <dgm:cxn modelId="{83564764-2B5C-D34B-AE34-897CD12EDA43}" type="presParOf" srcId="{892A7E2E-B404-8F4D-A6B6-3837CFF4647D}" destId="{91CA5378-F8E4-9045-9F5D-C92076C3774F}" srcOrd="14" destOrd="0" presId="urn:microsoft.com/office/officeart/2008/layout/VerticalCurvedList"/>
    <dgm:cxn modelId="{8B96C026-D014-DF40-BD72-7D3029C3F09B}" type="presParOf" srcId="{91CA5378-F8E4-9045-9F5D-C92076C3774F}" destId="{E1B958BC-C285-F84A-AFA3-4365E4A63924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EE215E9-C823-CB49-81A6-1A3E38CCA980}" type="doc">
      <dgm:prSet loTypeId="urn:microsoft.com/office/officeart/2008/layout/VerticalCurvedList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pt-PT"/>
        </a:p>
      </dgm:t>
    </dgm:pt>
    <dgm:pt modelId="{A052E421-ED61-1D4C-8564-A6C7E9E76DFD}">
      <dgm:prSet phldrT="[Texto]"/>
      <dgm:spPr/>
      <dgm:t>
        <a:bodyPr/>
        <a:lstStyle/>
        <a:p>
          <a:r>
            <a:rPr lang="pt-PT" dirty="0" smtClean="0"/>
            <a:t>Tomo 8: Balanço Hídrico (Disponibilidades-Necessidades)</a:t>
          </a:r>
          <a:endParaRPr lang="pt-PT" dirty="0"/>
        </a:p>
      </dgm:t>
    </dgm:pt>
    <dgm:pt modelId="{645F9579-0C7F-9F46-88AC-A5112B2016C0}" type="parTrans" cxnId="{5BA9ACB0-F713-A041-B4A8-4ADE9F60DB80}">
      <dgm:prSet/>
      <dgm:spPr/>
      <dgm:t>
        <a:bodyPr/>
        <a:lstStyle/>
        <a:p>
          <a:endParaRPr lang="pt-PT"/>
        </a:p>
      </dgm:t>
    </dgm:pt>
    <dgm:pt modelId="{52C5D5EB-E623-4747-9AF4-9444BC1ADAE2}" type="sibTrans" cxnId="{5BA9ACB0-F713-A041-B4A8-4ADE9F60DB80}">
      <dgm:prSet/>
      <dgm:spPr/>
      <dgm:t>
        <a:bodyPr/>
        <a:lstStyle/>
        <a:p>
          <a:endParaRPr lang="pt-PT"/>
        </a:p>
      </dgm:t>
    </dgm:pt>
    <dgm:pt modelId="{A1224FCD-683C-924F-99E9-43B5AC1E5D4C}">
      <dgm:prSet phldrT="[Texto]"/>
      <dgm:spPr/>
      <dgm:t>
        <a:bodyPr/>
        <a:lstStyle/>
        <a:p>
          <a:r>
            <a:rPr lang="pt-PT" dirty="0" smtClean="0"/>
            <a:t>Tomo 9: Avaliação Ambiental Estratégica:</a:t>
          </a:r>
          <a:r>
            <a:rPr lang="pt-PT" baseline="0" dirty="0" smtClean="0"/>
            <a:t> </a:t>
          </a:r>
          <a:r>
            <a:rPr lang="pt-PT" dirty="0" err="1" smtClean="0"/>
            <a:t>Factores</a:t>
          </a:r>
          <a:r>
            <a:rPr lang="pt-PT" dirty="0" smtClean="0"/>
            <a:t> Críticos para a Decisão</a:t>
          </a:r>
        </a:p>
      </dgm:t>
    </dgm:pt>
    <dgm:pt modelId="{13F97E7F-A724-1940-AA3D-4024048BEF0E}" type="parTrans" cxnId="{DF370144-88AF-2949-BFD4-E7AAEB898DD6}">
      <dgm:prSet/>
      <dgm:spPr/>
      <dgm:t>
        <a:bodyPr/>
        <a:lstStyle/>
        <a:p>
          <a:endParaRPr lang="pt-PT"/>
        </a:p>
      </dgm:t>
    </dgm:pt>
    <dgm:pt modelId="{60B24EC3-5651-484E-958F-49089A78E7AD}" type="sibTrans" cxnId="{DF370144-88AF-2949-BFD4-E7AAEB898DD6}">
      <dgm:prSet/>
      <dgm:spPr/>
      <dgm:t>
        <a:bodyPr/>
        <a:lstStyle/>
        <a:p>
          <a:endParaRPr lang="pt-PT"/>
        </a:p>
      </dgm:t>
    </dgm:pt>
    <dgm:pt modelId="{17B0576B-543F-1E4E-9906-8F99B5940632}">
      <dgm:prSet phldrT="[Texto]"/>
      <dgm:spPr/>
      <dgm:t>
        <a:bodyPr/>
        <a:lstStyle/>
        <a:p>
          <a:r>
            <a:rPr lang="pt-PT" dirty="0" smtClean="0"/>
            <a:t>Tomo 10: Situações de Risco: Cheias, Secas e Erosão</a:t>
          </a:r>
          <a:endParaRPr lang="pt-PT" dirty="0"/>
        </a:p>
      </dgm:t>
    </dgm:pt>
    <dgm:pt modelId="{5B0BA098-E0B6-4B4B-931F-6D02F4C0CFAB}" type="parTrans" cxnId="{E950B3CC-ABBC-4B4D-B8A6-260061C13D2E}">
      <dgm:prSet/>
      <dgm:spPr/>
      <dgm:t>
        <a:bodyPr/>
        <a:lstStyle/>
        <a:p>
          <a:endParaRPr lang="pt-PT"/>
        </a:p>
      </dgm:t>
    </dgm:pt>
    <dgm:pt modelId="{94C2EC9A-1D03-0940-9F68-D80FC13AA31D}" type="sibTrans" cxnId="{E950B3CC-ABBC-4B4D-B8A6-260061C13D2E}">
      <dgm:prSet/>
      <dgm:spPr/>
      <dgm:t>
        <a:bodyPr/>
        <a:lstStyle/>
        <a:p>
          <a:endParaRPr lang="pt-PT"/>
        </a:p>
      </dgm:t>
    </dgm:pt>
    <dgm:pt modelId="{5FA08113-1817-7948-AF1A-2BB2DBE56881}">
      <dgm:prSet phldrT="[Texto]"/>
      <dgm:spPr/>
      <dgm:t>
        <a:bodyPr/>
        <a:lstStyle/>
        <a:p>
          <a:r>
            <a:rPr lang="pt-PT" dirty="0" smtClean="0"/>
            <a:t>Tomo 11: </a:t>
          </a:r>
          <a:r>
            <a:rPr lang="pt-PT" dirty="0" err="1" smtClean="0"/>
            <a:t>Aspectos</a:t>
          </a:r>
          <a:r>
            <a:rPr lang="pt-PT" dirty="0" smtClean="0"/>
            <a:t> Institucionais e de Governança e Rios Transfronteiriços</a:t>
          </a:r>
          <a:endParaRPr lang="pt-PT" dirty="0"/>
        </a:p>
      </dgm:t>
    </dgm:pt>
    <dgm:pt modelId="{8651E05D-7005-9B4D-8574-045AE1282C07}" type="parTrans" cxnId="{7F027B2D-CE73-584F-9680-7C5D94FE7034}">
      <dgm:prSet/>
      <dgm:spPr/>
      <dgm:t>
        <a:bodyPr/>
        <a:lstStyle/>
        <a:p>
          <a:endParaRPr lang="pt-PT"/>
        </a:p>
      </dgm:t>
    </dgm:pt>
    <dgm:pt modelId="{C969FCAB-17AD-834E-A3DA-0C99DCD91E81}" type="sibTrans" cxnId="{7F027B2D-CE73-584F-9680-7C5D94FE7034}">
      <dgm:prSet/>
      <dgm:spPr/>
      <dgm:t>
        <a:bodyPr/>
        <a:lstStyle/>
        <a:p>
          <a:endParaRPr lang="pt-PT"/>
        </a:p>
      </dgm:t>
    </dgm:pt>
    <dgm:pt modelId="{12902BE1-496E-3B45-BC21-091651374E61}">
      <dgm:prSet phldrT="[Texto]"/>
      <dgm:spPr/>
      <dgm:t>
        <a:bodyPr/>
        <a:lstStyle/>
        <a:p>
          <a:r>
            <a:rPr lang="pt-PT" dirty="0" smtClean="0"/>
            <a:t>Tomo 12:  Economia da Água</a:t>
          </a:r>
          <a:endParaRPr lang="pt-PT" dirty="0"/>
        </a:p>
      </dgm:t>
    </dgm:pt>
    <dgm:pt modelId="{E036532F-6A83-554A-83CB-5200641D7288}" type="parTrans" cxnId="{6FA68A16-5711-1744-AF49-D2C6AF17C161}">
      <dgm:prSet/>
      <dgm:spPr/>
      <dgm:t>
        <a:bodyPr/>
        <a:lstStyle/>
        <a:p>
          <a:endParaRPr lang="pt-PT"/>
        </a:p>
      </dgm:t>
    </dgm:pt>
    <dgm:pt modelId="{F916671E-C29F-EB4F-AD24-F171A07D1AEB}" type="sibTrans" cxnId="{6FA68A16-5711-1744-AF49-D2C6AF17C161}">
      <dgm:prSet/>
      <dgm:spPr/>
      <dgm:t>
        <a:bodyPr/>
        <a:lstStyle/>
        <a:p>
          <a:endParaRPr lang="pt-PT"/>
        </a:p>
      </dgm:t>
    </dgm:pt>
    <dgm:pt modelId="{4D45A945-6BAB-8844-B5CE-CCF78F696DB0}">
      <dgm:prSet phldrT="[Texto]"/>
      <dgm:spPr/>
      <dgm:t>
        <a:bodyPr/>
        <a:lstStyle/>
        <a:p>
          <a:r>
            <a:rPr lang="pt-PT" dirty="0" smtClean="0"/>
            <a:t>Tomo 13: Atlas</a:t>
          </a:r>
          <a:r>
            <a:rPr lang="pt-PT" baseline="0" dirty="0" smtClean="0"/>
            <a:t> </a:t>
          </a:r>
          <a:r>
            <a:rPr lang="pt-PT" dirty="0" smtClean="0"/>
            <a:t>de Angola</a:t>
          </a:r>
          <a:endParaRPr lang="pt-PT" dirty="0"/>
        </a:p>
      </dgm:t>
    </dgm:pt>
    <dgm:pt modelId="{F3DCD273-27FF-E24C-B6F7-3070D8056C26}" type="parTrans" cxnId="{6CC7C28A-2540-B04B-9C70-58BFCB4D3D58}">
      <dgm:prSet/>
      <dgm:spPr/>
      <dgm:t>
        <a:bodyPr/>
        <a:lstStyle/>
        <a:p>
          <a:endParaRPr lang="pt-PT"/>
        </a:p>
      </dgm:t>
    </dgm:pt>
    <dgm:pt modelId="{831D61DB-6E3D-4647-A8E1-6F5B30C1E88F}" type="sibTrans" cxnId="{6CC7C28A-2540-B04B-9C70-58BFCB4D3D58}">
      <dgm:prSet/>
      <dgm:spPr/>
      <dgm:t>
        <a:bodyPr/>
        <a:lstStyle/>
        <a:p>
          <a:endParaRPr lang="pt-PT"/>
        </a:p>
      </dgm:t>
    </dgm:pt>
    <dgm:pt modelId="{C6ECDFFF-42BE-844F-B647-5BAE4CF3DCF4}" type="pres">
      <dgm:prSet presAssocID="{0EE215E9-C823-CB49-81A6-1A3E38CCA980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pt-PT"/>
        </a:p>
      </dgm:t>
    </dgm:pt>
    <dgm:pt modelId="{892A7E2E-B404-8F4D-A6B6-3837CFF4647D}" type="pres">
      <dgm:prSet presAssocID="{0EE215E9-C823-CB49-81A6-1A3E38CCA980}" presName="Name1" presStyleCnt="0"/>
      <dgm:spPr/>
    </dgm:pt>
    <dgm:pt modelId="{FEEB0C02-7EA3-144C-BEAF-1EFCC1BCB9CA}" type="pres">
      <dgm:prSet presAssocID="{0EE215E9-C823-CB49-81A6-1A3E38CCA980}" presName="cycle" presStyleCnt="0"/>
      <dgm:spPr/>
    </dgm:pt>
    <dgm:pt modelId="{03045CB0-DD19-3A49-BDE8-E2593DC9F73F}" type="pres">
      <dgm:prSet presAssocID="{0EE215E9-C823-CB49-81A6-1A3E38CCA980}" presName="srcNode" presStyleLbl="node1" presStyleIdx="0" presStyleCnt="6"/>
      <dgm:spPr/>
    </dgm:pt>
    <dgm:pt modelId="{CFEDF16B-FE9C-D746-BF3E-CD24F16770D2}" type="pres">
      <dgm:prSet presAssocID="{0EE215E9-C823-CB49-81A6-1A3E38CCA980}" presName="conn" presStyleLbl="parChTrans1D2" presStyleIdx="0" presStyleCnt="1"/>
      <dgm:spPr/>
      <dgm:t>
        <a:bodyPr/>
        <a:lstStyle/>
        <a:p>
          <a:endParaRPr lang="pt-PT"/>
        </a:p>
      </dgm:t>
    </dgm:pt>
    <dgm:pt modelId="{07D0D16F-127E-1842-8660-6BAB2802894C}" type="pres">
      <dgm:prSet presAssocID="{0EE215E9-C823-CB49-81A6-1A3E38CCA980}" presName="extraNode" presStyleLbl="node1" presStyleIdx="0" presStyleCnt="6"/>
      <dgm:spPr/>
    </dgm:pt>
    <dgm:pt modelId="{305A1413-A4B9-D244-80E4-03275DBCF240}" type="pres">
      <dgm:prSet presAssocID="{0EE215E9-C823-CB49-81A6-1A3E38CCA980}" presName="dstNode" presStyleLbl="node1" presStyleIdx="0" presStyleCnt="6"/>
      <dgm:spPr/>
    </dgm:pt>
    <dgm:pt modelId="{FDE30320-5A3B-8749-8BBB-8189EB46DEA3}" type="pres">
      <dgm:prSet presAssocID="{A052E421-ED61-1D4C-8564-A6C7E9E76DFD}" presName="text_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56FB2844-1616-154C-A0CB-D1CAFAE3F1E7}" type="pres">
      <dgm:prSet presAssocID="{A052E421-ED61-1D4C-8564-A6C7E9E76DFD}" presName="accent_1" presStyleCnt="0"/>
      <dgm:spPr/>
    </dgm:pt>
    <dgm:pt modelId="{1C5CDF40-5DFC-1346-BBC6-971C6E6C4C0A}" type="pres">
      <dgm:prSet presAssocID="{A052E421-ED61-1D4C-8564-A6C7E9E76DFD}" presName="accentRepeatNode" presStyleLbl="solidFgAcc1" presStyleIdx="0" presStyleCnt="6"/>
      <dgm:spPr/>
    </dgm:pt>
    <dgm:pt modelId="{5B119B86-8CD3-BB4A-BC40-3621556D0385}" type="pres">
      <dgm:prSet presAssocID="{A1224FCD-683C-924F-99E9-43B5AC1E5D4C}" presName="text_2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BE234A6D-5705-1F4E-A778-CABEF7891AD6}" type="pres">
      <dgm:prSet presAssocID="{A1224FCD-683C-924F-99E9-43B5AC1E5D4C}" presName="accent_2" presStyleCnt="0"/>
      <dgm:spPr/>
    </dgm:pt>
    <dgm:pt modelId="{B97D5F2C-B1F1-F64F-9590-1CEFC53B986A}" type="pres">
      <dgm:prSet presAssocID="{A1224FCD-683C-924F-99E9-43B5AC1E5D4C}" presName="accentRepeatNode" presStyleLbl="solidFgAcc1" presStyleIdx="1" presStyleCnt="6"/>
      <dgm:spPr/>
    </dgm:pt>
    <dgm:pt modelId="{C9DB721C-5570-9B47-A072-DF1762152B20}" type="pres">
      <dgm:prSet presAssocID="{17B0576B-543F-1E4E-9906-8F99B5940632}" presName="text_3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CC5F929E-CBE4-974E-857A-68DD8F7506BF}" type="pres">
      <dgm:prSet presAssocID="{17B0576B-543F-1E4E-9906-8F99B5940632}" presName="accent_3" presStyleCnt="0"/>
      <dgm:spPr/>
    </dgm:pt>
    <dgm:pt modelId="{901295DB-7990-A541-B18B-864003F5DF45}" type="pres">
      <dgm:prSet presAssocID="{17B0576B-543F-1E4E-9906-8F99B5940632}" presName="accentRepeatNode" presStyleLbl="solidFgAcc1" presStyleIdx="2" presStyleCnt="6"/>
      <dgm:spPr/>
    </dgm:pt>
    <dgm:pt modelId="{90BAF3F6-08AD-464E-9918-08BA38B83B47}" type="pres">
      <dgm:prSet presAssocID="{5FA08113-1817-7948-AF1A-2BB2DBE56881}" presName="text_4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D9A7DD38-2E97-E448-9C9B-DB408D5B2D91}" type="pres">
      <dgm:prSet presAssocID="{5FA08113-1817-7948-AF1A-2BB2DBE56881}" presName="accent_4" presStyleCnt="0"/>
      <dgm:spPr/>
    </dgm:pt>
    <dgm:pt modelId="{FB199452-F2AB-9A46-9C39-3AB928D83683}" type="pres">
      <dgm:prSet presAssocID="{5FA08113-1817-7948-AF1A-2BB2DBE56881}" presName="accentRepeatNode" presStyleLbl="solidFgAcc1" presStyleIdx="3" presStyleCnt="6"/>
      <dgm:spPr/>
    </dgm:pt>
    <dgm:pt modelId="{B2223B54-9259-7D4F-83B0-7BF3069F355A}" type="pres">
      <dgm:prSet presAssocID="{12902BE1-496E-3B45-BC21-091651374E61}" presName="text_5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163A5846-13AC-2044-ACD1-C1D619C276FE}" type="pres">
      <dgm:prSet presAssocID="{12902BE1-496E-3B45-BC21-091651374E61}" presName="accent_5" presStyleCnt="0"/>
      <dgm:spPr/>
    </dgm:pt>
    <dgm:pt modelId="{8E0A1B85-F204-8C4C-9483-9A8DFFD16E33}" type="pres">
      <dgm:prSet presAssocID="{12902BE1-496E-3B45-BC21-091651374E61}" presName="accentRepeatNode" presStyleLbl="solidFgAcc1" presStyleIdx="4" presStyleCnt="6"/>
      <dgm:spPr/>
    </dgm:pt>
    <dgm:pt modelId="{51561281-E1A6-6943-B4D1-E4FC2403307F}" type="pres">
      <dgm:prSet presAssocID="{4D45A945-6BAB-8844-B5CE-CCF78F696DB0}" presName="text_6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DA92A114-1FBB-F14A-82FA-D7D394A7C15D}" type="pres">
      <dgm:prSet presAssocID="{4D45A945-6BAB-8844-B5CE-CCF78F696DB0}" presName="accent_6" presStyleCnt="0"/>
      <dgm:spPr/>
    </dgm:pt>
    <dgm:pt modelId="{876A9F28-260D-D74D-95D5-27057639A96C}" type="pres">
      <dgm:prSet presAssocID="{4D45A945-6BAB-8844-B5CE-CCF78F696DB0}" presName="accentRepeatNode" presStyleLbl="solidFgAcc1" presStyleIdx="5" presStyleCnt="6"/>
      <dgm:spPr/>
    </dgm:pt>
  </dgm:ptLst>
  <dgm:cxnLst>
    <dgm:cxn modelId="{A85067F1-3C88-924C-AF72-F438833694A4}" type="presOf" srcId="{52C5D5EB-E623-4747-9AF4-9444BC1ADAE2}" destId="{CFEDF16B-FE9C-D746-BF3E-CD24F16770D2}" srcOrd="0" destOrd="0" presId="urn:microsoft.com/office/officeart/2008/layout/VerticalCurvedList"/>
    <dgm:cxn modelId="{3B527E63-5280-9B41-B2DA-E5D42071C804}" type="presOf" srcId="{0EE215E9-C823-CB49-81A6-1A3E38CCA980}" destId="{C6ECDFFF-42BE-844F-B647-5BAE4CF3DCF4}" srcOrd="0" destOrd="0" presId="urn:microsoft.com/office/officeart/2008/layout/VerticalCurvedList"/>
    <dgm:cxn modelId="{DF370144-88AF-2949-BFD4-E7AAEB898DD6}" srcId="{0EE215E9-C823-CB49-81A6-1A3E38CCA980}" destId="{A1224FCD-683C-924F-99E9-43B5AC1E5D4C}" srcOrd="1" destOrd="0" parTransId="{13F97E7F-A724-1940-AA3D-4024048BEF0E}" sibTransId="{60B24EC3-5651-484E-958F-49089A78E7AD}"/>
    <dgm:cxn modelId="{0AEE25C7-CD4A-CA42-B96B-21CC379CFFD2}" type="presOf" srcId="{4D45A945-6BAB-8844-B5CE-CCF78F696DB0}" destId="{51561281-E1A6-6943-B4D1-E4FC2403307F}" srcOrd="0" destOrd="0" presId="urn:microsoft.com/office/officeart/2008/layout/VerticalCurvedList"/>
    <dgm:cxn modelId="{8A4398A1-F237-EF4D-B61C-8C23C9C0297E}" type="presOf" srcId="{A052E421-ED61-1D4C-8564-A6C7E9E76DFD}" destId="{FDE30320-5A3B-8749-8BBB-8189EB46DEA3}" srcOrd="0" destOrd="0" presId="urn:microsoft.com/office/officeart/2008/layout/VerticalCurvedList"/>
    <dgm:cxn modelId="{AEF2ADB8-668C-A146-BCBD-9598C3A2E70C}" type="presOf" srcId="{17B0576B-543F-1E4E-9906-8F99B5940632}" destId="{C9DB721C-5570-9B47-A072-DF1762152B20}" srcOrd="0" destOrd="0" presId="urn:microsoft.com/office/officeart/2008/layout/VerticalCurvedList"/>
    <dgm:cxn modelId="{EDFE2A7E-8300-E74A-811A-9E123FC2E0A4}" type="presOf" srcId="{5FA08113-1817-7948-AF1A-2BB2DBE56881}" destId="{90BAF3F6-08AD-464E-9918-08BA38B83B47}" srcOrd="0" destOrd="0" presId="urn:microsoft.com/office/officeart/2008/layout/VerticalCurvedList"/>
    <dgm:cxn modelId="{E950B3CC-ABBC-4B4D-B8A6-260061C13D2E}" srcId="{0EE215E9-C823-CB49-81A6-1A3E38CCA980}" destId="{17B0576B-543F-1E4E-9906-8F99B5940632}" srcOrd="2" destOrd="0" parTransId="{5B0BA098-E0B6-4B4B-931F-6D02F4C0CFAB}" sibTransId="{94C2EC9A-1D03-0940-9F68-D80FC13AA31D}"/>
    <dgm:cxn modelId="{6CC7C28A-2540-B04B-9C70-58BFCB4D3D58}" srcId="{0EE215E9-C823-CB49-81A6-1A3E38CCA980}" destId="{4D45A945-6BAB-8844-B5CE-CCF78F696DB0}" srcOrd="5" destOrd="0" parTransId="{F3DCD273-27FF-E24C-B6F7-3070D8056C26}" sibTransId="{831D61DB-6E3D-4647-A8E1-6F5B30C1E88F}"/>
    <dgm:cxn modelId="{A1386F43-73AB-B84B-98C0-EAFF02DC1396}" type="presOf" srcId="{A1224FCD-683C-924F-99E9-43B5AC1E5D4C}" destId="{5B119B86-8CD3-BB4A-BC40-3621556D0385}" srcOrd="0" destOrd="0" presId="urn:microsoft.com/office/officeart/2008/layout/VerticalCurvedList"/>
    <dgm:cxn modelId="{F790968D-EF2C-2D48-9631-F8112D60EFCE}" type="presOf" srcId="{12902BE1-496E-3B45-BC21-091651374E61}" destId="{B2223B54-9259-7D4F-83B0-7BF3069F355A}" srcOrd="0" destOrd="0" presId="urn:microsoft.com/office/officeart/2008/layout/VerticalCurvedList"/>
    <dgm:cxn modelId="{6FA68A16-5711-1744-AF49-D2C6AF17C161}" srcId="{0EE215E9-C823-CB49-81A6-1A3E38CCA980}" destId="{12902BE1-496E-3B45-BC21-091651374E61}" srcOrd="4" destOrd="0" parTransId="{E036532F-6A83-554A-83CB-5200641D7288}" sibTransId="{F916671E-C29F-EB4F-AD24-F171A07D1AEB}"/>
    <dgm:cxn modelId="{5BA9ACB0-F713-A041-B4A8-4ADE9F60DB80}" srcId="{0EE215E9-C823-CB49-81A6-1A3E38CCA980}" destId="{A052E421-ED61-1D4C-8564-A6C7E9E76DFD}" srcOrd="0" destOrd="0" parTransId="{645F9579-0C7F-9F46-88AC-A5112B2016C0}" sibTransId="{52C5D5EB-E623-4747-9AF4-9444BC1ADAE2}"/>
    <dgm:cxn modelId="{7F027B2D-CE73-584F-9680-7C5D94FE7034}" srcId="{0EE215E9-C823-CB49-81A6-1A3E38CCA980}" destId="{5FA08113-1817-7948-AF1A-2BB2DBE56881}" srcOrd="3" destOrd="0" parTransId="{8651E05D-7005-9B4D-8574-045AE1282C07}" sibTransId="{C969FCAB-17AD-834E-A3DA-0C99DCD91E81}"/>
    <dgm:cxn modelId="{502A21EF-EEC8-8349-B595-5B5EF01FCC35}" type="presParOf" srcId="{C6ECDFFF-42BE-844F-B647-5BAE4CF3DCF4}" destId="{892A7E2E-B404-8F4D-A6B6-3837CFF4647D}" srcOrd="0" destOrd="0" presId="urn:microsoft.com/office/officeart/2008/layout/VerticalCurvedList"/>
    <dgm:cxn modelId="{E792C82C-4584-F445-90AA-E846B57A9DA2}" type="presParOf" srcId="{892A7E2E-B404-8F4D-A6B6-3837CFF4647D}" destId="{FEEB0C02-7EA3-144C-BEAF-1EFCC1BCB9CA}" srcOrd="0" destOrd="0" presId="urn:microsoft.com/office/officeart/2008/layout/VerticalCurvedList"/>
    <dgm:cxn modelId="{06F72FDA-FBA4-5545-812C-B81DEC3BC5B7}" type="presParOf" srcId="{FEEB0C02-7EA3-144C-BEAF-1EFCC1BCB9CA}" destId="{03045CB0-DD19-3A49-BDE8-E2593DC9F73F}" srcOrd="0" destOrd="0" presId="urn:microsoft.com/office/officeart/2008/layout/VerticalCurvedList"/>
    <dgm:cxn modelId="{1011E40D-AB07-0840-A51A-B3732FF715CE}" type="presParOf" srcId="{FEEB0C02-7EA3-144C-BEAF-1EFCC1BCB9CA}" destId="{CFEDF16B-FE9C-D746-BF3E-CD24F16770D2}" srcOrd="1" destOrd="0" presId="urn:microsoft.com/office/officeart/2008/layout/VerticalCurvedList"/>
    <dgm:cxn modelId="{6A318270-5A49-3647-86F0-7DE80AE39D76}" type="presParOf" srcId="{FEEB0C02-7EA3-144C-BEAF-1EFCC1BCB9CA}" destId="{07D0D16F-127E-1842-8660-6BAB2802894C}" srcOrd="2" destOrd="0" presId="urn:microsoft.com/office/officeart/2008/layout/VerticalCurvedList"/>
    <dgm:cxn modelId="{E3F064AF-D268-4241-9B87-2FB2CA496252}" type="presParOf" srcId="{FEEB0C02-7EA3-144C-BEAF-1EFCC1BCB9CA}" destId="{305A1413-A4B9-D244-80E4-03275DBCF240}" srcOrd="3" destOrd="0" presId="urn:microsoft.com/office/officeart/2008/layout/VerticalCurvedList"/>
    <dgm:cxn modelId="{5F8A46C2-9C6C-ED4D-8880-C2798FDE0035}" type="presParOf" srcId="{892A7E2E-B404-8F4D-A6B6-3837CFF4647D}" destId="{FDE30320-5A3B-8749-8BBB-8189EB46DEA3}" srcOrd="1" destOrd="0" presId="urn:microsoft.com/office/officeart/2008/layout/VerticalCurvedList"/>
    <dgm:cxn modelId="{67300D43-1AF7-4D4D-BC65-7E926A6797CF}" type="presParOf" srcId="{892A7E2E-B404-8F4D-A6B6-3837CFF4647D}" destId="{56FB2844-1616-154C-A0CB-D1CAFAE3F1E7}" srcOrd="2" destOrd="0" presId="urn:microsoft.com/office/officeart/2008/layout/VerticalCurvedList"/>
    <dgm:cxn modelId="{F09FC2D4-ED26-8A40-BB04-3C6012593FC9}" type="presParOf" srcId="{56FB2844-1616-154C-A0CB-D1CAFAE3F1E7}" destId="{1C5CDF40-5DFC-1346-BBC6-971C6E6C4C0A}" srcOrd="0" destOrd="0" presId="urn:microsoft.com/office/officeart/2008/layout/VerticalCurvedList"/>
    <dgm:cxn modelId="{6F502336-EAAE-BB4D-9F1B-DC1B1324722A}" type="presParOf" srcId="{892A7E2E-B404-8F4D-A6B6-3837CFF4647D}" destId="{5B119B86-8CD3-BB4A-BC40-3621556D0385}" srcOrd="3" destOrd="0" presId="urn:microsoft.com/office/officeart/2008/layout/VerticalCurvedList"/>
    <dgm:cxn modelId="{E4DFAAB7-BA98-204C-969A-731FD44E213A}" type="presParOf" srcId="{892A7E2E-B404-8F4D-A6B6-3837CFF4647D}" destId="{BE234A6D-5705-1F4E-A778-CABEF7891AD6}" srcOrd="4" destOrd="0" presId="urn:microsoft.com/office/officeart/2008/layout/VerticalCurvedList"/>
    <dgm:cxn modelId="{3260EE34-F305-3E46-8443-8A6FCE21F843}" type="presParOf" srcId="{BE234A6D-5705-1F4E-A778-CABEF7891AD6}" destId="{B97D5F2C-B1F1-F64F-9590-1CEFC53B986A}" srcOrd="0" destOrd="0" presId="urn:microsoft.com/office/officeart/2008/layout/VerticalCurvedList"/>
    <dgm:cxn modelId="{FE8EFEA5-D68E-074E-9A41-0E1DCCE004D1}" type="presParOf" srcId="{892A7E2E-B404-8F4D-A6B6-3837CFF4647D}" destId="{C9DB721C-5570-9B47-A072-DF1762152B20}" srcOrd="5" destOrd="0" presId="urn:microsoft.com/office/officeart/2008/layout/VerticalCurvedList"/>
    <dgm:cxn modelId="{D5753760-A7B5-1B44-B811-E9E2BF263DB3}" type="presParOf" srcId="{892A7E2E-B404-8F4D-A6B6-3837CFF4647D}" destId="{CC5F929E-CBE4-974E-857A-68DD8F7506BF}" srcOrd="6" destOrd="0" presId="urn:microsoft.com/office/officeart/2008/layout/VerticalCurvedList"/>
    <dgm:cxn modelId="{E0C94C93-81C6-134F-9B6C-783951772957}" type="presParOf" srcId="{CC5F929E-CBE4-974E-857A-68DD8F7506BF}" destId="{901295DB-7990-A541-B18B-864003F5DF45}" srcOrd="0" destOrd="0" presId="urn:microsoft.com/office/officeart/2008/layout/VerticalCurvedList"/>
    <dgm:cxn modelId="{2DAF94A4-3EE6-2C4C-B962-F2C423A6951F}" type="presParOf" srcId="{892A7E2E-B404-8F4D-A6B6-3837CFF4647D}" destId="{90BAF3F6-08AD-464E-9918-08BA38B83B47}" srcOrd="7" destOrd="0" presId="urn:microsoft.com/office/officeart/2008/layout/VerticalCurvedList"/>
    <dgm:cxn modelId="{54F7D52E-8D30-6249-A501-8B4E4CB95C1F}" type="presParOf" srcId="{892A7E2E-B404-8F4D-A6B6-3837CFF4647D}" destId="{D9A7DD38-2E97-E448-9C9B-DB408D5B2D91}" srcOrd="8" destOrd="0" presId="urn:microsoft.com/office/officeart/2008/layout/VerticalCurvedList"/>
    <dgm:cxn modelId="{8E387D06-D983-D94C-8C28-87D6CCABB8F8}" type="presParOf" srcId="{D9A7DD38-2E97-E448-9C9B-DB408D5B2D91}" destId="{FB199452-F2AB-9A46-9C39-3AB928D83683}" srcOrd="0" destOrd="0" presId="urn:microsoft.com/office/officeart/2008/layout/VerticalCurvedList"/>
    <dgm:cxn modelId="{C90E6F4C-C556-F84D-A6B6-CB0EF387DF66}" type="presParOf" srcId="{892A7E2E-B404-8F4D-A6B6-3837CFF4647D}" destId="{B2223B54-9259-7D4F-83B0-7BF3069F355A}" srcOrd="9" destOrd="0" presId="urn:microsoft.com/office/officeart/2008/layout/VerticalCurvedList"/>
    <dgm:cxn modelId="{CF7A60B6-5D11-1B46-B9B6-8931EFB3EDCC}" type="presParOf" srcId="{892A7E2E-B404-8F4D-A6B6-3837CFF4647D}" destId="{163A5846-13AC-2044-ACD1-C1D619C276FE}" srcOrd="10" destOrd="0" presId="urn:microsoft.com/office/officeart/2008/layout/VerticalCurvedList"/>
    <dgm:cxn modelId="{5F17D9A7-16BE-9240-A944-3C1D5C03646B}" type="presParOf" srcId="{163A5846-13AC-2044-ACD1-C1D619C276FE}" destId="{8E0A1B85-F204-8C4C-9483-9A8DFFD16E33}" srcOrd="0" destOrd="0" presId="urn:microsoft.com/office/officeart/2008/layout/VerticalCurvedList"/>
    <dgm:cxn modelId="{65D55B31-2D4C-0C4D-ACE7-19537B140071}" type="presParOf" srcId="{892A7E2E-B404-8F4D-A6B6-3837CFF4647D}" destId="{51561281-E1A6-6943-B4D1-E4FC2403307F}" srcOrd="11" destOrd="0" presId="urn:microsoft.com/office/officeart/2008/layout/VerticalCurvedList"/>
    <dgm:cxn modelId="{38BED7CB-71E1-3648-BB65-586D00648D9C}" type="presParOf" srcId="{892A7E2E-B404-8F4D-A6B6-3837CFF4647D}" destId="{DA92A114-1FBB-F14A-82FA-D7D394A7C15D}" srcOrd="12" destOrd="0" presId="urn:microsoft.com/office/officeart/2008/layout/VerticalCurvedList"/>
    <dgm:cxn modelId="{9EBF2FE4-D63E-3B40-9A37-CAC11C03E7F8}" type="presParOf" srcId="{DA92A114-1FBB-F14A-82FA-D7D394A7C15D}" destId="{876A9F28-260D-D74D-95D5-27057639A96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3AD1F73-E7FC-4CE1-B1A6-DF38299C8D1F}" type="doc">
      <dgm:prSet loTypeId="urn:microsoft.com/office/officeart/2005/8/layout/lProcess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pt-PT"/>
        </a:p>
      </dgm:t>
    </dgm:pt>
    <dgm:pt modelId="{5255BBEA-9F55-4DA9-8A5B-9CBD08ED1679}">
      <dgm:prSet phldrT="[Text]" custT="1"/>
      <dgm:spPr/>
      <dgm:t>
        <a:bodyPr/>
        <a:lstStyle/>
        <a:p>
          <a:r>
            <a:rPr lang="pt-PT" sz="2000" dirty="0" smtClean="0"/>
            <a:t>CENÁRIO C1</a:t>
          </a:r>
          <a:endParaRPr lang="pt-PT" sz="2000" dirty="0"/>
        </a:p>
      </dgm:t>
    </dgm:pt>
    <dgm:pt modelId="{C47B7AEC-1805-4CAA-B981-60505391236F}" type="parTrans" cxnId="{1ECEFF6A-57F2-454D-9A80-C39184746B3D}">
      <dgm:prSet/>
      <dgm:spPr/>
      <dgm:t>
        <a:bodyPr/>
        <a:lstStyle/>
        <a:p>
          <a:endParaRPr lang="pt-PT"/>
        </a:p>
      </dgm:t>
    </dgm:pt>
    <dgm:pt modelId="{FBCD70C3-1231-44BC-9D1E-E427470C2D01}" type="sibTrans" cxnId="{1ECEFF6A-57F2-454D-9A80-C39184746B3D}">
      <dgm:prSet/>
      <dgm:spPr/>
      <dgm:t>
        <a:bodyPr/>
        <a:lstStyle/>
        <a:p>
          <a:endParaRPr lang="pt-PT"/>
        </a:p>
      </dgm:t>
    </dgm:pt>
    <dgm:pt modelId="{2B72DED5-FE83-4039-A06F-4CB745D74B37}">
      <dgm:prSet custT="1"/>
      <dgm:spPr/>
      <dgm:t>
        <a:bodyPr/>
        <a:lstStyle/>
        <a:p>
          <a:r>
            <a:rPr lang="pt-PT" sz="2000" dirty="0" smtClean="0"/>
            <a:t>CENÁRIO C2</a:t>
          </a:r>
          <a:endParaRPr lang="pt-PT" sz="2000" dirty="0"/>
        </a:p>
      </dgm:t>
    </dgm:pt>
    <dgm:pt modelId="{8B721797-2B69-421C-9395-A599792B81BB}" type="parTrans" cxnId="{1B6F0C87-42BD-4056-884C-DBED5E9E6A6B}">
      <dgm:prSet/>
      <dgm:spPr/>
      <dgm:t>
        <a:bodyPr/>
        <a:lstStyle/>
        <a:p>
          <a:endParaRPr lang="pt-PT"/>
        </a:p>
      </dgm:t>
    </dgm:pt>
    <dgm:pt modelId="{78B0CD7F-BAD8-48C4-B7F9-D9354F9FF6CD}" type="sibTrans" cxnId="{1B6F0C87-42BD-4056-884C-DBED5E9E6A6B}">
      <dgm:prSet/>
      <dgm:spPr/>
      <dgm:t>
        <a:bodyPr/>
        <a:lstStyle/>
        <a:p>
          <a:endParaRPr lang="pt-PT"/>
        </a:p>
      </dgm:t>
    </dgm:pt>
    <dgm:pt modelId="{CA62CC8F-A348-48D0-9AF2-97DE6EE8D24A}">
      <dgm:prSet custT="1"/>
      <dgm:spPr/>
      <dgm:t>
        <a:bodyPr/>
        <a:lstStyle/>
        <a:p>
          <a:r>
            <a:rPr lang="pt-PT" sz="2000" dirty="0" smtClean="0"/>
            <a:t>CENÁRIO C3</a:t>
          </a:r>
          <a:endParaRPr lang="pt-PT" sz="2000" dirty="0"/>
        </a:p>
      </dgm:t>
    </dgm:pt>
    <dgm:pt modelId="{D3A6CE87-3E75-4C98-98F7-64B6AA99161F}" type="parTrans" cxnId="{5F9065EB-830B-4DEA-A0C0-B0972E9833A5}">
      <dgm:prSet/>
      <dgm:spPr/>
      <dgm:t>
        <a:bodyPr/>
        <a:lstStyle/>
        <a:p>
          <a:endParaRPr lang="pt-PT"/>
        </a:p>
      </dgm:t>
    </dgm:pt>
    <dgm:pt modelId="{F39D2E04-4244-4A61-A996-DA4433D8376E}" type="sibTrans" cxnId="{5F9065EB-830B-4DEA-A0C0-B0972E9833A5}">
      <dgm:prSet/>
      <dgm:spPr/>
      <dgm:t>
        <a:bodyPr/>
        <a:lstStyle/>
        <a:p>
          <a:endParaRPr lang="pt-PT"/>
        </a:p>
      </dgm:t>
    </dgm:pt>
    <dgm:pt modelId="{ABD2846B-472E-4FD3-8F23-F422477369A8}">
      <dgm:prSet custT="1"/>
      <dgm:spPr/>
      <dgm:t>
        <a:bodyPr/>
        <a:lstStyle/>
        <a:p>
          <a:r>
            <a:rPr lang="pt-PT" sz="2000" dirty="0" smtClean="0"/>
            <a:t>CENÁRIO C4</a:t>
          </a:r>
          <a:endParaRPr lang="pt-PT" sz="2000" dirty="0"/>
        </a:p>
      </dgm:t>
    </dgm:pt>
    <dgm:pt modelId="{DE8672C2-4539-4840-9BCC-1066C05137B4}" type="parTrans" cxnId="{DF22C3C5-18C4-4133-AE90-E4ED1AE4C5F3}">
      <dgm:prSet/>
      <dgm:spPr/>
      <dgm:t>
        <a:bodyPr/>
        <a:lstStyle/>
        <a:p>
          <a:endParaRPr lang="pt-PT"/>
        </a:p>
      </dgm:t>
    </dgm:pt>
    <dgm:pt modelId="{2C93BE05-54F6-4A4C-BFDB-B7505885B957}" type="sibTrans" cxnId="{DF22C3C5-18C4-4133-AE90-E4ED1AE4C5F3}">
      <dgm:prSet/>
      <dgm:spPr/>
      <dgm:t>
        <a:bodyPr/>
        <a:lstStyle/>
        <a:p>
          <a:endParaRPr lang="pt-PT"/>
        </a:p>
      </dgm:t>
    </dgm:pt>
    <dgm:pt modelId="{7F01C4E6-DFCA-4388-831E-23421A0051AF}">
      <dgm:prSet phldrT="[Text]" custT="1"/>
      <dgm:spPr/>
      <dgm:t>
        <a:bodyPr/>
        <a:lstStyle/>
        <a:p>
          <a:r>
            <a:rPr lang="pt-PT" sz="1000" dirty="0" smtClean="0">
              <a:solidFill>
                <a:schemeClr val="bg1"/>
              </a:solidFill>
            </a:rPr>
            <a:t>Aposta na produção agrícola, compatível com uma estratégia de segurança alimentar e combate à pobreza</a:t>
          </a:r>
          <a:endParaRPr lang="pt-PT" sz="1000" dirty="0">
            <a:solidFill>
              <a:schemeClr val="bg1"/>
            </a:solidFill>
          </a:endParaRPr>
        </a:p>
      </dgm:t>
    </dgm:pt>
    <dgm:pt modelId="{59AFD3E5-BAFF-4943-8AE1-2FB55F03A1CE}" type="parTrans" cxnId="{FE28D8C7-B340-469E-9B6B-ADCA40F7CB6B}">
      <dgm:prSet/>
      <dgm:spPr/>
      <dgm:t>
        <a:bodyPr/>
        <a:lstStyle/>
        <a:p>
          <a:endParaRPr lang="pt-PT"/>
        </a:p>
      </dgm:t>
    </dgm:pt>
    <dgm:pt modelId="{1751BFC0-3A85-4D52-A750-ACAC666C8904}" type="sibTrans" cxnId="{FE28D8C7-B340-469E-9B6B-ADCA40F7CB6B}">
      <dgm:prSet/>
      <dgm:spPr/>
      <dgm:t>
        <a:bodyPr/>
        <a:lstStyle/>
        <a:p>
          <a:endParaRPr lang="pt-PT"/>
        </a:p>
      </dgm:t>
    </dgm:pt>
    <dgm:pt modelId="{409DA60F-6151-4B13-99FE-054E3BAD1BBB}">
      <dgm:prSet custT="1"/>
      <dgm:spPr/>
      <dgm:t>
        <a:bodyPr/>
        <a:lstStyle/>
        <a:p>
          <a:r>
            <a:rPr lang="pt-PT" sz="1000" dirty="0" smtClean="0">
              <a:solidFill>
                <a:schemeClr val="bg1"/>
              </a:solidFill>
            </a:rPr>
            <a:t>Aposta na indústria de escala e de processo (hipótese Alta)</a:t>
          </a:r>
          <a:endParaRPr lang="pt-PT" sz="1000" dirty="0">
            <a:solidFill>
              <a:schemeClr val="bg1"/>
            </a:solidFill>
          </a:endParaRPr>
        </a:p>
      </dgm:t>
    </dgm:pt>
    <dgm:pt modelId="{3B406BCA-4298-4123-B704-AE69581BC96B}" type="parTrans" cxnId="{FEB83653-BC15-4C57-A572-3151CA5292AC}">
      <dgm:prSet/>
      <dgm:spPr/>
      <dgm:t>
        <a:bodyPr/>
        <a:lstStyle/>
        <a:p>
          <a:endParaRPr lang="pt-PT"/>
        </a:p>
      </dgm:t>
    </dgm:pt>
    <dgm:pt modelId="{65744E4F-EFC3-4CD7-9603-7E83C133A2A0}" type="sibTrans" cxnId="{FEB83653-BC15-4C57-A572-3151CA5292AC}">
      <dgm:prSet/>
      <dgm:spPr/>
      <dgm:t>
        <a:bodyPr/>
        <a:lstStyle/>
        <a:p>
          <a:endParaRPr lang="pt-PT"/>
        </a:p>
      </dgm:t>
    </dgm:pt>
    <dgm:pt modelId="{7269D6C3-68E8-4EF9-8735-3AE3BE55FD53}">
      <dgm:prSet custT="1"/>
      <dgm:spPr/>
      <dgm:t>
        <a:bodyPr/>
        <a:lstStyle/>
        <a:p>
          <a:r>
            <a:rPr lang="pt-PT" sz="1000" dirty="0" smtClean="0">
              <a:solidFill>
                <a:schemeClr val="bg1"/>
              </a:solidFill>
            </a:rPr>
            <a:t>Aposta na terciarização (comércio, transportes, telecomunicações, construção e imobiliário, intermediação financeira, serviços públicos, </a:t>
          </a:r>
          <a:r>
            <a:rPr lang="pt-PT" sz="1000" dirty="0" err="1" smtClean="0">
              <a:solidFill>
                <a:schemeClr val="bg1"/>
              </a:solidFill>
            </a:rPr>
            <a:t>etc</a:t>
          </a:r>
          <a:r>
            <a:rPr lang="pt-PT" sz="1000" dirty="0" smtClean="0">
              <a:solidFill>
                <a:schemeClr val="bg1"/>
              </a:solidFill>
            </a:rPr>
            <a:t>,)</a:t>
          </a:r>
          <a:endParaRPr lang="pt-PT" sz="1000" dirty="0">
            <a:solidFill>
              <a:schemeClr val="bg1"/>
            </a:solidFill>
          </a:endParaRPr>
        </a:p>
      </dgm:t>
    </dgm:pt>
    <dgm:pt modelId="{F202C109-E080-41BC-BFBE-460E45FF9C77}" type="parTrans" cxnId="{B39AB7DC-9CFD-4341-AC43-B7338A2403CB}">
      <dgm:prSet/>
      <dgm:spPr/>
      <dgm:t>
        <a:bodyPr/>
        <a:lstStyle/>
        <a:p>
          <a:endParaRPr lang="pt-PT"/>
        </a:p>
      </dgm:t>
    </dgm:pt>
    <dgm:pt modelId="{B81817D0-C3E6-4DC1-988C-BFAD29497777}" type="sibTrans" cxnId="{B39AB7DC-9CFD-4341-AC43-B7338A2403CB}">
      <dgm:prSet/>
      <dgm:spPr/>
      <dgm:t>
        <a:bodyPr/>
        <a:lstStyle/>
        <a:p>
          <a:endParaRPr lang="pt-PT"/>
        </a:p>
      </dgm:t>
    </dgm:pt>
    <dgm:pt modelId="{BEC20B69-FB19-4875-A863-C5E246C6B9E2}">
      <dgm:prSet custT="1"/>
      <dgm:spPr/>
      <dgm:t>
        <a:bodyPr/>
        <a:lstStyle/>
        <a:p>
          <a:r>
            <a:rPr lang="pt-PT" sz="1000" dirty="0" smtClean="0"/>
            <a:t>Cenário 1 até 2025</a:t>
          </a:r>
          <a:endParaRPr lang="pt-PT" sz="1000" dirty="0"/>
        </a:p>
      </dgm:t>
    </dgm:pt>
    <dgm:pt modelId="{52D1BC1B-D5BD-4AD1-99AC-598224B630AD}" type="parTrans" cxnId="{E67CE707-64E0-43A1-88C1-CBE9A9A6C197}">
      <dgm:prSet/>
      <dgm:spPr/>
      <dgm:t>
        <a:bodyPr/>
        <a:lstStyle/>
        <a:p>
          <a:endParaRPr lang="pt-PT"/>
        </a:p>
      </dgm:t>
    </dgm:pt>
    <dgm:pt modelId="{938F2B32-ACFF-485B-8A1B-6CA6DEA43720}" type="sibTrans" cxnId="{E67CE707-64E0-43A1-88C1-CBE9A9A6C197}">
      <dgm:prSet/>
      <dgm:spPr/>
      <dgm:t>
        <a:bodyPr/>
        <a:lstStyle/>
        <a:p>
          <a:endParaRPr lang="pt-PT"/>
        </a:p>
      </dgm:t>
    </dgm:pt>
    <dgm:pt modelId="{AFC6FD7F-1EBC-40B1-886D-A3DBDC2D2ABE}">
      <dgm:prSet custT="1"/>
      <dgm:spPr/>
      <dgm:t>
        <a:bodyPr/>
        <a:lstStyle/>
        <a:p>
          <a:r>
            <a:rPr lang="pt-PT" sz="1000" dirty="0" smtClean="0"/>
            <a:t> Cenário 2 até 2035</a:t>
          </a:r>
          <a:endParaRPr lang="pt-PT" sz="1000" dirty="0"/>
        </a:p>
      </dgm:t>
    </dgm:pt>
    <dgm:pt modelId="{3E090A3D-518C-465F-9F25-B8D81010F2DE}" type="parTrans" cxnId="{C485A61A-05CF-4555-A748-0E7B0E9D12DC}">
      <dgm:prSet/>
      <dgm:spPr/>
      <dgm:t>
        <a:bodyPr/>
        <a:lstStyle/>
        <a:p>
          <a:endParaRPr lang="pt-PT"/>
        </a:p>
      </dgm:t>
    </dgm:pt>
    <dgm:pt modelId="{9C4F4832-D769-4E3D-A3DA-D71C916FA832}" type="sibTrans" cxnId="{C485A61A-05CF-4555-A748-0E7B0E9D12DC}">
      <dgm:prSet/>
      <dgm:spPr/>
      <dgm:t>
        <a:bodyPr/>
        <a:lstStyle/>
        <a:p>
          <a:endParaRPr lang="pt-PT"/>
        </a:p>
      </dgm:t>
    </dgm:pt>
    <dgm:pt modelId="{A36B5908-7BAB-455C-A585-B90732819F52}">
      <dgm:prSet custT="1"/>
      <dgm:spPr/>
      <dgm:t>
        <a:bodyPr/>
        <a:lstStyle/>
        <a:p>
          <a:r>
            <a:rPr lang="pt-PT" sz="1000" dirty="0" smtClean="0"/>
            <a:t>Cenário 3 até 2040</a:t>
          </a:r>
          <a:endParaRPr lang="pt-PT" sz="1000" dirty="0"/>
        </a:p>
      </dgm:t>
    </dgm:pt>
    <dgm:pt modelId="{C7C050C0-4757-44DB-AB47-6C0A89111E53}" type="parTrans" cxnId="{02D468B2-36EE-48B8-98CF-C4C557170EB0}">
      <dgm:prSet/>
      <dgm:spPr/>
      <dgm:t>
        <a:bodyPr/>
        <a:lstStyle/>
        <a:p>
          <a:endParaRPr lang="pt-PT"/>
        </a:p>
      </dgm:t>
    </dgm:pt>
    <dgm:pt modelId="{AFE6B247-034E-410C-A90D-DF5A75E7BAB1}" type="sibTrans" cxnId="{02D468B2-36EE-48B8-98CF-C4C557170EB0}">
      <dgm:prSet/>
      <dgm:spPr/>
      <dgm:t>
        <a:bodyPr/>
        <a:lstStyle/>
        <a:p>
          <a:endParaRPr lang="pt-PT"/>
        </a:p>
      </dgm:t>
    </dgm:pt>
    <dgm:pt modelId="{F982950F-17DE-49A7-A5F1-2E5F0E9E41FF}">
      <dgm:prSet custT="1"/>
      <dgm:spPr/>
      <dgm:t>
        <a:bodyPr/>
        <a:lstStyle/>
        <a:p>
          <a:r>
            <a:rPr lang="pt-PT" sz="1000" dirty="0" smtClean="0"/>
            <a:t>Reconfiguração e especialização da economia Angolana, comprimida em cerca de 20 anos (uma geração)</a:t>
          </a:r>
          <a:endParaRPr lang="pt-PT" sz="1000" dirty="0"/>
        </a:p>
      </dgm:t>
    </dgm:pt>
    <dgm:pt modelId="{B0E0CF7E-D48C-420A-BC9D-00A0550A2E65}" type="parTrans" cxnId="{E5A7470E-C501-4F5F-8D78-DCD26BC80362}">
      <dgm:prSet/>
      <dgm:spPr/>
      <dgm:t>
        <a:bodyPr/>
        <a:lstStyle/>
        <a:p>
          <a:endParaRPr lang="pt-PT"/>
        </a:p>
      </dgm:t>
    </dgm:pt>
    <dgm:pt modelId="{2E7522B1-3533-4571-9FA8-DF57D92750F0}" type="sibTrans" cxnId="{E5A7470E-C501-4F5F-8D78-DCD26BC80362}">
      <dgm:prSet/>
      <dgm:spPr/>
      <dgm:t>
        <a:bodyPr/>
        <a:lstStyle/>
        <a:p>
          <a:endParaRPr lang="pt-PT"/>
        </a:p>
      </dgm:t>
    </dgm:pt>
    <dgm:pt modelId="{1858DF08-2A33-423F-A482-40E55452E53A}">
      <dgm:prSet phldrT="[Text]" custT="1"/>
      <dgm:spPr/>
      <dgm:t>
        <a:bodyPr/>
        <a:lstStyle/>
        <a:p>
          <a:r>
            <a:rPr lang="pt-PT" sz="1000" dirty="0" smtClean="0">
              <a:solidFill>
                <a:schemeClr val="bg1"/>
              </a:solidFill>
            </a:rPr>
            <a:t>Irrigação e pecuária assumem a hipótese Alta</a:t>
          </a:r>
          <a:endParaRPr lang="pt-PT" sz="1000" dirty="0">
            <a:solidFill>
              <a:schemeClr val="bg1"/>
            </a:solidFill>
          </a:endParaRPr>
        </a:p>
      </dgm:t>
    </dgm:pt>
    <dgm:pt modelId="{D33CDBC1-58FF-488B-9520-9F063F6E45B5}" type="parTrans" cxnId="{FBCCE02C-BC0F-4A50-B09A-138A83169088}">
      <dgm:prSet/>
      <dgm:spPr/>
      <dgm:t>
        <a:bodyPr/>
        <a:lstStyle/>
        <a:p>
          <a:endParaRPr lang="pt-PT"/>
        </a:p>
      </dgm:t>
    </dgm:pt>
    <dgm:pt modelId="{854436F8-391B-483A-8222-46DB68E6929C}" type="sibTrans" cxnId="{FBCCE02C-BC0F-4A50-B09A-138A83169088}">
      <dgm:prSet/>
      <dgm:spPr/>
      <dgm:t>
        <a:bodyPr/>
        <a:lstStyle/>
        <a:p>
          <a:endParaRPr lang="pt-PT"/>
        </a:p>
      </dgm:t>
    </dgm:pt>
    <dgm:pt modelId="{AB44197C-C0A8-4944-AAEB-3107D32D6642}">
      <dgm:prSet phldrT="[Text]" custT="1"/>
      <dgm:spPr/>
      <dgm:t>
        <a:bodyPr/>
        <a:lstStyle/>
        <a:p>
          <a:pPr algn="ctr"/>
          <a:r>
            <a:rPr lang="pt-PT" sz="1000" dirty="0" smtClean="0">
              <a:solidFill>
                <a:schemeClr val="bg1"/>
              </a:solidFill>
            </a:rPr>
            <a:t>As restantes assumem a hipótese Central</a:t>
          </a:r>
          <a:endParaRPr lang="pt-PT" sz="1000" dirty="0">
            <a:solidFill>
              <a:schemeClr val="bg1"/>
            </a:solidFill>
          </a:endParaRPr>
        </a:p>
      </dgm:t>
    </dgm:pt>
    <dgm:pt modelId="{EDFCD5ED-B71D-4634-B087-E49792E912E9}" type="parTrans" cxnId="{F3CE472D-003F-4F93-B5D1-0F3B4F410F95}">
      <dgm:prSet/>
      <dgm:spPr/>
      <dgm:t>
        <a:bodyPr/>
        <a:lstStyle/>
        <a:p>
          <a:endParaRPr lang="pt-PT"/>
        </a:p>
      </dgm:t>
    </dgm:pt>
    <dgm:pt modelId="{ABD47BA9-3278-4F89-A915-0D81B4A2AF18}" type="sibTrans" cxnId="{F3CE472D-003F-4F93-B5D1-0F3B4F410F95}">
      <dgm:prSet/>
      <dgm:spPr/>
      <dgm:t>
        <a:bodyPr/>
        <a:lstStyle/>
        <a:p>
          <a:endParaRPr lang="pt-PT"/>
        </a:p>
      </dgm:t>
    </dgm:pt>
    <dgm:pt modelId="{3E4D4F2E-0DC9-4C8A-B073-B8026BE3ED7A}">
      <dgm:prSet phldrT="[Text]" custT="1"/>
      <dgm:spPr/>
      <dgm:t>
        <a:bodyPr/>
        <a:lstStyle/>
        <a:p>
          <a:pPr algn="ctr"/>
          <a:r>
            <a:rPr lang="pt-PT" sz="900" dirty="0" smtClean="0">
              <a:solidFill>
                <a:schemeClr val="bg1"/>
              </a:solidFill>
            </a:rPr>
            <a:t>Tendência Alta no caso do abastecimento às populações</a:t>
          </a:r>
          <a:endParaRPr lang="pt-PT" sz="900" dirty="0">
            <a:solidFill>
              <a:schemeClr val="bg1"/>
            </a:solidFill>
          </a:endParaRPr>
        </a:p>
      </dgm:t>
    </dgm:pt>
    <dgm:pt modelId="{459DC320-CC3C-4B93-A536-C0FF9781D31C}" type="parTrans" cxnId="{0ED0F733-3A34-4405-8402-1F27E526F782}">
      <dgm:prSet/>
      <dgm:spPr/>
      <dgm:t>
        <a:bodyPr/>
        <a:lstStyle/>
        <a:p>
          <a:endParaRPr lang="pt-PT"/>
        </a:p>
      </dgm:t>
    </dgm:pt>
    <dgm:pt modelId="{FBED2739-B23D-4562-AAC1-CB83A532EFB4}" type="sibTrans" cxnId="{0ED0F733-3A34-4405-8402-1F27E526F782}">
      <dgm:prSet/>
      <dgm:spPr/>
      <dgm:t>
        <a:bodyPr/>
        <a:lstStyle/>
        <a:p>
          <a:endParaRPr lang="pt-PT"/>
        </a:p>
      </dgm:t>
    </dgm:pt>
    <dgm:pt modelId="{311BABE8-7C93-45DF-8769-D85BB2A456DD}">
      <dgm:prSet phldrT="[Text]" custT="1"/>
      <dgm:spPr/>
      <dgm:t>
        <a:bodyPr/>
        <a:lstStyle/>
        <a:p>
          <a:pPr algn="ctr"/>
          <a:r>
            <a:rPr lang="pt-PT" sz="900" dirty="0" smtClean="0">
              <a:solidFill>
                <a:schemeClr val="bg1"/>
              </a:solidFill>
            </a:rPr>
            <a:t>Tendência Baixa no caso da Indústria</a:t>
          </a:r>
          <a:endParaRPr lang="pt-PT" sz="900" dirty="0">
            <a:solidFill>
              <a:schemeClr val="bg1"/>
            </a:solidFill>
          </a:endParaRPr>
        </a:p>
      </dgm:t>
    </dgm:pt>
    <dgm:pt modelId="{A683444C-D88F-4BE9-A4D1-22486F15A423}" type="parTrans" cxnId="{EF81734A-CBFA-4685-8887-670EB15ABD7B}">
      <dgm:prSet/>
      <dgm:spPr/>
      <dgm:t>
        <a:bodyPr/>
        <a:lstStyle/>
        <a:p>
          <a:endParaRPr lang="pt-PT"/>
        </a:p>
      </dgm:t>
    </dgm:pt>
    <dgm:pt modelId="{BECC1425-25D7-4E60-93F6-F14D8D15F287}" type="sibTrans" cxnId="{EF81734A-CBFA-4685-8887-670EB15ABD7B}">
      <dgm:prSet/>
      <dgm:spPr/>
      <dgm:t>
        <a:bodyPr/>
        <a:lstStyle/>
        <a:p>
          <a:endParaRPr lang="pt-PT"/>
        </a:p>
      </dgm:t>
    </dgm:pt>
    <dgm:pt modelId="{5A44A292-22E1-4F48-9E79-A70E0CEE2157}">
      <dgm:prSet custT="1"/>
      <dgm:spPr/>
      <dgm:t>
        <a:bodyPr/>
        <a:lstStyle/>
        <a:p>
          <a:r>
            <a:rPr lang="pt-PT" sz="1000" dirty="0" smtClean="0">
              <a:solidFill>
                <a:schemeClr val="bg1"/>
              </a:solidFill>
            </a:rPr>
            <a:t>Induz igualmente um maior consumo energético</a:t>
          </a:r>
          <a:endParaRPr lang="pt-PT" sz="1000" dirty="0">
            <a:solidFill>
              <a:schemeClr val="bg1"/>
            </a:solidFill>
          </a:endParaRPr>
        </a:p>
      </dgm:t>
    </dgm:pt>
    <dgm:pt modelId="{54D3BC4F-D57B-4EFC-A772-1FC0710ACBA0}" type="parTrans" cxnId="{A925191B-4619-47DB-956F-3481F90114AF}">
      <dgm:prSet/>
      <dgm:spPr/>
      <dgm:t>
        <a:bodyPr/>
        <a:lstStyle/>
        <a:p>
          <a:endParaRPr lang="pt-PT"/>
        </a:p>
      </dgm:t>
    </dgm:pt>
    <dgm:pt modelId="{1974F42A-93A3-42A9-91B9-BA41307E24EE}" type="sibTrans" cxnId="{A925191B-4619-47DB-956F-3481F90114AF}">
      <dgm:prSet/>
      <dgm:spPr/>
      <dgm:t>
        <a:bodyPr/>
        <a:lstStyle/>
        <a:p>
          <a:endParaRPr lang="pt-PT"/>
        </a:p>
      </dgm:t>
    </dgm:pt>
    <dgm:pt modelId="{2CBBE7E5-83F4-4C5B-9B15-C43A3B91D13C}">
      <dgm:prSet custT="1"/>
      <dgm:spPr/>
      <dgm:t>
        <a:bodyPr/>
        <a:lstStyle/>
        <a:p>
          <a:r>
            <a:rPr lang="pt-PT" sz="1000" dirty="0" smtClean="0">
              <a:solidFill>
                <a:schemeClr val="bg1"/>
              </a:solidFill>
            </a:rPr>
            <a:t>As restantes assumem a hipótese Central</a:t>
          </a:r>
          <a:endParaRPr lang="pt-PT" sz="1000" dirty="0">
            <a:solidFill>
              <a:schemeClr val="bg1"/>
            </a:solidFill>
          </a:endParaRPr>
        </a:p>
      </dgm:t>
    </dgm:pt>
    <dgm:pt modelId="{4942C1E0-B87D-4B5C-BF12-F39A7D99B64F}" type="parTrans" cxnId="{3542A8C6-27F0-42ED-ABA9-1369537B599F}">
      <dgm:prSet/>
      <dgm:spPr/>
      <dgm:t>
        <a:bodyPr/>
        <a:lstStyle/>
        <a:p>
          <a:endParaRPr lang="pt-PT"/>
        </a:p>
      </dgm:t>
    </dgm:pt>
    <dgm:pt modelId="{F6A19A06-AB72-4715-8685-D09705388C1B}" type="sibTrans" cxnId="{3542A8C6-27F0-42ED-ABA9-1369537B599F}">
      <dgm:prSet/>
      <dgm:spPr/>
      <dgm:t>
        <a:bodyPr/>
        <a:lstStyle/>
        <a:p>
          <a:endParaRPr lang="pt-PT"/>
        </a:p>
      </dgm:t>
    </dgm:pt>
    <dgm:pt modelId="{E34587CD-20F0-4AF4-804F-D2A436E72A98}">
      <dgm:prSet custT="1"/>
      <dgm:spPr/>
      <dgm:t>
        <a:bodyPr/>
        <a:lstStyle/>
        <a:p>
          <a:r>
            <a:rPr lang="pt-PT" sz="1000" dirty="0" smtClean="0">
              <a:solidFill>
                <a:schemeClr val="bg1"/>
              </a:solidFill>
            </a:rPr>
            <a:t>Os usos agrícolas assumem a hipótese Baixa</a:t>
          </a:r>
          <a:endParaRPr lang="pt-PT" sz="1000" dirty="0">
            <a:solidFill>
              <a:schemeClr val="bg1"/>
            </a:solidFill>
          </a:endParaRPr>
        </a:p>
      </dgm:t>
    </dgm:pt>
    <dgm:pt modelId="{1FEEBBC3-89A0-4FE6-9D7A-737E5AA76D70}" type="parTrans" cxnId="{64EDE94C-E727-42B1-A835-30DB8603090F}">
      <dgm:prSet/>
      <dgm:spPr/>
      <dgm:t>
        <a:bodyPr/>
        <a:lstStyle/>
        <a:p>
          <a:endParaRPr lang="pt-PT"/>
        </a:p>
      </dgm:t>
    </dgm:pt>
    <dgm:pt modelId="{938BE0B1-D0A2-4584-8FA2-DC641FC24D83}" type="sibTrans" cxnId="{64EDE94C-E727-42B1-A835-30DB8603090F}">
      <dgm:prSet/>
      <dgm:spPr/>
      <dgm:t>
        <a:bodyPr/>
        <a:lstStyle/>
        <a:p>
          <a:endParaRPr lang="pt-PT"/>
        </a:p>
      </dgm:t>
    </dgm:pt>
    <dgm:pt modelId="{95099461-7C50-4608-8C01-7F432B4F5468}">
      <dgm:prSet custT="1"/>
      <dgm:spPr/>
      <dgm:t>
        <a:bodyPr/>
        <a:lstStyle/>
        <a:p>
          <a:r>
            <a:rPr lang="pt-PT" sz="1000" dirty="0" smtClean="0">
              <a:solidFill>
                <a:schemeClr val="bg1"/>
              </a:solidFill>
            </a:rPr>
            <a:t>Melhoria da qualidade de vida das populações</a:t>
          </a:r>
          <a:endParaRPr lang="pt-PT" sz="1000" dirty="0">
            <a:solidFill>
              <a:schemeClr val="bg1"/>
            </a:solidFill>
          </a:endParaRPr>
        </a:p>
      </dgm:t>
    </dgm:pt>
    <dgm:pt modelId="{D765FF3D-8C28-49EA-BBBA-70002004C1BE}" type="parTrans" cxnId="{DF91D6CC-1ADB-4DB9-A41B-A583B8EAC2DD}">
      <dgm:prSet/>
      <dgm:spPr/>
      <dgm:t>
        <a:bodyPr/>
        <a:lstStyle/>
        <a:p>
          <a:endParaRPr lang="pt-PT"/>
        </a:p>
      </dgm:t>
    </dgm:pt>
    <dgm:pt modelId="{A329A231-100C-465C-85F9-CA08EE3D85EB}" type="sibTrans" cxnId="{DF91D6CC-1ADB-4DB9-A41B-A583B8EAC2DD}">
      <dgm:prSet/>
      <dgm:spPr/>
      <dgm:t>
        <a:bodyPr/>
        <a:lstStyle/>
        <a:p>
          <a:endParaRPr lang="pt-PT"/>
        </a:p>
      </dgm:t>
    </dgm:pt>
    <dgm:pt modelId="{D6F59163-8E5C-42B0-8B9F-4EA7F67A16D3}">
      <dgm:prSet custT="1"/>
      <dgm:spPr/>
      <dgm:t>
        <a:bodyPr/>
        <a:lstStyle/>
        <a:p>
          <a:pPr algn="ctr"/>
          <a:r>
            <a:rPr lang="pt-PT" sz="1000" dirty="0" smtClean="0">
              <a:solidFill>
                <a:schemeClr val="bg1"/>
              </a:solidFill>
            </a:rPr>
            <a:t>Os restantes assumem a hipótese Central</a:t>
          </a:r>
          <a:endParaRPr lang="pt-PT" sz="1000" dirty="0">
            <a:solidFill>
              <a:schemeClr val="bg1"/>
            </a:solidFill>
          </a:endParaRPr>
        </a:p>
      </dgm:t>
    </dgm:pt>
    <dgm:pt modelId="{B3C7BB10-1D6D-4E33-A0ED-131D4B07514C}" type="parTrans" cxnId="{2DF34943-A896-4F21-9DAD-00801B5C8924}">
      <dgm:prSet/>
      <dgm:spPr/>
      <dgm:t>
        <a:bodyPr/>
        <a:lstStyle/>
        <a:p>
          <a:endParaRPr lang="pt-PT"/>
        </a:p>
      </dgm:t>
    </dgm:pt>
    <dgm:pt modelId="{60266E3C-AD27-453F-8904-AAC542F78CE6}" type="sibTrans" cxnId="{2DF34943-A896-4F21-9DAD-00801B5C8924}">
      <dgm:prSet/>
      <dgm:spPr/>
      <dgm:t>
        <a:bodyPr/>
        <a:lstStyle/>
        <a:p>
          <a:endParaRPr lang="pt-PT"/>
        </a:p>
      </dgm:t>
    </dgm:pt>
    <dgm:pt modelId="{17F99091-5655-4986-B9E2-C6F7BE1E0B85}">
      <dgm:prSet custT="1"/>
      <dgm:spPr/>
      <dgm:t>
        <a:bodyPr/>
        <a:lstStyle/>
        <a:p>
          <a:pPr algn="ctr"/>
          <a:r>
            <a:rPr lang="pt-PT" sz="900" dirty="0" smtClean="0">
              <a:solidFill>
                <a:schemeClr val="bg1"/>
              </a:solidFill>
            </a:rPr>
            <a:t>Tendência Baixa no caso do abastecimento às populações (natalidade)</a:t>
          </a:r>
          <a:endParaRPr lang="pt-PT" sz="900" dirty="0">
            <a:solidFill>
              <a:schemeClr val="bg1"/>
            </a:solidFill>
          </a:endParaRPr>
        </a:p>
      </dgm:t>
    </dgm:pt>
    <dgm:pt modelId="{69B461F9-8ECD-44BE-A298-B263FAB027D6}" type="parTrans" cxnId="{EE2E6B18-E6FE-4EDC-BEBA-DF0392B01EB0}">
      <dgm:prSet/>
      <dgm:spPr/>
      <dgm:t>
        <a:bodyPr/>
        <a:lstStyle/>
        <a:p>
          <a:endParaRPr lang="pt-PT"/>
        </a:p>
      </dgm:t>
    </dgm:pt>
    <dgm:pt modelId="{74BAC1E4-3840-4A97-9E45-6DDFD33387EA}" type="sibTrans" cxnId="{EE2E6B18-E6FE-4EDC-BEBA-DF0392B01EB0}">
      <dgm:prSet/>
      <dgm:spPr/>
      <dgm:t>
        <a:bodyPr/>
        <a:lstStyle/>
        <a:p>
          <a:endParaRPr lang="pt-PT"/>
        </a:p>
      </dgm:t>
    </dgm:pt>
    <dgm:pt modelId="{D1EC5E9F-0673-4AC2-942C-925D4966B0A8}" type="pres">
      <dgm:prSet presAssocID="{33AD1F73-E7FC-4CE1-B1A6-DF38299C8D1F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t-PT"/>
        </a:p>
      </dgm:t>
    </dgm:pt>
    <dgm:pt modelId="{FDC01B74-3F3B-4E06-B996-43DD024EBF0D}" type="pres">
      <dgm:prSet presAssocID="{5255BBEA-9F55-4DA9-8A5B-9CBD08ED1679}" presName="compNode" presStyleCnt="0"/>
      <dgm:spPr/>
    </dgm:pt>
    <dgm:pt modelId="{EE348D70-4AE5-431D-A8F2-7FCD1F5768CE}" type="pres">
      <dgm:prSet presAssocID="{5255BBEA-9F55-4DA9-8A5B-9CBD08ED1679}" presName="aNode" presStyleLbl="bgShp" presStyleIdx="0" presStyleCnt="4" custLinFactNeighborX="-3304"/>
      <dgm:spPr/>
      <dgm:t>
        <a:bodyPr/>
        <a:lstStyle/>
        <a:p>
          <a:endParaRPr lang="pt-PT"/>
        </a:p>
      </dgm:t>
    </dgm:pt>
    <dgm:pt modelId="{A080FC08-0BDA-4B3B-A9F7-6F3707B36580}" type="pres">
      <dgm:prSet presAssocID="{5255BBEA-9F55-4DA9-8A5B-9CBD08ED1679}" presName="textNode" presStyleLbl="bgShp" presStyleIdx="0" presStyleCnt="4"/>
      <dgm:spPr/>
      <dgm:t>
        <a:bodyPr/>
        <a:lstStyle/>
        <a:p>
          <a:endParaRPr lang="pt-PT"/>
        </a:p>
      </dgm:t>
    </dgm:pt>
    <dgm:pt modelId="{6138BF22-3541-4F6A-AA44-819CD2E59072}" type="pres">
      <dgm:prSet presAssocID="{5255BBEA-9F55-4DA9-8A5B-9CBD08ED1679}" presName="compChildNode" presStyleCnt="0"/>
      <dgm:spPr/>
    </dgm:pt>
    <dgm:pt modelId="{84A080DA-4F08-48ED-88E3-1A8BE21E78C4}" type="pres">
      <dgm:prSet presAssocID="{5255BBEA-9F55-4DA9-8A5B-9CBD08ED1679}" presName="theInnerList" presStyleCnt="0"/>
      <dgm:spPr/>
    </dgm:pt>
    <dgm:pt modelId="{CEE816D1-9720-4C06-A76C-F3EB3FD001D0}" type="pres">
      <dgm:prSet presAssocID="{7F01C4E6-DFCA-4388-831E-23421A0051AF}" presName="childNode" presStyleLbl="node1" presStyleIdx="0" presStyleCnt="14" custScaleY="2000000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E15B5FA4-542F-4867-B65B-F29DD17784BE}" type="pres">
      <dgm:prSet presAssocID="{7F01C4E6-DFCA-4388-831E-23421A0051AF}" presName="aSpace2" presStyleCnt="0"/>
      <dgm:spPr/>
    </dgm:pt>
    <dgm:pt modelId="{349F211A-2DF5-43C3-AA94-1DF966A66E7D}" type="pres">
      <dgm:prSet presAssocID="{1858DF08-2A33-423F-A482-40E55452E53A}" presName="childNode" presStyleLbl="node1" presStyleIdx="1" presStyleCnt="14" custScaleY="1461323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42985918-6090-4DE4-8FA4-87B3E9B4D36A}" type="pres">
      <dgm:prSet presAssocID="{1858DF08-2A33-423F-A482-40E55452E53A}" presName="aSpace2" presStyleCnt="0"/>
      <dgm:spPr/>
    </dgm:pt>
    <dgm:pt modelId="{3AC465CC-D62C-4979-9CF3-523AD51BF3CA}" type="pres">
      <dgm:prSet presAssocID="{AB44197C-C0A8-4944-AAEB-3107D32D6642}" presName="childNode" presStyleLbl="node1" presStyleIdx="2" presStyleCnt="14" custScaleY="2000000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259E85FC-3300-4BD8-AB43-7512E8BC39F0}" type="pres">
      <dgm:prSet presAssocID="{5255BBEA-9F55-4DA9-8A5B-9CBD08ED1679}" presName="aSpace" presStyleCnt="0"/>
      <dgm:spPr/>
    </dgm:pt>
    <dgm:pt modelId="{531AD914-6A72-45E0-87A7-BC405FC9EE40}" type="pres">
      <dgm:prSet presAssocID="{2B72DED5-FE83-4039-A06F-4CB745D74B37}" presName="compNode" presStyleCnt="0"/>
      <dgm:spPr/>
    </dgm:pt>
    <dgm:pt modelId="{42967949-14C8-4212-A605-CE4E40814748}" type="pres">
      <dgm:prSet presAssocID="{2B72DED5-FE83-4039-A06F-4CB745D74B37}" presName="aNode" presStyleLbl="bgShp" presStyleIdx="1" presStyleCnt="4"/>
      <dgm:spPr/>
      <dgm:t>
        <a:bodyPr/>
        <a:lstStyle/>
        <a:p>
          <a:endParaRPr lang="pt-PT"/>
        </a:p>
      </dgm:t>
    </dgm:pt>
    <dgm:pt modelId="{00EB2824-171B-42BA-B726-37B6966B2C72}" type="pres">
      <dgm:prSet presAssocID="{2B72DED5-FE83-4039-A06F-4CB745D74B37}" presName="textNode" presStyleLbl="bgShp" presStyleIdx="1" presStyleCnt="4"/>
      <dgm:spPr/>
      <dgm:t>
        <a:bodyPr/>
        <a:lstStyle/>
        <a:p>
          <a:endParaRPr lang="pt-PT"/>
        </a:p>
      </dgm:t>
    </dgm:pt>
    <dgm:pt modelId="{8BCB95F7-9EB7-447D-9B57-84A187DF9086}" type="pres">
      <dgm:prSet presAssocID="{2B72DED5-FE83-4039-A06F-4CB745D74B37}" presName="compChildNode" presStyleCnt="0"/>
      <dgm:spPr/>
    </dgm:pt>
    <dgm:pt modelId="{3C4BCD30-3395-4572-B7BC-EBF485CE520C}" type="pres">
      <dgm:prSet presAssocID="{2B72DED5-FE83-4039-A06F-4CB745D74B37}" presName="theInnerList" presStyleCnt="0"/>
      <dgm:spPr/>
    </dgm:pt>
    <dgm:pt modelId="{982941FA-663E-4595-9815-6C6B98B0FD51}" type="pres">
      <dgm:prSet presAssocID="{409DA60F-6151-4B13-99FE-054E3BAD1BBB}" presName="childNode" presStyleLbl="node1" presStyleIdx="3" presStyleCnt="14" custScaleY="2000000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CDE30946-975F-4B7A-8913-8B73F642740A}" type="pres">
      <dgm:prSet presAssocID="{409DA60F-6151-4B13-99FE-054E3BAD1BBB}" presName="aSpace2" presStyleCnt="0"/>
      <dgm:spPr/>
    </dgm:pt>
    <dgm:pt modelId="{EB461DED-E19D-4576-9B59-929DA1D92FA5}" type="pres">
      <dgm:prSet presAssocID="{5A44A292-22E1-4F48-9E79-A70E0CEE2157}" presName="childNode" presStyleLbl="node1" presStyleIdx="4" presStyleCnt="14" custScaleY="2000000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5A4652CF-B42D-4615-8F67-1948EC9C2F29}" type="pres">
      <dgm:prSet presAssocID="{5A44A292-22E1-4F48-9E79-A70E0CEE2157}" presName="aSpace2" presStyleCnt="0"/>
      <dgm:spPr/>
    </dgm:pt>
    <dgm:pt modelId="{0263446D-3E1E-4DEB-BF08-2B23DEA3C9AD}" type="pres">
      <dgm:prSet presAssocID="{2CBBE7E5-83F4-4C5B-9B15-C43A3B91D13C}" presName="childNode" presStyleLbl="node1" presStyleIdx="5" presStyleCnt="14" custScaleY="2000000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985E6BE6-1401-48E6-9839-6DA02B7CA6DB}" type="pres">
      <dgm:prSet presAssocID="{2B72DED5-FE83-4039-A06F-4CB745D74B37}" presName="aSpace" presStyleCnt="0"/>
      <dgm:spPr/>
    </dgm:pt>
    <dgm:pt modelId="{BE39A949-9929-4F94-9F3C-BC5F53A97E23}" type="pres">
      <dgm:prSet presAssocID="{CA62CC8F-A348-48D0-9AF2-97DE6EE8D24A}" presName="compNode" presStyleCnt="0"/>
      <dgm:spPr/>
    </dgm:pt>
    <dgm:pt modelId="{DCF764C5-4373-4714-8E36-60C7FED75B3E}" type="pres">
      <dgm:prSet presAssocID="{CA62CC8F-A348-48D0-9AF2-97DE6EE8D24A}" presName="aNode" presStyleLbl="bgShp" presStyleIdx="2" presStyleCnt="4"/>
      <dgm:spPr/>
      <dgm:t>
        <a:bodyPr/>
        <a:lstStyle/>
        <a:p>
          <a:endParaRPr lang="pt-PT"/>
        </a:p>
      </dgm:t>
    </dgm:pt>
    <dgm:pt modelId="{084EB951-030D-40B2-98D6-A692D73C1896}" type="pres">
      <dgm:prSet presAssocID="{CA62CC8F-A348-48D0-9AF2-97DE6EE8D24A}" presName="textNode" presStyleLbl="bgShp" presStyleIdx="2" presStyleCnt="4"/>
      <dgm:spPr/>
      <dgm:t>
        <a:bodyPr/>
        <a:lstStyle/>
        <a:p>
          <a:endParaRPr lang="pt-PT"/>
        </a:p>
      </dgm:t>
    </dgm:pt>
    <dgm:pt modelId="{17817ED7-B438-4DE5-A24F-35B8C2A9B543}" type="pres">
      <dgm:prSet presAssocID="{CA62CC8F-A348-48D0-9AF2-97DE6EE8D24A}" presName="compChildNode" presStyleCnt="0"/>
      <dgm:spPr/>
    </dgm:pt>
    <dgm:pt modelId="{BFE2FE2A-5E8F-4051-AFF2-DCD87D0DE8BA}" type="pres">
      <dgm:prSet presAssocID="{CA62CC8F-A348-48D0-9AF2-97DE6EE8D24A}" presName="theInnerList" presStyleCnt="0"/>
      <dgm:spPr/>
    </dgm:pt>
    <dgm:pt modelId="{4BA813C3-33BC-4C34-8674-DB9B9449843F}" type="pres">
      <dgm:prSet presAssocID="{7269D6C3-68E8-4EF9-8735-3AE3BE55FD53}" presName="childNode" presStyleLbl="node1" presStyleIdx="6" presStyleCnt="14" custScaleY="2000000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FFE7E06E-F983-4370-8DD0-1D460BE4D2A0}" type="pres">
      <dgm:prSet presAssocID="{7269D6C3-68E8-4EF9-8735-3AE3BE55FD53}" presName="aSpace2" presStyleCnt="0"/>
      <dgm:spPr/>
    </dgm:pt>
    <dgm:pt modelId="{9EC28F3C-5BC0-44F4-99A2-485C528AC601}" type="pres">
      <dgm:prSet presAssocID="{95099461-7C50-4608-8C01-7F432B4F5468}" presName="childNode" presStyleLbl="node1" presStyleIdx="7" presStyleCnt="14" custScaleY="1276648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177539A8-3276-4B3A-931B-69887B07A69C}" type="pres">
      <dgm:prSet presAssocID="{95099461-7C50-4608-8C01-7F432B4F5468}" presName="aSpace2" presStyleCnt="0"/>
      <dgm:spPr/>
    </dgm:pt>
    <dgm:pt modelId="{734AB420-96B3-4590-997D-4E83D9EFC9D0}" type="pres">
      <dgm:prSet presAssocID="{E34587CD-20F0-4AF4-804F-D2A436E72A98}" presName="childNode" presStyleLbl="node1" presStyleIdx="8" presStyleCnt="14" custScaleY="1350040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8F7411E9-64D1-4DB2-B3A8-BAB339000BD5}" type="pres">
      <dgm:prSet presAssocID="{E34587CD-20F0-4AF4-804F-D2A436E72A98}" presName="aSpace2" presStyleCnt="0"/>
      <dgm:spPr/>
    </dgm:pt>
    <dgm:pt modelId="{43D465FF-C8B7-477C-AAF2-2C5FE5F80051}" type="pres">
      <dgm:prSet presAssocID="{D6F59163-8E5C-42B0-8B9F-4EA7F67A16D3}" presName="childNode" presStyleLbl="node1" presStyleIdx="9" presStyleCnt="14" custScaleY="2000000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998AE5CB-C404-4C1A-A08B-12B021C67D98}" type="pres">
      <dgm:prSet presAssocID="{CA62CC8F-A348-48D0-9AF2-97DE6EE8D24A}" presName="aSpace" presStyleCnt="0"/>
      <dgm:spPr/>
    </dgm:pt>
    <dgm:pt modelId="{F5706ACE-8679-4739-B9B7-99A0D6544516}" type="pres">
      <dgm:prSet presAssocID="{ABD2846B-472E-4FD3-8F23-F422477369A8}" presName="compNode" presStyleCnt="0"/>
      <dgm:spPr/>
    </dgm:pt>
    <dgm:pt modelId="{4CF3005B-34C5-458E-BE4B-0BC0C5394116}" type="pres">
      <dgm:prSet presAssocID="{ABD2846B-472E-4FD3-8F23-F422477369A8}" presName="aNode" presStyleLbl="bgShp" presStyleIdx="3" presStyleCnt="4"/>
      <dgm:spPr/>
      <dgm:t>
        <a:bodyPr/>
        <a:lstStyle/>
        <a:p>
          <a:endParaRPr lang="pt-PT"/>
        </a:p>
      </dgm:t>
    </dgm:pt>
    <dgm:pt modelId="{C18BDA08-BBC2-4D3F-ABD3-0386AA5BFC56}" type="pres">
      <dgm:prSet presAssocID="{ABD2846B-472E-4FD3-8F23-F422477369A8}" presName="textNode" presStyleLbl="bgShp" presStyleIdx="3" presStyleCnt="4"/>
      <dgm:spPr/>
      <dgm:t>
        <a:bodyPr/>
        <a:lstStyle/>
        <a:p>
          <a:endParaRPr lang="pt-PT"/>
        </a:p>
      </dgm:t>
    </dgm:pt>
    <dgm:pt modelId="{3ABD4AEB-E473-47B0-BD66-4E75B6AFBF27}" type="pres">
      <dgm:prSet presAssocID="{ABD2846B-472E-4FD3-8F23-F422477369A8}" presName="compChildNode" presStyleCnt="0"/>
      <dgm:spPr/>
    </dgm:pt>
    <dgm:pt modelId="{7CF07E17-5772-473D-B42E-E5221EA9DB88}" type="pres">
      <dgm:prSet presAssocID="{ABD2846B-472E-4FD3-8F23-F422477369A8}" presName="theInnerList" presStyleCnt="0"/>
      <dgm:spPr/>
    </dgm:pt>
    <dgm:pt modelId="{91F9CBFF-685B-433D-AFCA-502DE428C5C0}" type="pres">
      <dgm:prSet presAssocID="{BEC20B69-FB19-4875-A863-C5E246C6B9E2}" presName="childNode" presStyleLbl="node1" presStyleIdx="10" presStyleCnt="14" custScaleY="1566495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E50944A9-8B58-4155-8972-05446BB8E52B}" type="pres">
      <dgm:prSet presAssocID="{BEC20B69-FB19-4875-A863-C5E246C6B9E2}" presName="aSpace2" presStyleCnt="0"/>
      <dgm:spPr/>
    </dgm:pt>
    <dgm:pt modelId="{2B6EDBE6-85AF-4AE4-87DB-5D05A133D2BB}" type="pres">
      <dgm:prSet presAssocID="{AFC6FD7F-1EBC-40B1-886D-A3DBDC2D2ABE}" presName="childNode" presStyleLbl="node1" presStyleIdx="11" presStyleCnt="14" custScaleY="1843700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6427600E-14BB-4526-B9F2-94BDD37AC3C0}" type="pres">
      <dgm:prSet presAssocID="{AFC6FD7F-1EBC-40B1-886D-A3DBDC2D2ABE}" presName="aSpace2" presStyleCnt="0"/>
      <dgm:spPr/>
    </dgm:pt>
    <dgm:pt modelId="{6EB531A0-EC8D-4716-BFD9-768784A3B658}" type="pres">
      <dgm:prSet presAssocID="{A36B5908-7BAB-455C-A585-B90732819F52}" presName="childNode" presStyleLbl="node1" presStyleIdx="12" presStyleCnt="14" custScaleY="1725590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29CE94A9-A013-4311-B3EC-5E334A011650}" type="pres">
      <dgm:prSet presAssocID="{A36B5908-7BAB-455C-A585-B90732819F52}" presName="aSpace2" presStyleCnt="0"/>
      <dgm:spPr/>
    </dgm:pt>
    <dgm:pt modelId="{679F626D-2E95-4FFB-A4FD-EF863A8DBB5A}" type="pres">
      <dgm:prSet presAssocID="{F982950F-17DE-49A7-A5F1-2E5F0E9E41FF}" presName="childNode" presStyleLbl="node1" presStyleIdx="13" presStyleCnt="14" custScaleY="2000000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</dgm:ptLst>
  <dgm:cxnLst>
    <dgm:cxn modelId="{5C661A2C-3BEA-4445-A59B-826F02A462E1}" type="presOf" srcId="{311BABE8-7C93-45DF-8769-D85BB2A456DD}" destId="{3AC465CC-D62C-4979-9CF3-523AD51BF3CA}" srcOrd="0" destOrd="1" presId="urn:microsoft.com/office/officeart/2005/8/layout/lProcess2"/>
    <dgm:cxn modelId="{1B6F0C87-42BD-4056-884C-DBED5E9E6A6B}" srcId="{33AD1F73-E7FC-4CE1-B1A6-DF38299C8D1F}" destId="{2B72DED5-FE83-4039-A06F-4CB745D74B37}" srcOrd="1" destOrd="0" parTransId="{8B721797-2B69-421C-9395-A599792B81BB}" sibTransId="{78B0CD7F-BAD8-48C4-B7F9-D9354F9FF6CD}"/>
    <dgm:cxn modelId="{DF91D6CC-1ADB-4DB9-A41B-A583B8EAC2DD}" srcId="{CA62CC8F-A348-48D0-9AF2-97DE6EE8D24A}" destId="{95099461-7C50-4608-8C01-7F432B4F5468}" srcOrd="1" destOrd="0" parTransId="{D765FF3D-8C28-49EA-BBBA-70002004C1BE}" sibTransId="{A329A231-100C-465C-85F9-CA08EE3D85EB}"/>
    <dgm:cxn modelId="{376855A7-BCDF-4F8A-80ED-BDD112852D30}" type="presOf" srcId="{2B72DED5-FE83-4039-A06F-4CB745D74B37}" destId="{42967949-14C8-4212-A605-CE4E40814748}" srcOrd="0" destOrd="0" presId="urn:microsoft.com/office/officeart/2005/8/layout/lProcess2"/>
    <dgm:cxn modelId="{D556D221-5C7D-4B15-9AF6-EB5DA58A022C}" type="presOf" srcId="{33AD1F73-E7FC-4CE1-B1A6-DF38299C8D1F}" destId="{D1EC5E9F-0673-4AC2-942C-925D4966B0A8}" srcOrd="0" destOrd="0" presId="urn:microsoft.com/office/officeart/2005/8/layout/lProcess2"/>
    <dgm:cxn modelId="{A6D4C0A1-C81F-4200-9D42-998DC4F70E83}" type="presOf" srcId="{409DA60F-6151-4B13-99FE-054E3BAD1BBB}" destId="{982941FA-663E-4595-9815-6C6B98B0FD51}" srcOrd="0" destOrd="0" presId="urn:microsoft.com/office/officeart/2005/8/layout/lProcess2"/>
    <dgm:cxn modelId="{0ED0F733-3A34-4405-8402-1F27E526F782}" srcId="{AB44197C-C0A8-4944-AAEB-3107D32D6642}" destId="{3E4D4F2E-0DC9-4C8A-B073-B8026BE3ED7A}" srcOrd="1" destOrd="0" parTransId="{459DC320-CC3C-4B93-A536-C0FF9781D31C}" sibTransId="{FBED2739-B23D-4562-AAC1-CB83A532EFB4}"/>
    <dgm:cxn modelId="{5C7DE91A-EDFF-4C7D-A764-56DD563B5EE2}" type="presOf" srcId="{AFC6FD7F-1EBC-40B1-886D-A3DBDC2D2ABE}" destId="{2B6EDBE6-85AF-4AE4-87DB-5D05A133D2BB}" srcOrd="0" destOrd="0" presId="urn:microsoft.com/office/officeart/2005/8/layout/lProcess2"/>
    <dgm:cxn modelId="{B244D59C-9783-4A3D-8DC0-471698966E4C}" type="presOf" srcId="{95099461-7C50-4608-8C01-7F432B4F5468}" destId="{9EC28F3C-5BC0-44F4-99A2-485C528AC601}" srcOrd="0" destOrd="0" presId="urn:microsoft.com/office/officeart/2005/8/layout/lProcess2"/>
    <dgm:cxn modelId="{E5A7470E-C501-4F5F-8D78-DCD26BC80362}" srcId="{ABD2846B-472E-4FD3-8F23-F422477369A8}" destId="{F982950F-17DE-49A7-A5F1-2E5F0E9E41FF}" srcOrd="3" destOrd="0" parTransId="{B0E0CF7E-D48C-420A-BC9D-00A0550A2E65}" sibTransId="{2E7522B1-3533-4571-9FA8-DF57D92750F0}"/>
    <dgm:cxn modelId="{F3CE472D-003F-4F93-B5D1-0F3B4F410F95}" srcId="{5255BBEA-9F55-4DA9-8A5B-9CBD08ED1679}" destId="{AB44197C-C0A8-4944-AAEB-3107D32D6642}" srcOrd="2" destOrd="0" parTransId="{EDFCD5ED-B71D-4634-B087-E49792E912E9}" sibTransId="{ABD47BA9-3278-4F89-A915-0D81B4A2AF18}"/>
    <dgm:cxn modelId="{02D468B2-36EE-48B8-98CF-C4C557170EB0}" srcId="{ABD2846B-472E-4FD3-8F23-F422477369A8}" destId="{A36B5908-7BAB-455C-A585-B90732819F52}" srcOrd="2" destOrd="0" parTransId="{C7C050C0-4757-44DB-AB47-6C0A89111E53}" sibTransId="{AFE6B247-034E-410C-A90D-DF5A75E7BAB1}"/>
    <dgm:cxn modelId="{45F3AF13-9E51-46BF-89A2-0DB335F555A2}" type="presOf" srcId="{D6F59163-8E5C-42B0-8B9F-4EA7F67A16D3}" destId="{43D465FF-C8B7-477C-AAF2-2C5FE5F80051}" srcOrd="0" destOrd="0" presId="urn:microsoft.com/office/officeart/2005/8/layout/lProcess2"/>
    <dgm:cxn modelId="{B39AB7DC-9CFD-4341-AC43-B7338A2403CB}" srcId="{CA62CC8F-A348-48D0-9AF2-97DE6EE8D24A}" destId="{7269D6C3-68E8-4EF9-8735-3AE3BE55FD53}" srcOrd="0" destOrd="0" parTransId="{F202C109-E080-41BC-BFBE-460E45FF9C77}" sibTransId="{B81817D0-C3E6-4DC1-988C-BFAD29497777}"/>
    <dgm:cxn modelId="{91FE7668-AB2C-4D8F-AD87-FECA781315D2}" type="presOf" srcId="{17F99091-5655-4986-B9E2-C6F7BE1E0B85}" destId="{43D465FF-C8B7-477C-AAF2-2C5FE5F80051}" srcOrd="0" destOrd="1" presId="urn:microsoft.com/office/officeart/2005/8/layout/lProcess2"/>
    <dgm:cxn modelId="{8C1C591B-5FF1-469A-ABE9-13E2527F0123}" type="presOf" srcId="{ABD2846B-472E-4FD3-8F23-F422477369A8}" destId="{C18BDA08-BBC2-4D3F-ABD3-0386AA5BFC56}" srcOrd="1" destOrd="0" presId="urn:microsoft.com/office/officeart/2005/8/layout/lProcess2"/>
    <dgm:cxn modelId="{55AA3355-580C-406B-B2C4-2E359686AFC3}" type="presOf" srcId="{7F01C4E6-DFCA-4388-831E-23421A0051AF}" destId="{CEE816D1-9720-4C06-A76C-F3EB3FD001D0}" srcOrd="0" destOrd="0" presId="urn:microsoft.com/office/officeart/2005/8/layout/lProcess2"/>
    <dgm:cxn modelId="{7E163A7A-5577-47AB-BB62-6E959D764F8A}" type="presOf" srcId="{2CBBE7E5-83F4-4C5B-9B15-C43A3B91D13C}" destId="{0263446D-3E1E-4DEB-BF08-2B23DEA3C9AD}" srcOrd="0" destOrd="0" presId="urn:microsoft.com/office/officeart/2005/8/layout/lProcess2"/>
    <dgm:cxn modelId="{88CD05CC-8B36-4874-B517-5BB62BF23BE0}" type="presOf" srcId="{AB44197C-C0A8-4944-AAEB-3107D32D6642}" destId="{3AC465CC-D62C-4979-9CF3-523AD51BF3CA}" srcOrd="0" destOrd="0" presId="urn:microsoft.com/office/officeart/2005/8/layout/lProcess2"/>
    <dgm:cxn modelId="{EE2E6B18-E6FE-4EDC-BEBA-DF0392B01EB0}" srcId="{D6F59163-8E5C-42B0-8B9F-4EA7F67A16D3}" destId="{17F99091-5655-4986-B9E2-C6F7BE1E0B85}" srcOrd="0" destOrd="0" parTransId="{69B461F9-8ECD-44BE-A298-B263FAB027D6}" sibTransId="{74BAC1E4-3840-4A97-9E45-6DDFD33387EA}"/>
    <dgm:cxn modelId="{64EDE94C-E727-42B1-A835-30DB8603090F}" srcId="{CA62CC8F-A348-48D0-9AF2-97DE6EE8D24A}" destId="{E34587CD-20F0-4AF4-804F-D2A436E72A98}" srcOrd="2" destOrd="0" parTransId="{1FEEBBC3-89A0-4FE6-9D7A-737E5AA76D70}" sibTransId="{938BE0B1-D0A2-4584-8FA2-DC641FC24D83}"/>
    <dgm:cxn modelId="{63A88A65-DAC5-4ECC-B397-A3695714872C}" type="presOf" srcId="{A36B5908-7BAB-455C-A585-B90732819F52}" destId="{6EB531A0-EC8D-4716-BFD9-768784A3B658}" srcOrd="0" destOrd="0" presId="urn:microsoft.com/office/officeart/2005/8/layout/lProcess2"/>
    <dgm:cxn modelId="{5D013C80-B5B5-4D26-B6CB-F7E3E8224A35}" type="presOf" srcId="{3E4D4F2E-0DC9-4C8A-B073-B8026BE3ED7A}" destId="{3AC465CC-D62C-4979-9CF3-523AD51BF3CA}" srcOrd="0" destOrd="2" presId="urn:microsoft.com/office/officeart/2005/8/layout/lProcess2"/>
    <dgm:cxn modelId="{BA40D086-CEA1-4F65-AA83-313663C92D08}" type="presOf" srcId="{1858DF08-2A33-423F-A482-40E55452E53A}" destId="{349F211A-2DF5-43C3-AA94-1DF966A66E7D}" srcOrd="0" destOrd="0" presId="urn:microsoft.com/office/officeart/2005/8/layout/lProcess2"/>
    <dgm:cxn modelId="{1ECEFF6A-57F2-454D-9A80-C39184746B3D}" srcId="{33AD1F73-E7FC-4CE1-B1A6-DF38299C8D1F}" destId="{5255BBEA-9F55-4DA9-8A5B-9CBD08ED1679}" srcOrd="0" destOrd="0" parTransId="{C47B7AEC-1805-4CAA-B981-60505391236F}" sibTransId="{FBCD70C3-1231-44BC-9D1E-E427470C2D01}"/>
    <dgm:cxn modelId="{FE28D8C7-B340-469E-9B6B-ADCA40F7CB6B}" srcId="{5255BBEA-9F55-4DA9-8A5B-9CBD08ED1679}" destId="{7F01C4E6-DFCA-4388-831E-23421A0051AF}" srcOrd="0" destOrd="0" parTransId="{59AFD3E5-BAFF-4943-8AE1-2FB55F03A1CE}" sibTransId="{1751BFC0-3A85-4D52-A750-ACAC666C8904}"/>
    <dgm:cxn modelId="{A925191B-4619-47DB-956F-3481F90114AF}" srcId="{2B72DED5-FE83-4039-A06F-4CB745D74B37}" destId="{5A44A292-22E1-4F48-9E79-A70E0CEE2157}" srcOrd="1" destOrd="0" parTransId="{54D3BC4F-D57B-4EFC-A772-1FC0710ACBA0}" sibTransId="{1974F42A-93A3-42A9-91B9-BA41307E24EE}"/>
    <dgm:cxn modelId="{E67CE707-64E0-43A1-88C1-CBE9A9A6C197}" srcId="{ABD2846B-472E-4FD3-8F23-F422477369A8}" destId="{BEC20B69-FB19-4875-A863-C5E246C6B9E2}" srcOrd="0" destOrd="0" parTransId="{52D1BC1B-D5BD-4AD1-99AC-598224B630AD}" sibTransId="{938F2B32-ACFF-485B-8A1B-6CA6DEA43720}"/>
    <dgm:cxn modelId="{DF22C3C5-18C4-4133-AE90-E4ED1AE4C5F3}" srcId="{33AD1F73-E7FC-4CE1-B1A6-DF38299C8D1F}" destId="{ABD2846B-472E-4FD3-8F23-F422477369A8}" srcOrd="3" destOrd="0" parTransId="{DE8672C2-4539-4840-9BCC-1066C05137B4}" sibTransId="{2C93BE05-54F6-4A4C-BFDB-B7505885B957}"/>
    <dgm:cxn modelId="{1B52783D-1511-46EE-8B40-84A3EDCB8C5D}" type="presOf" srcId="{ABD2846B-472E-4FD3-8F23-F422477369A8}" destId="{4CF3005B-34C5-458E-BE4B-0BC0C5394116}" srcOrd="0" destOrd="0" presId="urn:microsoft.com/office/officeart/2005/8/layout/lProcess2"/>
    <dgm:cxn modelId="{C485A61A-05CF-4555-A748-0E7B0E9D12DC}" srcId="{ABD2846B-472E-4FD3-8F23-F422477369A8}" destId="{AFC6FD7F-1EBC-40B1-886D-A3DBDC2D2ABE}" srcOrd="1" destOrd="0" parTransId="{3E090A3D-518C-465F-9F25-B8D81010F2DE}" sibTransId="{9C4F4832-D769-4E3D-A3DA-D71C916FA832}"/>
    <dgm:cxn modelId="{E5A33102-1D75-4D44-9E83-7C6667A665FF}" type="presOf" srcId="{5255BBEA-9F55-4DA9-8A5B-9CBD08ED1679}" destId="{EE348D70-4AE5-431D-A8F2-7FCD1F5768CE}" srcOrd="0" destOrd="0" presId="urn:microsoft.com/office/officeart/2005/8/layout/lProcess2"/>
    <dgm:cxn modelId="{3542A8C6-27F0-42ED-ABA9-1369537B599F}" srcId="{2B72DED5-FE83-4039-A06F-4CB745D74B37}" destId="{2CBBE7E5-83F4-4C5B-9B15-C43A3B91D13C}" srcOrd="2" destOrd="0" parTransId="{4942C1E0-B87D-4B5C-BF12-F39A7D99B64F}" sibTransId="{F6A19A06-AB72-4715-8685-D09705388C1B}"/>
    <dgm:cxn modelId="{CD0B68ED-85ED-4CAF-8964-0A770E2227A6}" type="presOf" srcId="{BEC20B69-FB19-4875-A863-C5E246C6B9E2}" destId="{91F9CBFF-685B-433D-AFCA-502DE428C5C0}" srcOrd="0" destOrd="0" presId="urn:microsoft.com/office/officeart/2005/8/layout/lProcess2"/>
    <dgm:cxn modelId="{8A3B6E74-3C34-4D4C-A7BE-03FD41E462D9}" type="presOf" srcId="{F982950F-17DE-49A7-A5F1-2E5F0E9E41FF}" destId="{679F626D-2E95-4FFB-A4FD-EF863A8DBB5A}" srcOrd="0" destOrd="0" presId="urn:microsoft.com/office/officeart/2005/8/layout/lProcess2"/>
    <dgm:cxn modelId="{1E7A4E9B-309C-4338-8CE3-110C3169EE66}" type="presOf" srcId="{CA62CC8F-A348-48D0-9AF2-97DE6EE8D24A}" destId="{084EB951-030D-40B2-98D6-A692D73C1896}" srcOrd="1" destOrd="0" presId="urn:microsoft.com/office/officeart/2005/8/layout/lProcess2"/>
    <dgm:cxn modelId="{FBCCE02C-BC0F-4A50-B09A-138A83169088}" srcId="{5255BBEA-9F55-4DA9-8A5B-9CBD08ED1679}" destId="{1858DF08-2A33-423F-A482-40E55452E53A}" srcOrd="1" destOrd="0" parTransId="{D33CDBC1-58FF-488B-9520-9F063F6E45B5}" sibTransId="{854436F8-391B-483A-8222-46DB68E6929C}"/>
    <dgm:cxn modelId="{EF81734A-CBFA-4685-8887-670EB15ABD7B}" srcId="{AB44197C-C0A8-4944-AAEB-3107D32D6642}" destId="{311BABE8-7C93-45DF-8769-D85BB2A456DD}" srcOrd="0" destOrd="0" parTransId="{A683444C-D88F-4BE9-A4D1-22486F15A423}" sibTransId="{BECC1425-25D7-4E60-93F6-F14D8D15F287}"/>
    <dgm:cxn modelId="{D0E8AFC6-763D-46B2-96D0-F002132B02C8}" type="presOf" srcId="{5A44A292-22E1-4F48-9E79-A70E0CEE2157}" destId="{EB461DED-E19D-4576-9B59-929DA1D92FA5}" srcOrd="0" destOrd="0" presId="urn:microsoft.com/office/officeart/2005/8/layout/lProcess2"/>
    <dgm:cxn modelId="{FEB83653-BC15-4C57-A572-3151CA5292AC}" srcId="{2B72DED5-FE83-4039-A06F-4CB745D74B37}" destId="{409DA60F-6151-4B13-99FE-054E3BAD1BBB}" srcOrd="0" destOrd="0" parTransId="{3B406BCA-4298-4123-B704-AE69581BC96B}" sibTransId="{65744E4F-EFC3-4CD7-9603-7E83C133A2A0}"/>
    <dgm:cxn modelId="{2DF34943-A896-4F21-9DAD-00801B5C8924}" srcId="{CA62CC8F-A348-48D0-9AF2-97DE6EE8D24A}" destId="{D6F59163-8E5C-42B0-8B9F-4EA7F67A16D3}" srcOrd="3" destOrd="0" parTransId="{B3C7BB10-1D6D-4E33-A0ED-131D4B07514C}" sibTransId="{60266E3C-AD27-453F-8904-AAC542F78CE6}"/>
    <dgm:cxn modelId="{3588A8DB-950C-4F80-8B02-F022244FB8F2}" type="presOf" srcId="{5255BBEA-9F55-4DA9-8A5B-9CBD08ED1679}" destId="{A080FC08-0BDA-4B3B-A9F7-6F3707B36580}" srcOrd="1" destOrd="0" presId="urn:microsoft.com/office/officeart/2005/8/layout/lProcess2"/>
    <dgm:cxn modelId="{5F9065EB-830B-4DEA-A0C0-B0972E9833A5}" srcId="{33AD1F73-E7FC-4CE1-B1A6-DF38299C8D1F}" destId="{CA62CC8F-A348-48D0-9AF2-97DE6EE8D24A}" srcOrd="2" destOrd="0" parTransId="{D3A6CE87-3E75-4C98-98F7-64B6AA99161F}" sibTransId="{F39D2E04-4244-4A61-A996-DA4433D8376E}"/>
    <dgm:cxn modelId="{F01FC3AD-397B-49BC-8D10-E253431C7A67}" type="presOf" srcId="{E34587CD-20F0-4AF4-804F-D2A436E72A98}" destId="{734AB420-96B3-4590-997D-4E83D9EFC9D0}" srcOrd="0" destOrd="0" presId="urn:microsoft.com/office/officeart/2005/8/layout/lProcess2"/>
    <dgm:cxn modelId="{218E9FCF-E5D4-4B51-AF81-1B211495AE80}" type="presOf" srcId="{7269D6C3-68E8-4EF9-8735-3AE3BE55FD53}" destId="{4BA813C3-33BC-4C34-8674-DB9B9449843F}" srcOrd="0" destOrd="0" presId="urn:microsoft.com/office/officeart/2005/8/layout/lProcess2"/>
    <dgm:cxn modelId="{5CBD8648-0ABA-4388-A890-8BD81D7E5108}" type="presOf" srcId="{2B72DED5-FE83-4039-A06F-4CB745D74B37}" destId="{00EB2824-171B-42BA-B726-37B6966B2C72}" srcOrd="1" destOrd="0" presId="urn:microsoft.com/office/officeart/2005/8/layout/lProcess2"/>
    <dgm:cxn modelId="{C64889C1-E939-45BB-A526-1F951AB84D1F}" type="presOf" srcId="{CA62CC8F-A348-48D0-9AF2-97DE6EE8D24A}" destId="{DCF764C5-4373-4714-8E36-60C7FED75B3E}" srcOrd="0" destOrd="0" presId="urn:microsoft.com/office/officeart/2005/8/layout/lProcess2"/>
    <dgm:cxn modelId="{19F257AC-F70B-4450-8B5F-1094B42D9405}" type="presParOf" srcId="{D1EC5E9F-0673-4AC2-942C-925D4966B0A8}" destId="{FDC01B74-3F3B-4E06-B996-43DD024EBF0D}" srcOrd="0" destOrd="0" presId="urn:microsoft.com/office/officeart/2005/8/layout/lProcess2"/>
    <dgm:cxn modelId="{8BCBE73B-E967-43A9-A0AE-F136C3677452}" type="presParOf" srcId="{FDC01B74-3F3B-4E06-B996-43DD024EBF0D}" destId="{EE348D70-4AE5-431D-A8F2-7FCD1F5768CE}" srcOrd="0" destOrd="0" presId="urn:microsoft.com/office/officeart/2005/8/layout/lProcess2"/>
    <dgm:cxn modelId="{30C193AE-1FF3-4B57-A2B4-FE0C6F25B726}" type="presParOf" srcId="{FDC01B74-3F3B-4E06-B996-43DD024EBF0D}" destId="{A080FC08-0BDA-4B3B-A9F7-6F3707B36580}" srcOrd="1" destOrd="0" presId="urn:microsoft.com/office/officeart/2005/8/layout/lProcess2"/>
    <dgm:cxn modelId="{9D15E6BC-6262-4366-8D56-698F56053D20}" type="presParOf" srcId="{FDC01B74-3F3B-4E06-B996-43DD024EBF0D}" destId="{6138BF22-3541-4F6A-AA44-819CD2E59072}" srcOrd="2" destOrd="0" presId="urn:microsoft.com/office/officeart/2005/8/layout/lProcess2"/>
    <dgm:cxn modelId="{5BE01A34-4663-4598-B598-5E89654B2F50}" type="presParOf" srcId="{6138BF22-3541-4F6A-AA44-819CD2E59072}" destId="{84A080DA-4F08-48ED-88E3-1A8BE21E78C4}" srcOrd="0" destOrd="0" presId="urn:microsoft.com/office/officeart/2005/8/layout/lProcess2"/>
    <dgm:cxn modelId="{80234574-B70A-44BD-964C-D9198C09CF2E}" type="presParOf" srcId="{84A080DA-4F08-48ED-88E3-1A8BE21E78C4}" destId="{CEE816D1-9720-4C06-A76C-F3EB3FD001D0}" srcOrd="0" destOrd="0" presId="urn:microsoft.com/office/officeart/2005/8/layout/lProcess2"/>
    <dgm:cxn modelId="{0A50E089-8852-4524-BB19-728512D7E8A7}" type="presParOf" srcId="{84A080DA-4F08-48ED-88E3-1A8BE21E78C4}" destId="{E15B5FA4-542F-4867-B65B-F29DD17784BE}" srcOrd="1" destOrd="0" presId="urn:microsoft.com/office/officeart/2005/8/layout/lProcess2"/>
    <dgm:cxn modelId="{981CC7C5-56F1-4F2C-AA1B-A391CA522217}" type="presParOf" srcId="{84A080DA-4F08-48ED-88E3-1A8BE21E78C4}" destId="{349F211A-2DF5-43C3-AA94-1DF966A66E7D}" srcOrd="2" destOrd="0" presId="urn:microsoft.com/office/officeart/2005/8/layout/lProcess2"/>
    <dgm:cxn modelId="{DA9325AF-EF60-4EE4-B363-C857406C4541}" type="presParOf" srcId="{84A080DA-4F08-48ED-88E3-1A8BE21E78C4}" destId="{42985918-6090-4DE4-8FA4-87B3E9B4D36A}" srcOrd="3" destOrd="0" presId="urn:microsoft.com/office/officeart/2005/8/layout/lProcess2"/>
    <dgm:cxn modelId="{B6561969-C10C-4875-A05C-2DAFC3A759DC}" type="presParOf" srcId="{84A080DA-4F08-48ED-88E3-1A8BE21E78C4}" destId="{3AC465CC-D62C-4979-9CF3-523AD51BF3CA}" srcOrd="4" destOrd="0" presId="urn:microsoft.com/office/officeart/2005/8/layout/lProcess2"/>
    <dgm:cxn modelId="{AE763701-A47A-43C9-BBEA-610CDB52E79F}" type="presParOf" srcId="{D1EC5E9F-0673-4AC2-942C-925D4966B0A8}" destId="{259E85FC-3300-4BD8-AB43-7512E8BC39F0}" srcOrd="1" destOrd="0" presId="urn:microsoft.com/office/officeart/2005/8/layout/lProcess2"/>
    <dgm:cxn modelId="{DF0DF688-2CFE-4F57-A325-134D52611C95}" type="presParOf" srcId="{D1EC5E9F-0673-4AC2-942C-925D4966B0A8}" destId="{531AD914-6A72-45E0-87A7-BC405FC9EE40}" srcOrd="2" destOrd="0" presId="urn:microsoft.com/office/officeart/2005/8/layout/lProcess2"/>
    <dgm:cxn modelId="{4F42977C-FB52-4687-A81E-7CAAE5094BB6}" type="presParOf" srcId="{531AD914-6A72-45E0-87A7-BC405FC9EE40}" destId="{42967949-14C8-4212-A605-CE4E40814748}" srcOrd="0" destOrd="0" presId="urn:microsoft.com/office/officeart/2005/8/layout/lProcess2"/>
    <dgm:cxn modelId="{36C2DE4C-9B95-4AD9-88E4-B7E312606DFB}" type="presParOf" srcId="{531AD914-6A72-45E0-87A7-BC405FC9EE40}" destId="{00EB2824-171B-42BA-B726-37B6966B2C72}" srcOrd="1" destOrd="0" presId="urn:microsoft.com/office/officeart/2005/8/layout/lProcess2"/>
    <dgm:cxn modelId="{40E70EEA-CF16-4695-AD9E-45E7D25E9F8F}" type="presParOf" srcId="{531AD914-6A72-45E0-87A7-BC405FC9EE40}" destId="{8BCB95F7-9EB7-447D-9B57-84A187DF9086}" srcOrd="2" destOrd="0" presId="urn:microsoft.com/office/officeart/2005/8/layout/lProcess2"/>
    <dgm:cxn modelId="{3E4547C4-93D0-4760-90A2-55AA4B937FFB}" type="presParOf" srcId="{8BCB95F7-9EB7-447D-9B57-84A187DF9086}" destId="{3C4BCD30-3395-4572-B7BC-EBF485CE520C}" srcOrd="0" destOrd="0" presId="urn:microsoft.com/office/officeart/2005/8/layout/lProcess2"/>
    <dgm:cxn modelId="{540CF264-0ABC-4DBC-806C-2A6F8B59B161}" type="presParOf" srcId="{3C4BCD30-3395-4572-B7BC-EBF485CE520C}" destId="{982941FA-663E-4595-9815-6C6B98B0FD51}" srcOrd="0" destOrd="0" presId="urn:microsoft.com/office/officeart/2005/8/layout/lProcess2"/>
    <dgm:cxn modelId="{66148C4B-DEDA-4F31-BAE7-EB7F0CB402C4}" type="presParOf" srcId="{3C4BCD30-3395-4572-B7BC-EBF485CE520C}" destId="{CDE30946-975F-4B7A-8913-8B73F642740A}" srcOrd="1" destOrd="0" presId="urn:microsoft.com/office/officeart/2005/8/layout/lProcess2"/>
    <dgm:cxn modelId="{1A2856CC-571C-4C64-8B2F-003F2B0C2E76}" type="presParOf" srcId="{3C4BCD30-3395-4572-B7BC-EBF485CE520C}" destId="{EB461DED-E19D-4576-9B59-929DA1D92FA5}" srcOrd="2" destOrd="0" presId="urn:microsoft.com/office/officeart/2005/8/layout/lProcess2"/>
    <dgm:cxn modelId="{B25A8918-E54B-4008-A20F-CAE9DEC6C740}" type="presParOf" srcId="{3C4BCD30-3395-4572-B7BC-EBF485CE520C}" destId="{5A4652CF-B42D-4615-8F67-1948EC9C2F29}" srcOrd="3" destOrd="0" presId="urn:microsoft.com/office/officeart/2005/8/layout/lProcess2"/>
    <dgm:cxn modelId="{2D38C168-EF72-4A1A-954B-91C3F620B915}" type="presParOf" srcId="{3C4BCD30-3395-4572-B7BC-EBF485CE520C}" destId="{0263446D-3E1E-4DEB-BF08-2B23DEA3C9AD}" srcOrd="4" destOrd="0" presId="urn:microsoft.com/office/officeart/2005/8/layout/lProcess2"/>
    <dgm:cxn modelId="{1EE93C17-78F5-4B38-94AD-D795DA268FFC}" type="presParOf" srcId="{D1EC5E9F-0673-4AC2-942C-925D4966B0A8}" destId="{985E6BE6-1401-48E6-9839-6DA02B7CA6DB}" srcOrd="3" destOrd="0" presId="urn:microsoft.com/office/officeart/2005/8/layout/lProcess2"/>
    <dgm:cxn modelId="{DF5589B9-D82F-4FCB-982D-42C2E147DB70}" type="presParOf" srcId="{D1EC5E9F-0673-4AC2-942C-925D4966B0A8}" destId="{BE39A949-9929-4F94-9F3C-BC5F53A97E23}" srcOrd="4" destOrd="0" presId="urn:microsoft.com/office/officeart/2005/8/layout/lProcess2"/>
    <dgm:cxn modelId="{0A683204-9247-4983-ADE5-CB0B9C12BB89}" type="presParOf" srcId="{BE39A949-9929-4F94-9F3C-BC5F53A97E23}" destId="{DCF764C5-4373-4714-8E36-60C7FED75B3E}" srcOrd="0" destOrd="0" presId="urn:microsoft.com/office/officeart/2005/8/layout/lProcess2"/>
    <dgm:cxn modelId="{B9338D6D-BF3E-41E9-9F5D-95C516DA0A4C}" type="presParOf" srcId="{BE39A949-9929-4F94-9F3C-BC5F53A97E23}" destId="{084EB951-030D-40B2-98D6-A692D73C1896}" srcOrd="1" destOrd="0" presId="urn:microsoft.com/office/officeart/2005/8/layout/lProcess2"/>
    <dgm:cxn modelId="{61DACB7B-E6D8-49D4-B7C8-986433F2E5C8}" type="presParOf" srcId="{BE39A949-9929-4F94-9F3C-BC5F53A97E23}" destId="{17817ED7-B438-4DE5-A24F-35B8C2A9B543}" srcOrd="2" destOrd="0" presId="urn:microsoft.com/office/officeart/2005/8/layout/lProcess2"/>
    <dgm:cxn modelId="{296ABB7F-D120-4CD5-BED4-AA9EFFAC1AD4}" type="presParOf" srcId="{17817ED7-B438-4DE5-A24F-35B8C2A9B543}" destId="{BFE2FE2A-5E8F-4051-AFF2-DCD87D0DE8BA}" srcOrd="0" destOrd="0" presId="urn:microsoft.com/office/officeart/2005/8/layout/lProcess2"/>
    <dgm:cxn modelId="{856F8BB3-D679-4F6F-ACD6-D4BF2A990F5C}" type="presParOf" srcId="{BFE2FE2A-5E8F-4051-AFF2-DCD87D0DE8BA}" destId="{4BA813C3-33BC-4C34-8674-DB9B9449843F}" srcOrd="0" destOrd="0" presId="urn:microsoft.com/office/officeart/2005/8/layout/lProcess2"/>
    <dgm:cxn modelId="{BF658482-65AD-4A34-A5E7-591FF5964087}" type="presParOf" srcId="{BFE2FE2A-5E8F-4051-AFF2-DCD87D0DE8BA}" destId="{FFE7E06E-F983-4370-8DD0-1D460BE4D2A0}" srcOrd="1" destOrd="0" presId="urn:microsoft.com/office/officeart/2005/8/layout/lProcess2"/>
    <dgm:cxn modelId="{FA164B58-4AF3-41A5-AD7B-6C84E58646F2}" type="presParOf" srcId="{BFE2FE2A-5E8F-4051-AFF2-DCD87D0DE8BA}" destId="{9EC28F3C-5BC0-44F4-99A2-485C528AC601}" srcOrd="2" destOrd="0" presId="urn:microsoft.com/office/officeart/2005/8/layout/lProcess2"/>
    <dgm:cxn modelId="{C7C2C092-8773-467A-B15A-95E86EA32944}" type="presParOf" srcId="{BFE2FE2A-5E8F-4051-AFF2-DCD87D0DE8BA}" destId="{177539A8-3276-4B3A-931B-69887B07A69C}" srcOrd="3" destOrd="0" presId="urn:microsoft.com/office/officeart/2005/8/layout/lProcess2"/>
    <dgm:cxn modelId="{A406BC26-E794-413E-87DC-AE4A6402DF79}" type="presParOf" srcId="{BFE2FE2A-5E8F-4051-AFF2-DCD87D0DE8BA}" destId="{734AB420-96B3-4590-997D-4E83D9EFC9D0}" srcOrd="4" destOrd="0" presId="urn:microsoft.com/office/officeart/2005/8/layout/lProcess2"/>
    <dgm:cxn modelId="{13D9E929-5965-46A3-A2AF-FD25B1F79C30}" type="presParOf" srcId="{BFE2FE2A-5E8F-4051-AFF2-DCD87D0DE8BA}" destId="{8F7411E9-64D1-4DB2-B3A8-BAB339000BD5}" srcOrd="5" destOrd="0" presId="urn:microsoft.com/office/officeart/2005/8/layout/lProcess2"/>
    <dgm:cxn modelId="{7EB83791-8A35-4438-844F-453643B11042}" type="presParOf" srcId="{BFE2FE2A-5E8F-4051-AFF2-DCD87D0DE8BA}" destId="{43D465FF-C8B7-477C-AAF2-2C5FE5F80051}" srcOrd="6" destOrd="0" presId="urn:microsoft.com/office/officeart/2005/8/layout/lProcess2"/>
    <dgm:cxn modelId="{53779170-7CD7-40DC-9E81-1EECBC3D6F8C}" type="presParOf" srcId="{D1EC5E9F-0673-4AC2-942C-925D4966B0A8}" destId="{998AE5CB-C404-4C1A-A08B-12B021C67D98}" srcOrd="5" destOrd="0" presId="urn:microsoft.com/office/officeart/2005/8/layout/lProcess2"/>
    <dgm:cxn modelId="{C4E35B6C-58DF-4913-B6C1-8E76AF2E5CD7}" type="presParOf" srcId="{D1EC5E9F-0673-4AC2-942C-925D4966B0A8}" destId="{F5706ACE-8679-4739-B9B7-99A0D6544516}" srcOrd="6" destOrd="0" presId="urn:microsoft.com/office/officeart/2005/8/layout/lProcess2"/>
    <dgm:cxn modelId="{615D8FB2-72B7-4659-96BB-12915A4E3052}" type="presParOf" srcId="{F5706ACE-8679-4739-B9B7-99A0D6544516}" destId="{4CF3005B-34C5-458E-BE4B-0BC0C5394116}" srcOrd="0" destOrd="0" presId="urn:microsoft.com/office/officeart/2005/8/layout/lProcess2"/>
    <dgm:cxn modelId="{F28AAA26-2B03-4DB9-85E5-D2C13AF08849}" type="presParOf" srcId="{F5706ACE-8679-4739-B9B7-99A0D6544516}" destId="{C18BDA08-BBC2-4D3F-ABD3-0386AA5BFC56}" srcOrd="1" destOrd="0" presId="urn:microsoft.com/office/officeart/2005/8/layout/lProcess2"/>
    <dgm:cxn modelId="{6FAAE76B-CC2B-4A2A-A6B3-722038D0C127}" type="presParOf" srcId="{F5706ACE-8679-4739-B9B7-99A0D6544516}" destId="{3ABD4AEB-E473-47B0-BD66-4E75B6AFBF27}" srcOrd="2" destOrd="0" presId="urn:microsoft.com/office/officeart/2005/8/layout/lProcess2"/>
    <dgm:cxn modelId="{6A5BABA1-3D16-4CAE-A1B9-A844DB6BB3BF}" type="presParOf" srcId="{3ABD4AEB-E473-47B0-BD66-4E75B6AFBF27}" destId="{7CF07E17-5772-473D-B42E-E5221EA9DB88}" srcOrd="0" destOrd="0" presId="urn:microsoft.com/office/officeart/2005/8/layout/lProcess2"/>
    <dgm:cxn modelId="{60B84108-F7A1-4705-A0C5-40D6C1F8EA92}" type="presParOf" srcId="{7CF07E17-5772-473D-B42E-E5221EA9DB88}" destId="{91F9CBFF-685B-433D-AFCA-502DE428C5C0}" srcOrd="0" destOrd="0" presId="urn:microsoft.com/office/officeart/2005/8/layout/lProcess2"/>
    <dgm:cxn modelId="{D6E459F6-FFC5-4C45-B4AA-708900A7CF4E}" type="presParOf" srcId="{7CF07E17-5772-473D-B42E-E5221EA9DB88}" destId="{E50944A9-8B58-4155-8972-05446BB8E52B}" srcOrd="1" destOrd="0" presId="urn:microsoft.com/office/officeart/2005/8/layout/lProcess2"/>
    <dgm:cxn modelId="{89D7E4E5-C3CD-4FB4-B03B-540D418820E4}" type="presParOf" srcId="{7CF07E17-5772-473D-B42E-E5221EA9DB88}" destId="{2B6EDBE6-85AF-4AE4-87DB-5D05A133D2BB}" srcOrd="2" destOrd="0" presId="urn:microsoft.com/office/officeart/2005/8/layout/lProcess2"/>
    <dgm:cxn modelId="{1FC2517A-A9C6-4CDA-908F-864DAA81713A}" type="presParOf" srcId="{7CF07E17-5772-473D-B42E-E5221EA9DB88}" destId="{6427600E-14BB-4526-B9F2-94BDD37AC3C0}" srcOrd="3" destOrd="0" presId="urn:microsoft.com/office/officeart/2005/8/layout/lProcess2"/>
    <dgm:cxn modelId="{00478646-8472-4177-9725-2AF6DE21A16A}" type="presParOf" srcId="{7CF07E17-5772-473D-B42E-E5221EA9DB88}" destId="{6EB531A0-EC8D-4716-BFD9-768784A3B658}" srcOrd="4" destOrd="0" presId="urn:microsoft.com/office/officeart/2005/8/layout/lProcess2"/>
    <dgm:cxn modelId="{CFDC9A53-2A2C-4DCB-8388-865E53AED231}" type="presParOf" srcId="{7CF07E17-5772-473D-B42E-E5221EA9DB88}" destId="{29CE94A9-A013-4311-B3EC-5E334A011650}" srcOrd="5" destOrd="0" presId="urn:microsoft.com/office/officeart/2005/8/layout/lProcess2"/>
    <dgm:cxn modelId="{FC330861-4A38-4BBE-801D-3B95FE5980D6}" type="presParOf" srcId="{7CF07E17-5772-473D-B42E-E5221EA9DB88}" destId="{679F626D-2E95-4FFB-A4FD-EF863A8DBB5A}" srcOrd="6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491D1400-F7D9-47B9-AE77-54CB4B57B144}" type="doc">
      <dgm:prSet loTypeId="urn:microsoft.com/office/officeart/2005/8/layout/hProcess7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PT"/>
        </a:p>
      </dgm:t>
    </dgm:pt>
    <dgm:pt modelId="{1D5AC604-ED0F-4311-B4B3-32862A1BB977}">
      <dgm:prSet phldrT="[Text]" custT="1"/>
      <dgm:spPr>
        <a:solidFill>
          <a:srgbClr val="FFC000"/>
        </a:solidFill>
      </dgm:spPr>
      <dgm:t>
        <a:bodyPr/>
        <a:lstStyle/>
        <a:p>
          <a:pPr algn="ctr"/>
          <a:r>
            <a:rPr lang="pt-PT" sz="1600" b="1" dirty="0" smtClean="0">
              <a:solidFill>
                <a:srgbClr val="C00000"/>
              </a:solidFill>
            </a:rPr>
            <a:t>TEMPERATURAS MÁXIMAS E MÍNIMAS</a:t>
          </a:r>
          <a:endParaRPr lang="pt-PT" sz="1600" b="1" dirty="0">
            <a:solidFill>
              <a:srgbClr val="C00000"/>
            </a:solidFill>
          </a:endParaRPr>
        </a:p>
      </dgm:t>
    </dgm:pt>
    <dgm:pt modelId="{9B761D55-9B60-46D1-8BB0-AB1A062E61FC}" type="parTrans" cxnId="{EFD441B1-24F9-4308-A283-A7F6F2B291D5}">
      <dgm:prSet/>
      <dgm:spPr/>
      <dgm:t>
        <a:bodyPr/>
        <a:lstStyle/>
        <a:p>
          <a:endParaRPr lang="pt-PT"/>
        </a:p>
      </dgm:t>
    </dgm:pt>
    <dgm:pt modelId="{B84EA0B0-EA40-43E8-BD60-7172F1FCA024}" type="sibTrans" cxnId="{EFD441B1-24F9-4308-A283-A7F6F2B291D5}">
      <dgm:prSet/>
      <dgm:spPr/>
      <dgm:t>
        <a:bodyPr/>
        <a:lstStyle/>
        <a:p>
          <a:endParaRPr lang="pt-PT"/>
        </a:p>
      </dgm:t>
    </dgm:pt>
    <dgm:pt modelId="{D0E610A9-683B-4220-B110-5FB9321516C0}">
      <dgm:prSet phldrT="[Text]" custT="1"/>
      <dgm:spPr/>
      <dgm:t>
        <a:bodyPr/>
        <a:lstStyle/>
        <a:p>
          <a:r>
            <a:rPr lang="pt-PT" sz="1200" dirty="0" smtClean="0">
              <a:solidFill>
                <a:schemeClr val="bg1"/>
              </a:solidFill>
            </a:rPr>
            <a:t> É esperado um         aumento entre 1,1 e   1,5ºC em todo o território,</a:t>
          </a:r>
          <a:endParaRPr lang="pt-PT" sz="1200" dirty="0">
            <a:solidFill>
              <a:schemeClr val="bg1"/>
            </a:solidFill>
          </a:endParaRPr>
        </a:p>
      </dgm:t>
    </dgm:pt>
    <dgm:pt modelId="{47AAEAE1-7A05-4604-BEA7-47047BF29A9C}" type="parTrans" cxnId="{B1E461F3-7AFB-480E-ABE4-5D862E502A14}">
      <dgm:prSet/>
      <dgm:spPr/>
      <dgm:t>
        <a:bodyPr/>
        <a:lstStyle/>
        <a:p>
          <a:endParaRPr lang="pt-PT"/>
        </a:p>
      </dgm:t>
    </dgm:pt>
    <dgm:pt modelId="{1EAD7FC1-9C71-47EF-972A-DB3A28993933}" type="sibTrans" cxnId="{B1E461F3-7AFB-480E-ABE4-5D862E502A14}">
      <dgm:prSet/>
      <dgm:spPr/>
      <dgm:t>
        <a:bodyPr/>
        <a:lstStyle/>
        <a:p>
          <a:endParaRPr lang="pt-PT"/>
        </a:p>
      </dgm:t>
    </dgm:pt>
    <dgm:pt modelId="{D4A53C43-570A-47A9-A3D6-06A659E555C8}">
      <dgm:prSet phldrT="[Text]" custT="1"/>
      <dgm:spPr>
        <a:solidFill>
          <a:srgbClr val="00B0F0"/>
        </a:solidFill>
      </dgm:spPr>
      <dgm:t>
        <a:bodyPr/>
        <a:lstStyle/>
        <a:p>
          <a:pPr algn="ctr"/>
          <a:r>
            <a:rPr lang="pt-PT" sz="1600" b="1" dirty="0" smtClean="0">
              <a:solidFill>
                <a:srgbClr val="FFFF00"/>
              </a:solidFill>
            </a:rPr>
            <a:t>PRECIPITAÇÃO</a:t>
          </a:r>
          <a:endParaRPr lang="pt-PT" sz="1600" b="1" dirty="0">
            <a:solidFill>
              <a:srgbClr val="FFFF00"/>
            </a:solidFill>
          </a:endParaRPr>
        </a:p>
      </dgm:t>
    </dgm:pt>
    <dgm:pt modelId="{9BD0C463-5665-45B6-B131-1A02DCA1C568}" type="parTrans" cxnId="{53EFCE2E-8886-4CFE-B8D6-548325551A0D}">
      <dgm:prSet/>
      <dgm:spPr/>
      <dgm:t>
        <a:bodyPr/>
        <a:lstStyle/>
        <a:p>
          <a:endParaRPr lang="pt-PT"/>
        </a:p>
      </dgm:t>
    </dgm:pt>
    <dgm:pt modelId="{BB0F3169-E33C-4F2A-8EF8-15A639B3A671}" type="sibTrans" cxnId="{53EFCE2E-8886-4CFE-B8D6-548325551A0D}">
      <dgm:prSet/>
      <dgm:spPr/>
      <dgm:t>
        <a:bodyPr/>
        <a:lstStyle/>
        <a:p>
          <a:endParaRPr lang="pt-PT"/>
        </a:p>
      </dgm:t>
    </dgm:pt>
    <dgm:pt modelId="{D32B1733-F5DB-44D5-A575-1D0097239FE1}">
      <dgm:prSet phldrT="[Text]" custT="1"/>
      <dgm:spPr/>
      <dgm:t>
        <a:bodyPr/>
        <a:lstStyle/>
        <a:p>
          <a:r>
            <a:rPr lang="pt-PT" sz="1200" dirty="0" smtClean="0">
              <a:solidFill>
                <a:srgbClr val="002060"/>
              </a:solidFill>
            </a:rPr>
            <a:t>Anomalias positivas da precipitação: Cabinda; Longa e </a:t>
          </a:r>
          <a:r>
            <a:rPr lang="pt-PT" sz="1200" dirty="0" err="1" smtClean="0">
              <a:solidFill>
                <a:srgbClr val="002060"/>
              </a:solidFill>
            </a:rPr>
            <a:t>Centro-Oeste</a:t>
          </a:r>
          <a:r>
            <a:rPr lang="pt-PT" sz="1200" dirty="0" smtClean="0">
              <a:solidFill>
                <a:srgbClr val="002060"/>
              </a:solidFill>
            </a:rPr>
            <a:t>,</a:t>
          </a:r>
        </a:p>
      </dgm:t>
    </dgm:pt>
    <dgm:pt modelId="{A3D1555D-8B57-4A4F-BFEF-AF3FECC33696}" type="parTrans" cxnId="{589BEE65-BA45-40CD-80DA-675DA755373E}">
      <dgm:prSet/>
      <dgm:spPr/>
      <dgm:t>
        <a:bodyPr/>
        <a:lstStyle/>
        <a:p>
          <a:endParaRPr lang="pt-PT"/>
        </a:p>
      </dgm:t>
    </dgm:pt>
    <dgm:pt modelId="{E3A6F9FA-DB6A-4CA5-ADCF-5D3AB9968ADC}" type="sibTrans" cxnId="{589BEE65-BA45-40CD-80DA-675DA755373E}">
      <dgm:prSet/>
      <dgm:spPr/>
      <dgm:t>
        <a:bodyPr/>
        <a:lstStyle/>
        <a:p>
          <a:endParaRPr lang="pt-PT"/>
        </a:p>
      </dgm:t>
    </dgm:pt>
    <dgm:pt modelId="{3C21367D-E87C-453A-B0E4-55225D6EBC5F}">
      <dgm:prSet custT="1"/>
      <dgm:spPr>
        <a:solidFill>
          <a:srgbClr val="FFFF99"/>
        </a:solidFill>
      </dgm:spPr>
      <dgm:t>
        <a:bodyPr/>
        <a:lstStyle/>
        <a:p>
          <a:pPr algn="ctr"/>
          <a:r>
            <a:rPr lang="pt-PT" sz="1600" b="1" dirty="0" smtClean="0">
              <a:solidFill>
                <a:srgbClr val="FF0000"/>
              </a:solidFill>
            </a:rPr>
            <a:t>POTENCIAL CONFLITO</a:t>
          </a:r>
          <a:endParaRPr lang="pt-PT" sz="1600" b="1" dirty="0">
            <a:solidFill>
              <a:srgbClr val="FF0000"/>
            </a:solidFill>
          </a:endParaRPr>
        </a:p>
      </dgm:t>
    </dgm:pt>
    <dgm:pt modelId="{AEDDA12B-EB27-4F5F-A42E-EACF347D752D}" type="parTrans" cxnId="{A50C1DF9-1B96-4899-AFA8-E93EC65DBD63}">
      <dgm:prSet/>
      <dgm:spPr/>
      <dgm:t>
        <a:bodyPr/>
        <a:lstStyle/>
        <a:p>
          <a:endParaRPr lang="pt-PT"/>
        </a:p>
      </dgm:t>
    </dgm:pt>
    <dgm:pt modelId="{5F23AE90-F925-4849-AF14-461E161AD0B0}" type="sibTrans" cxnId="{A50C1DF9-1B96-4899-AFA8-E93EC65DBD63}">
      <dgm:prSet/>
      <dgm:spPr/>
      <dgm:t>
        <a:bodyPr/>
        <a:lstStyle/>
        <a:p>
          <a:endParaRPr lang="pt-PT"/>
        </a:p>
      </dgm:t>
    </dgm:pt>
    <dgm:pt modelId="{C943AECC-EC4C-4EA2-A4F4-09AD43451F1F}">
      <dgm:prSet custT="1"/>
      <dgm:spPr/>
      <dgm:t>
        <a:bodyPr/>
        <a:lstStyle/>
        <a:p>
          <a:r>
            <a:rPr lang="pt-PT" sz="1200" dirty="0" smtClean="0">
              <a:solidFill>
                <a:srgbClr val="0070C0"/>
              </a:solidFill>
            </a:rPr>
            <a:t>UH do Cuando </a:t>
          </a:r>
          <a:r>
            <a:rPr lang="pt-PT" sz="1200" dirty="0" smtClean="0">
              <a:solidFill>
                <a:srgbClr val="FF0000"/>
              </a:solidFill>
            </a:rPr>
            <a:t>- incapacidade dos recursos responderem às necessidades de todos os sectores,</a:t>
          </a:r>
        </a:p>
      </dgm:t>
    </dgm:pt>
    <dgm:pt modelId="{C381F164-A44F-4FF5-9128-7ECFE4507EE9}" type="parTrans" cxnId="{AF58EE0E-2A78-4964-A5E9-6715E7B0D61F}">
      <dgm:prSet/>
      <dgm:spPr/>
      <dgm:t>
        <a:bodyPr/>
        <a:lstStyle/>
        <a:p>
          <a:endParaRPr lang="pt-PT"/>
        </a:p>
      </dgm:t>
    </dgm:pt>
    <dgm:pt modelId="{51498752-DC7D-409E-B9AE-DE12336BE725}" type="sibTrans" cxnId="{AF58EE0E-2A78-4964-A5E9-6715E7B0D61F}">
      <dgm:prSet/>
      <dgm:spPr/>
      <dgm:t>
        <a:bodyPr/>
        <a:lstStyle/>
        <a:p>
          <a:endParaRPr lang="pt-PT"/>
        </a:p>
      </dgm:t>
    </dgm:pt>
    <dgm:pt modelId="{88C7617D-8CBC-4482-A7FB-6375C4984563}">
      <dgm:prSet custT="1"/>
      <dgm:spPr/>
      <dgm:t>
        <a:bodyPr/>
        <a:lstStyle/>
        <a:p>
          <a:pPr algn="ctr"/>
          <a:r>
            <a:rPr lang="pt-PT" sz="1600" b="1" dirty="0" smtClean="0">
              <a:solidFill>
                <a:srgbClr val="FFFF00"/>
              </a:solidFill>
            </a:rPr>
            <a:t>NOVO BALANÇO HÍDRICO</a:t>
          </a:r>
          <a:endParaRPr lang="pt-PT" sz="1600" b="1" dirty="0">
            <a:solidFill>
              <a:srgbClr val="FFFF00"/>
            </a:solidFill>
          </a:endParaRPr>
        </a:p>
      </dgm:t>
    </dgm:pt>
    <dgm:pt modelId="{928976B3-BA93-46C5-AA03-0EFC0D71659E}" type="parTrans" cxnId="{76012BD8-6053-4B1B-9F1E-5B80BB98CA03}">
      <dgm:prSet/>
      <dgm:spPr/>
      <dgm:t>
        <a:bodyPr/>
        <a:lstStyle/>
        <a:p>
          <a:endParaRPr lang="pt-PT"/>
        </a:p>
      </dgm:t>
    </dgm:pt>
    <dgm:pt modelId="{C6FB6D38-2F88-49B9-AF1F-02655722E821}" type="sibTrans" cxnId="{76012BD8-6053-4B1B-9F1E-5B80BB98CA03}">
      <dgm:prSet/>
      <dgm:spPr/>
      <dgm:t>
        <a:bodyPr/>
        <a:lstStyle/>
        <a:p>
          <a:endParaRPr lang="pt-PT"/>
        </a:p>
      </dgm:t>
    </dgm:pt>
    <dgm:pt modelId="{DC3562B9-9394-4D9F-A144-DE43E7D87F19}">
      <dgm:prSet custT="1"/>
      <dgm:spPr/>
      <dgm:t>
        <a:bodyPr/>
        <a:lstStyle/>
        <a:p>
          <a:r>
            <a:rPr lang="pt-PT" sz="1200" dirty="0" smtClean="0">
              <a:solidFill>
                <a:srgbClr val="FF0000"/>
              </a:solidFill>
            </a:rPr>
            <a:t>potencial </a:t>
          </a:r>
          <a:r>
            <a:rPr lang="pt-PT" sz="1200" dirty="0" smtClean="0">
              <a:solidFill>
                <a:srgbClr val="0070C0"/>
              </a:solidFill>
            </a:rPr>
            <a:t>conflito entre a irrigação e a hidroelectricidade</a:t>
          </a:r>
          <a:r>
            <a:rPr lang="pt-PT" sz="1200" dirty="0" smtClean="0">
              <a:solidFill>
                <a:srgbClr val="FF0000"/>
              </a:solidFill>
            </a:rPr>
            <a:t>,</a:t>
          </a:r>
          <a:endParaRPr lang="pt-PT" sz="1200" dirty="0">
            <a:solidFill>
              <a:srgbClr val="FF0000"/>
            </a:solidFill>
          </a:endParaRPr>
        </a:p>
      </dgm:t>
    </dgm:pt>
    <dgm:pt modelId="{83535A60-4E84-4F3E-A4BF-B6F7145FCB5E}" type="parTrans" cxnId="{A2D50CC3-39AA-4013-B9E6-CCC3E23C8BEC}">
      <dgm:prSet/>
      <dgm:spPr/>
      <dgm:t>
        <a:bodyPr/>
        <a:lstStyle/>
        <a:p>
          <a:endParaRPr lang="pt-PT"/>
        </a:p>
      </dgm:t>
    </dgm:pt>
    <dgm:pt modelId="{1465C31D-F584-44B4-8295-6B62EA07D361}" type="sibTrans" cxnId="{A2D50CC3-39AA-4013-B9E6-CCC3E23C8BEC}">
      <dgm:prSet/>
      <dgm:spPr/>
      <dgm:t>
        <a:bodyPr/>
        <a:lstStyle/>
        <a:p>
          <a:endParaRPr lang="pt-PT"/>
        </a:p>
      </dgm:t>
    </dgm:pt>
    <dgm:pt modelId="{CA15EBA0-D34E-4360-980E-403323BA5C12}">
      <dgm:prSet/>
      <dgm:spPr/>
      <dgm:t>
        <a:bodyPr/>
        <a:lstStyle/>
        <a:p>
          <a:r>
            <a:rPr lang="pt-PT" dirty="0" smtClean="0"/>
            <a:t>Assumindo uma relação linear entre a precipitação e o escoamento - </a:t>
          </a:r>
          <a:r>
            <a:rPr lang="pt-PT" dirty="0" smtClean="0">
              <a:solidFill>
                <a:srgbClr val="FFFF00"/>
              </a:solidFill>
            </a:rPr>
            <a:t>novo balanço hídrico para as UH do Dande, Bengo, Alto, Médio e Baixo Kwanza, Alto, Médio e Baixo Cunene, </a:t>
          </a:r>
          <a:r>
            <a:rPr lang="pt-PT" dirty="0" err="1" smtClean="0">
              <a:solidFill>
                <a:srgbClr val="FFFF00"/>
              </a:solidFill>
            </a:rPr>
            <a:t>Coporolo</a:t>
          </a:r>
          <a:r>
            <a:rPr lang="pt-PT" dirty="0" smtClean="0">
              <a:solidFill>
                <a:srgbClr val="FFFF00"/>
              </a:solidFill>
            </a:rPr>
            <a:t>, Sudoeste, </a:t>
          </a:r>
          <a:r>
            <a:rPr lang="pt-PT" dirty="0" err="1" smtClean="0">
              <a:solidFill>
                <a:srgbClr val="FFFF00"/>
              </a:solidFill>
            </a:rPr>
            <a:t>Cuvelai</a:t>
          </a:r>
          <a:r>
            <a:rPr lang="pt-PT" dirty="0" smtClean="0">
              <a:solidFill>
                <a:srgbClr val="FFFF00"/>
              </a:solidFill>
            </a:rPr>
            <a:t>, Cuango e Cuando,</a:t>
          </a:r>
          <a:endParaRPr lang="pt-PT" dirty="0"/>
        </a:p>
      </dgm:t>
    </dgm:pt>
    <dgm:pt modelId="{D1EE9931-F9D5-4E75-BE17-CBD8E7243A3E}" type="parTrans" cxnId="{732D5C9D-2E72-40D4-B04C-37804BC57B4A}">
      <dgm:prSet/>
      <dgm:spPr/>
      <dgm:t>
        <a:bodyPr/>
        <a:lstStyle/>
        <a:p>
          <a:endParaRPr lang="pt-PT"/>
        </a:p>
      </dgm:t>
    </dgm:pt>
    <dgm:pt modelId="{2837CABC-E080-4726-BA4C-4217CC694E97}" type="sibTrans" cxnId="{732D5C9D-2E72-40D4-B04C-37804BC57B4A}">
      <dgm:prSet/>
      <dgm:spPr/>
      <dgm:t>
        <a:bodyPr/>
        <a:lstStyle/>
        <a:p>
          <a:endParaRPr lang="pt-PT"/>
        </a:p>
      </dgm:t>
    </dgm:pt>
    <dgm:pt modelId="{2A470EF9-9C3B-4E7A-A86F-7C98F7450887}">
      <dgm:prSet phldrT="[Text]" custT="1"/>
      <dgm:spPr/>
      <dgm:t>
        <a:bodyPr/>
        <a:lstStyle/>
        <a:p>
          <a:r>
            <a:rPr lang="pt-PT" sz="1200" dirty="0" smtClean="0">
              <a:solidFill>
                <a:srgbClr val="002060"/>
              </a:solidFill>
            </a:rPr>
            <a:t>Anomalias entre 0% e -2,9% da precipitação: </a:t>
          </a:r>
          <a:r>
            <a:rPr lang="pt-PT" sz="1200" dirty="0" err="1" smtClean="0">
              <a:solidFill>
                <a:srgbClr val="002060"/>
              </a:solidFill>
            </a:rPr>
            <a:t>Kassai</a:t>
          </a:r>
          <a:r>
            <a:rPr lang="pt-PT" sz="1200" dirty="0" smtClean="0">
              <a:solidFill>
                <a:srgbClr val="002060"/>
              </a:solidFill>
            </a:rPr>
            <a:t>, Noroeste, Dande, Bengo, Baixo Kwanza, Catumbela, Queve, </a:t>
          </a:r>
          <a:r>
            <a:rPr lang="pt-PT" sz="1200" dirty="0" err="1" smtClean="0">
              <a:solidFill>
                <a:srgbClr val="002060"/>
              </a:solidFill>
            </a:rPr>
            <a:t>Coporolo</a:t>
          </a:r>
          <a:r>
            <a:rPr lang="pt-PT" sz="1200" dirty="0" smtClean="0">
              <a:solidFill>
                <a:srgbClr val="002060"/>
              </a:solidFill>
            </a:rPr>
            <a:t> e Sudoeste,</a:t>
          </a:r>
        </a:p>
      </dgm:t>
    </dgm:pt>
    <dgm:pt modelId="{26142631-1D5F-4820-AFCD-A3DC6EEC6E80}" type="parTrans" cxnId="{286B0ED5-D1B4-46D4-9C95-26BAD6C649E3}">
      <dgm:prSet/>
      <dgm:spPr/>
      <dgm:t>
        <a:bodyPr/>
        <a:lstStyle/>
        <a:p>
          <a:endParaRPr lang="pt-PT"/>
        </a:p>
      </dgm:t>
    </dgm:pt>
    <dgm:pt modelId="{72492F89-523F-4589-84D7-25FE11819CDF}" type="sibTrans" cxnId="{286B0ED5-D1B4-46D4-9C95-26BAD6C649E3}">
      <dgm:prSet/>
      <dgm:spPr/>
      <dgm:t>
        <a:bodyPr/>
        <a:lstStyle/>
        <a:p>
          <a:endParaRPr lang="pt-PT"/>
        </a:p>
      </dgm:t>
    </dgm:pt>
    <dgm:pt modelId="{EEB33396-5315-4EAC-A7B0-C8A1DD2DC8BD}">
      <dgm:prSet phldrT="[Text]" custT="1"/>
      <dgm:spPr/>
      <dgm:t>
        <a:bodyPr/>
        <a:lstStyle/>
        <a:p>
          <a:r>
            <a:rPr lang="pt-PT" sz="1200" dirty="0" smtClean="0">
              <a:solidFill>
                <a:srgbClr val="002060"/>
              </a:solidFill>
            </a:rPr>
            <a:t>Anomalias entre -3,0% e 5,9% da precipitação: Cuango, Alto e Médio Kwanza, Alto e Médio Cunene, </a:t>
          </a:r>
          <a:r>
            <a:rPr lang="pt-PT" sz="1200" dirty="0" err="1" smtClean="0">
              <a:solidFill>
                <a:srgbClr val="002060"/>
              </a:solidFill>
            </a:rPr>
            <a:t>Cuvelai</a:t>
          </a:r>
          <a:r>
            <a:rPr lang="pt-PT" sz="1200" dirty="0" smtClean="0">
              <a:solidFill>
                <a:srgbClr val="002060"/>
              </a:solidFill>
            </a:rPr>
            <a:t>, Cubango e Cuando</a:t>
          </a:r>
        </a:p>
      </dgm:t>
    </dgm:pt>
    <dgm:pt modelId="{ACCAF98B-6803-41B2-B52F-1282C4B34E71}" type="parTrans" cxnId="{3EEC02CC-18CD-4B42-849A-DA70DBCFFF4F}">
      <dgm:prSet/>
      <dgm:spPr/>
      <dgm:t>
        <a:bodyPr/>
        <a:lstStyle/>
        <a:p>
          <a:endParaRPr lang="pt-PT"/>
        </a:p>
      </dgm:t>
    </dgm:pt>
    <dgm:pt modelId="{074C0B86-FF01-4680-8F54-4BC0D7C1CBBF}" type="sibTrans" cxnId="{3EEC02CC-18CD-4B42-849A-DA70DBCFFF4F}">
      <dgm:prSet/>
      <dgm:spPr/>
      <dgm:t>
        <a:bodyPr/>
        <a:lstStyle/>
        <a:p>
          <a:endParaRPr lang="pt-PT"/>
        </a:p>
      </dgm:t>
    </dgm:pt>
    <dgm:pt modelId="{3584BF7E-5DD1-4F39-B95C-2282E9AEA9E0}">
      <dgm:prSet phldrT="[Text]" custT="1"/>
      <dgm:spPr/>
      <dgm:t>
        <a:bodyPr/>
        <a:lstStyle/>
        <a:p>
          <a:endParaRPr lang="pt-PT" sz="1200" dirty="0" smtClean="0">
            <a:solidFill>
              <a:srgbClr val="002060"/>
            </a:solidFill>
          </a:endParaRPr>
        </a:p>
      </dgm:t>
    </dgm:pt>
    <dgm:pt modelId="{0B20EF47-3C88-4FFF-95F1-83B7801C7485}" type="parTrans" cxnId="{EBD8FD8D-85BF-49CA-970D-47CFCBC17162}">
      <dgm:prSet/>
      <dgm:spPr/>
      <dgm:t>
        <a:bodyPr/>
        <a:lstStyle/>
        <a:p>
          <a:endParaRPr lang="pt-PT"/>
        </a:p>
      </dgm:t>
    </dgm:pt>
    <dgm:pt modelId="{7912FD58-98DF-4FA6-A469-09E936283C41}" type="sibTrans" cxnId="{EBD8FD8D-85BF-49CA-970D-47CFCBC17162}">
      <dgm:prSet/>
      <dgm:spPr/>
      <dgm:t>
        <a:bodyPr/>
        <a:lstStyle/>
        <a:p>
          <a:endParaRPr lang="pt-PT"/>
        </a:p>
      </dgm:t>
    </dgm:pt>
    <dgm:pt modelId="{EC68E4FF-8079-4036-B16E-22D619C840A2}">
      <dgm:prSet phldrT="[Text]" custT="1"/>
      <dgm:spPr/>
      <dgm:t>
        <a:bodyPr/>
        <a:lstStyle/>
        <a:p>
          <a:endParaRPr lang="pt-PT" sz="1200" dirty="0" smtClean="0">
            <a:solidFill>
              <a:srgbClr val="002060"/>
            </a:solidFill>
          </a:endParaRPr>
        </a:p>
      </dgm:t>
    </dgm:pt>
    <dgm:pt modelId="{BF532982-8AF8-4B46-B322-375E1E30D1A7}" type="parTrans" cxnId="{E12B7F61-AD4B-486D-8905-52A7D6802911}">
      <dgm:prSet/>
      <dgm:spPr/>
      <dgm:t>
        <a:bodyPr/>
        <a:lstStyle/>
        <a:p>
          <a:endParaRPr lang="pt-PT"/>
        </a:p>
      </dgm:t>
    </dgm:pt>
    <dgm:pt modelId="{9D4799AA-3E97-4186-87C1-50950FE860E5}" type="sibTrans" cxnId="{E12B7F61-AD4B-486D-8905-52A7D6802911}">
      <dgm:prSet/>
      <dgm:spPr/>
      <dgm:t>
        <a:bodyPr/>
        <a:lstStyle/>
        <a:p>
          <a:endParaRPr lang="pt-PT"/>
        </a:p>
      </dgm:t>
    </dgm:pt>
    <dgm:pt modelId="{6AB68A96-C420-44E3-82C8-EA58EE93F617}">
      <dgm:prSet phldrT="[Text]"/>
      <dgm:spPr/>
      <dgm:t>
        <a:bodyPr/>
        <a:lstStyle/>
        <a:p>
          <a:endParaRPr lang="pt-PT" sz="1000" dirty="0" smtClean="0">
            <a:solidFill>
              <a:srgbClr val="002060"/>
            </a:solidFill>
          </a:endParaRPr>
        </a:p>
      </dgm:t>
    </dgm:pt>
    <dgm:pt modelId="{E671D30D-DD9C-4CFD-B1A2-E92AA0815457}" type="parTrans" cxnId="{11641119-ED2E-4D22-8D19-1E54E0934475}">
      <dgm:prSet/>
      <dgm:spPr/>
      <dgm:t>
        <a:bodyPr/>
        <a:lstStyle/>
        <a:p>
          <a:endParaRPr lang="pt-PT"/>
        </a:p>
      </dgm:t>
    </dgm:pt>
    <dgm:pt modelId="{38A2F3B4-E633-4476-AB38-DD3DFD40AD70}" type="sibTrans" cxnId="{11641119-ED2E-4D22-8D19-1E54E0934475}">
      <dgm:prSet/>
      <dgm:spPr/>
      <dgm:t>
        <a:bodyPr/>
        <a:lstStyle/>
        <a:p>
          <a:endParaRPr lang="pt-PT"/>
        </a:p>
      </dgm:t>
    </dgm:pt>
    <dgm:pt modelId="{C2DA5709-2201-4293-B7F4-817200E18A3C}">
      <dgm:prSet phldrT="[Text]"/>
      <dgm:spPr/>
      <dgm:t>
        <a:bodyPr/>
        <a:lstStyle/>
        <a:p>
          <a:endParaRPr lang="pt-PT" sz="1100" dirty="0"/>
        </a:p>
      </dgm:t>
    </dgm:pt>
    <dgm:pt modelId="{F12A84B2-0053-4390-BA49-899C2EDB5595}" type="parTrans" cxnId="{D949E281-1B72-4EC0-A810-47A9B0709D94}">
      <dgm:prSet/>
      <dgm:spPr/>
      <dgm:t>
        <a:bodyPr/>
        <a:lstStyle/>
        <a:p>
          <a:endParaRPr lang="pt-PT"/>
        </a:p>
      </dgm:t>
    </dgm:pt>
    <dgm:pt modelId="{485FA8F5-4D57-4338-B89B-73CFB0C97A28}" type="sibTrans" cxnId="{D949E281-1B72-4EC0-A810-47A9B0709D94}">
      <dgm:prSet/>
      <dgm:spPr/>
      <dgm:t>
        <a:bodyPr/>
        <a:lstStyle/>
        <a:p>
          <a:endParaRPr lang="pt-PT"/>
        </a:p>
      </dgm:t>
    </dgm:pt>
    <dgm:pt modelId="{B31C1FC6-2AF2-4EF1-93BD-65CC05C282C9}">
      <dgm:prSet custT="1"/>
      <dgm:spPr/>
      <dgm:t>
        <a:bodyPr/>
        <a:lstStyle/>
        <a:p>
          <a:r>
            <a:rPr lang="pt-PT" sz="1200" dirty="0" smtClean="0">
              <a:solidFill>
                <a:srgbClr val="FF0000"/>
              </a:solidFill>
            </a:rPr>
            <a:t>2º grupo integra a </a:t>
          </a:r>
          <a:r>
            <a:rPr lang="pt-PT" sz="1200" dirty="0" smtClean="0">
              <a:solidFill>
                <a:srgbClr val="0070C0"/>
              </a:solidFill>
            </a:rPr>
            <a:t>UH do Bengo </a:t>
          </a:r>
          <a:r>
            <a:rPr lang="pt-PT" sz="1200" dirty="0" smtClean="0">
              <a:solidFill>
                <a:srgbClr val="FF0000"/>
              </a:solidFill>
            </a:rPr>
            <a:t>- situação crítica no que refere à utilização dos recursos hídricos,</a:t>
          </a:r>
          <a:endParaRPr lang="pt-PT" sz="1200" dirty="0">
            <a:solidFill>
              <a:srgbClr val="FF0000"/>
            </a:solidFill>
          </a:endParaRPr>
        </a:p>
      </dgm:t>
    </dgm:pt>
    <dgm:pt modelId="{B2719E6A-0196-434B-B880-50CA92904FE0}" type="parTrans" cxnId="{F156D0F0-8BDF-4771-AF7E-65BB38E92A80}">
      <dgm:prSet/>
      <dgm:spPr/>
      <dgm:t>
        <a:bodyPr/>
        <a:lstStyle/>
        <a:p>
          <a:endParaRPr lang="pt-PT"/>
        </a:p>
      </dgm:t>
    </dgm:pt>
    <dgm:pt modelId="{E714CCA3-5700-4AC6-8355-043450AD3775}" type="sibTrans" cxnId="{F156D0F0-8BDF-4771-AF7E-65BB38E92A80}">
      <dgm:prSet/>
      <dgm:spPr/>
      <dgm:t>
        <a:bodyPr/>
        <a:lstStyle/>
        <a:p>
          <a:endParaRPr lang="pt-PT"/>
        </a:p>
      </dgm:t>
    </dgm:pt>
    <dgm:pt modelId="{BCA3DDB2-B76F-4E68-814B-9E88FCD44BCF}">
      <dgm:prSet custT="1"/>
      <dgm:spPr/>
      <dgm:t>
        <a:bodyPr/>
        <a:lstStyle/>
        <a:p>
          <a:endParaRPr lang="pt-PT" sz="1200" dirty="0">
            <a:solidFill>
              <a:srgbClr val="FF0000"/>
            </a:solidFill>
          </a:endParaRPr>
        </a:p>
      </dgm:t>
    </dgm:pt>
    <dgm:pt modelId="{B26600F2-DD62-494C-A859-4F857F21B9E8}" type="parTrans" cxnId="{99B605F7-A579-4226-B13C-9DE70D09E644}">
      <dgm:prSet/>
      <dgm:spPr/>
      <dgm:t>
        <a:bodyPr/>
        <a:lstStyle/>
        <a:p>
          <a:endParaRPr lang="pt-PT"/>
        </a:p>
      </dgm:t>
    </dgm:pt>
    <dgm:pt modelId="{DAFA632D-D77B-4856-99BA-3C3F1F97505E}" type="sibTrans" cxnId="{99B605F7-A579-4226-B13C-9DE70D09E644}">
      <dgm:prSet/>
      <dgm:spPr/>
      <dgm:t>
        <a:bodyPr/>
        <a:lstStyle/>
        <a:p>
          <a:endParaRPr lang="pt-PT"/>
        </a:p>
      </dgm:t>
    </dgm:pt>
    <dgm:pt modelId="{348BECF1-37F1-49A5-9804-1B6E73EBA414}">
      <dgm:prSet custT="1"/>
      <dgm:spPr/>
      <dgm:t>
        <a:bodyPr/>
        <a:lstStyle/>
        <a:p>
          <a:endParaRPr lang="pt-PT" sz="1200" dirty="0" smtClean="0">
            <a:solidFill>
              <a:srgbClr val="FF0000"/>
            </a:solidFill>
          </a:endParaRPr>
        </a:p>
      </dgm:t>
    </dgm:pt>
    <dgm:pt modelId="{C70A3DC0-ACEF-4FAD-81E1-F0C70980F4C6}" type="parTrans" cxnId="{72DAA025-E530-412D-9325-BE3127A084C8}">
      <dgm:prSet/>
      <dgm:spPr/>
      <dgm:t>
        <a:bodyPr/>
        <a:lstStyle/>
        <a:p>
          <a:endParaRPr lang="pt-PT"/>
        </a:p>
      </dgm:t>
    </dgm:pt>
    <dgm:pt modelId="{8395EA08-6857-4D7A-BCEA-3E27013A1138}" type="sibTrans" cxnId="{72DAA025-E530-412D-9325-BE3127A084C8}">
      <dgm:prSet/>
      <dgm:spPr/>
      <dgm:t>
        <a:bodyPr/>
        <a:lstStyle/>
        <a:p>
          <a:endParaRPr lang="pt-PT"/>
        </a:p>
      </dgm:t>
    </dgm:pt>
    <dgm:pt modelId="{FC7C8486-64ED-41CC-996B-0C711560A6DA}">
      <dgm:prSet custT="1"/>
      <dgm:spPr/>
      <dgm:t>
        <a:bodyPr/>
        <a:lstStyle/>
        <a:p>
          <a:endParaRPr lang="pt-PT" sz="1200" dirty="0">
            <a:solidFill>
              <a:srgbClr val="FF0000"/>
            </a:solidFill>
          </a:endParaRPr>
        </a:p>
      </dgm:t>
    </dgm:pt>
    <dgm:pt modelId="{5C038780-7B00-4085-B4A7-96332A2204E5}" type="parTrans" cxnId="{232D94D3-20CB-4858-9CCA-6B96ACD16938}">
      <dgm:prSet/>
      <dgm:spPr/>
      <dgm:t>
        <a:bodyPr/>
        <a:lstStyle/>
        <a:p>
          <a:endParaRPr lang="pt-PT"/>
        </a:p>
      </dgm:t>
    </dgm:pt>
    <dgm:pt modelId="{9462A3E1-4FAB-45F5-B298-FD9CD2E31F1F}" type="sibTrans" cxnId="{232D94D3-20CB-4858-9CCA-6B96ACD16938}">
      <dgm:prSet/>
      <dgm:spPr/>
      <dgm:t>
        <a:bodyPr/>
        <a:lstStyle/>
        <a:p>
          <a:endParaRPr lang="pt-PT"/>
        </a:p>
      </dgm:t>
    </dgm:pt>
    <dgm:pt modelId="{24B2B150-C4EF-46BF-B598-FC2B0850EA47}">
      <dgm:prSet/>
      <dgm:spPr/>
      <dgm:t>
        <a:bodyPr/>
        <a:lstStyle/>
        <a:p>
          <a:r>
            <a:rPr lang="pt-PT" dirty="0" smtClean="0"/>
            <a:t>Consideraram-se disponibilidades de água 5% inferiores às actuais,</a:t>
          </a:r>
          <a:endParaRPr lang="pt-PT" dirty="0"/>
        </a:p>
      </dgm:t>
    </dgm:pt>
    <dgm:pt modelId="{488B6155-9F1E-427C-9444-6FE2E70A679D}" type="parTrans" cxnId="{5B7A208B-0A9E-405D-AF47-4B4C4C6CD42D}">
      <dgm:prSet/>
      <dgm:spPr/>
      <dgm:t>
        <a:bodyPr/>
        <a:lstStyle/>
        <a:p>
          <a:endParaRPr lang="pt-PT"/>
        </a:p>
      </dgm:t>
    </dgm:pt>
    <dgm:pt modelId="{42C21603-3045-42A5-9A3B-B4B691532257}" type="sibTrans" cxnId="{5B7A208B-0A9E-405D-AF47-4B4C4C6CD42D}">
      <dgm:prSet/>
      <dgm:spPr/>
      <dgm:t>
        <a:bodyPr/>
        <a:lstStyle/>
        <a:p>
          <a:endParaRPr lang="pt-PT"/>
        </a:p>
      </dgm:t>
    </dgm:pt>
    <dgm:pt modelId="{94A570DB-3C35-4EDD-A352-8E7B78A04F1C}">
      <dgm:prSet/>
      <dgm:spPr/>
      <dgm:t>
        <a:bodyPr/>
        <a:lstStyle/>
        <a:p>
          <a:r>
            <a:rPr lang="pt-PT" dirty="0" smtClean="0"/>
            <a:t>Assumiu-se que as necessidades são 5% superiores às estimadas para o cenário C4 em 2040,</a:t>
          </a:r>
          <a:endParaRPr lang="pt-PT" dirty="0"/>
        </a:p>
      </dgm:t>
    </dgm:pt>
    <dgm:pt modelId="{72F17107-2E6A-4A80-9235-F1D696C0F0F5}" type="parTrans" cxnId="{EC490B10-3CDC-4AA1-AD5B-CDDB10E9359D}">
      <dgm:prSet/>
      <dgm:spPr/>
      <dgm:t>
        <a:bodyPr/>
        <a:lstStyle/>
        <a:p>
          <a:endParaRPr lang="pt-PT"/>
        </a:p>
      </dgm:t>
    </dgm:pt>
    <dgm:pt modelId="{8787544E-A44E-417D-8F40-DDCA1F7BB8E0}" type="sibTrans" cxnId="{EC490B10-3CDC-4AA1-AD5B-CDDB10E9359D}">
      <dgm:prSet/>
      <dgm:spPr/>
      <dgm:t>
        <a:bodyPr/>
        <a:lstStyle/>
        <a:p>
          <a:endParaRPr lang="pt-PT"/>
        </a:p>
      </dgm:t>
    </dgm:pt>
    <dgm:pt modelId="{BEC7EB9E-88ED-4D8F-B617-036726DB4FF6}">
      <dgm:prSet/>
      <dgm:spPr/>
      <dgm:t>
        <a:bodyPr/>
        <a:lstStyle/>
        <a:p>
          <a:endParaRPr lang="pt-PT" dirty="0"/>
        </a:p>
      </dgm:t>
    </dgm:pt>
    <dgm:pt modelId="{EB588843-2EA9-4EDC-99B4-8A06BD234841}" type="parTrans" cxnId="{A1841D13-73B4-4AD0-8F55-72B65316F459}">
      <dgm:prSet/>
      <dgm:spPr/>
      <dgm:t>
        <a:bodyPr/>
        <a:lstStyle/>
        <a:p>
          <a:endParaRPr lang="pt-PT"/>
        </a:p>
      </dgm:t>
    </dgm:pt>
    <dgm:pt modelId="{6C256ED5-62D4-40AF-91D8-A1FF097F65A4}" type="sibTrans" cxnId="{A1841D13-73B4-4AD0-8F55-72B65316F459}">
      <dgm:prSet/>
      <dgm:spPr/>
      <dgm:t>
        <a:bodyPr/>
        <a:lstStyle/>
        <a:p>
          <a:endParaRPr lang="pt-PT"/>
        </a:p>
      </dgm:t>
    </dgm:pt>
    <dgm:pt modelId="{49929E4D-946D-4D00-827E-33257940FD35}">
      <dgm:prSet/>
      <dgm:spPr/>
      <dgm:t>
        <a:bodyPr/>
        <a:lstStyle/>
        <a:p>
          <a:r>
            <a:rPr lang="pt-PT" smtClean="0"/>
            <a:t> </a:t>
          </a:r>
          <a:endParaRPr lang="pt-PT" dirty="0"/>
        </a:p>
      </dgm:t>
    </dgm:pt>
    <dgm:pt modelId="{95111C12-EF50-44CD-9064-BDC92F443A26}" type="parTrans" cxnId="{D843BDF8-324D-4F7B-93ED-F0D77192108C}">
      <dgm:prSet/>
      <dgm:spPr/>
      <dgm:t>
        <a:bodyPr/>
        <a:lstStyle/>
        <a:p>
          <a:endParaRPr lang="pt-PT"/>
        </a:p>
      </dgm:t>
    </dgm:pt>
    <dgm:pt modelId="{4273B7DF-C4B9-4BBB-880F-2D406283B980}" type="sibTrans" cxnId="{D843BDF8-324D-4F7B-93ED-F0D77192108C}">
      <dgm:prSet/>
      <dgm:spPr/>
      <dgm:t>
        <a:bodyPr/>
        <a:lstStyle/>
        <a:p>
          <a:endParaRPr lang="pt-PT"/>
        </a:p>
      </dgm:t>
    </dgm:pt>
    <dgm:pt modelId="{04088ED6-1368-4AA0-A0CD-5E2A53BF19D3}">
      <dgm:prSet/>
      <dgm:spPr/>
      <dgm:t>
        <a:bodyPr/>
        <a:lstStyle/>
        <a:p>
          <a:endParaRPr lang="pt-PT" dirty="0"/>
        </a:p>
      </dgm:t>
    </dgm:pt>
    <dgm:pt modelId="{0155E178-09DB-4DC6-AA02-EE3B4B2BF617}" type="parTrans" cxnId="{9F8AFF2D-DE4E-451B-8E2B-CA665B5D3F5D}">
      <dgm:prSet/>
      <dgm:spPr/>
      <dgm:t>
        <a:bodyPr/>
        <a:lstStyle/>
        <a:p>
          <a:endParaRPr lang="pt-PT"/>
        </a:p>
      </dgm:t>
    </dgm:pt>
    <dgm:pt modelId="{C0608A40-8160-4373-A2BC-190F017CA9F0}" type="sibTrans" cxnId="{9F8AFF2D-DE4E-451B-8E2B-CA665B5D3F5D}">
      <dgm:prSet/>
      <dgm:spPr/>
      <dgm:t>
        <a:bodyPr/>
        <a:lstStyle/>
        <a:p>
          <a:endParaRPr lang="pt-PT"/>
        </a:p>
      </dgm:t>
    </dgm:pt>
    <dgm:pt modelId="{F9D6F962-14B1-4B69-85AA-6221203856E8}" type="pres">
      <dgm:prSet presAssocID="{491D1400-F7D9-47B9-AE77-54CB4B57B144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t-PT"/>
        </a:p>
      </dgm:t>
    </dgm:pt>
    <dgm:pt modelId="{B9BEF1C2-FA97-4295-83CB-0CE9A8EB7A6D}" type="pres">
      <dgm:prSet presAssocID="{1D5AC604-ED0F-4311-B4B3-32862A1BB977}" presName="compositeNode" presStyleCnt="0">
        <dgm:presLayoutVars>
          <dgm:bulletEnabled val="1"/>
        </dgm:presLayoutVars>
      </dgm:prSet>
      <dgm:spPr/>
    </dgm:pt>
    <dgm:pt modelId="{91738C6F-5785-4519-AA8C-7CC665E60ED0}" type="pres">
      <dgm:prSet presAssocID="{1D5AC604-ED0F-4311-B4B3-32862A1BB977}" presName="bgRect" presStyleLbl="node1" presStyleIdx="0" presStyleCnt="4" custScaleY="169724" custLinFactNeighborX="1505"/>
      <dgm:spPr/>
      <dgm:t>
        <a:bodyPr/>
        <a:lstStyle/>
        <a:p>
          <a:endParaRPr lang="pt-PT"/>
        </a:p>
      </dgm:t>
    </dgm:pt>
    <dgm:pt modelId="{BB831A64-3F6E-4C4A-A2D4-89FF1C6600E6}" type="pres">
      <dgm:prSet presAssocID="{1D5AC604-ED0F-4311-B4B3-32862A1BB977}" presName="parentNode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20672C1F-F6C2-4AA7-9848-DD51D7D380FF}" type="pres">
      <dgm:prSet presAssocID="{1D5AC604-ED0F-4311-B4B3-32862A1BB977}" presName="child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F9C066E7-44CE-4A40-BA51-0DA47C37EB08}" type="pres">
      <dgm:prSet presAssocID="{B84EA0B0-EA40-43E8-BD60-7172F1FCA024}" presName="hSp" presStyleCnt="0"/>
      <dgm:spPr/>
    </dgm:pt>
    <dgm:pt modelId="{13C102E1-7FDC-42D0-8DB7-245B3E263102}" type="pres">
      <dgm:prSet presAssocID="{B84EA0B0-EA40-43E8-BD60-7172F1FCA024}" presName="vProcSp" presStyleCnt="0"/>
      <dgm:spPr/>
    </dgm:pt>
    <dgm:pt modelId="{1C4CF258-37A7-41C7-8EBF-EBA3AA52C2E2}" type="pres">
      <dgm:prSet presAssocID="{B84EA0B0-EA40-43E8-BD60-7172F1FCA024}" presName="vSp1" presStyleCnt="0"/>
      <dgm:spPr/>
    </dgm:pt>
    <dgm:pt modelId="{CD508700-1CC1-4D07-B578-0E8305287EC3}" type="pres">
      <dgm:prSet presAssocID="{B84EA0B0-EA40-43E8-BD60-7172F1FCA024}" presName="simulatedConn" presStyleLbl="solidFgAcc1" presStyleIdx="0" presStyleCnt="3"/>
      <dgm:spPr/>
    </dgm:pt>
    <dgm:pt modelId="{98B9E3B9-055D-4A22-A222-CD9E6739A779}" type="pres">
      <dgm:prSet presAssocID="{B84EA0B0-EA40-43E8-BD60-7172F1FCA024}" presName="vSp2" presStyleCnt="0"/>
      <dgm:spPr/>
    </dgm:pt>
    <dgm:pt modelId="{5CB2165F-2337-43D4-AF4F-2A3967101CA8}" type="pres">
      <dgm:prSet presAssocID="{B84EA0B0-EA40-43E8-BD60-7172F1FCA024}" presName="sibTrans" presStyleCnt="0"/>
      <dgm:spPr/>
    </dgm:pt>
    <dgm:pt modelId="{CA53535A-CDA6-4F40-BE9B-5077DBD2566D}" type="pres">
      <dgm:prSet presAssocID="{D4A53C43-570A-47A9-A3D6-06A659E555C8}" presName="compositeNode" presStyleCnt="0">
        <dgm:presLayoutVars>
          <dgm:bulletEnabled val="1"/>
        </dgm:presLayoutVars>
      </dgm:prSet>
      <dgm:spPr/>
    </dgm:pt>
    <dgm:pt modelId="{51919F2F-9A74-495A-AB13-A455F6829442}" type="pres">
      <dgm:prSet presAssocID="{D4A53C43-570A-47A9-A3D6-06A659E555C8}" presName="bgRect" presStyleLbl="node1" presStyleIdx="1" presStyleCnt="4" custScaleY="169724"/>
      <dgm:spPr/>
      <dgm:t>
        <a:bodyPr/>
        <a:lstStyle/>
        <a:p>
          <a:endParaRPr lang="pt-PT"/>
        </a:p>
      </dgm:t>
    </dgm:pt>
    <dgm:pt modelId="{4BC1C42E-B51E-4A48-85ED-345B60B1ED9B}" type="pres">
      <dgm:prSet presAssocID="{D4A53C43-570A-47A9-A3D6-06A659E555C8}" presName="parentNode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A027078A-20EA-4DDE-AF8F-438C3BCE2ADD}" type="pres">
      <dgm:prSet presAssocID="{D4A53C43-570A-47A9-A3D6-06A659E555C8}" presName="child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944DA5F5-41A7-4C3A-9C7A-8A682019E9FC}" type="pres">
      <dgm:prSet presAssocID="{BB0F3169-E33C-4F2A-8EF8-15A639B3A671}" presName="hSp" presStyleCnt="0"/>
      <dgm:spPr/>
    </dgm:pt>
    <dgm:pt modelId="{AFA4FF4C-17F7-4134-AD2C-1B59EA27D5E3}" type="pres">
      <dgm:prSet presAssocID="{BB0F3169-E33C-4F2A-8EF8-15A639B3A671}" presName="vProcSp" presStyleCnt="0"/>
      <dgm:spPr/>
    </dgm:pt>
    <dgm:pt modelId="{FDC5A819-39FB-45BF-8FD6-DFB6AFA48F2D}" type="pres">
      <dgm:prSet presAssocID="{BB0F3169-E33C-4F2A-8EF8-15A639B3A671}" presName="vSp1" presStyleCnt="0"/>
      <dgm:spPr/>
    </dgm:pt>
    <dgm:pt modelId="{CFF6BF9C-748A-43A3-92CD-A9FD8D41BD64}" type="pres">
      <dgm:prSet presAssocID="{BB0F3169-E33C-4F2A-8EF8-15A639B3A671}" presName="simulatedConn" presStyleLbl="solidFgAcc1" presStyleIdx="1" presStyleCnt="3"/>
      <dgm:spPr/>
    </dgm:pt>
    <dgm:pt modelId="{F5E65790-0820-4CDA-B0C0-576E1BAE6EC1}" type="pres">
      <dgm:prSet presAssocID="{BB0F3169-E33C-4F2A-8EF8-15A639B3A671}" presName="vSp2" presStyleCnt="0"/>
      <dgm:spPr/>
    </dgm:pt>
    <dgm:pt modelId="{55F0952D-9624-4F9E-9B58-1FEDCC440958}" type="pres">
      <dgm:prSet presAssocID="{BB0F3169-E33C-4F2A-8EF8-15A639B3A671}" presName="sibTrans" presStyleCnt="0"/>
      <dgm:spPr/>
    </dgm:pt>
    <dgm:pt modelId="{D228BC01-5E4D-4B3E-A204-AE8B939CD143}" type="pres">
      <dgm:prSet presAssocID="{3C21367D-E87C-453A-B0E4-55225D6EBC5F}" presName="compositeNode" presStyleCnt="0">
        <dgm:presLayoutVars>
          <dgm:bulletEnabled val="1"/>
        </dgm:presLayoutVars>
      </dgm:prSet>
      <dgm:spPr/>
    </dgm:pt>
    <dgm:pt modelId="{099AE391-529B-46A3-A827-2E7BFC48DD43}" type="pres">
      <dgm:prSet presAssocID="{3C21367D-E87C-453A-B0E4-55225D6EBC5F}" presName="bgRect" presStyleLbl="node1" presStyleIdx="2" presStyleCnt="4" custScaleY="169724"/>
      <dgm:spPr/>
      <dgm:t>
        <a:bodyPr/>
        <a:lstStyle/>
        <a:p>
          <a:endParaRPr lang="pt-PT"/>
        </a:p>
      </dgm:t>
    </dgm:pt>
    <dgm:pt modelId="{AAA4D3C1-A0CB-4054-AAEA-70FDA087DEEB}" type="pres">
      <dgm:prSet presAssocID="{3C21367D-E87C-453A-B0E4-55225D6EBC5F}" presName="parentNode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77E45E84-AF66-41CC-9319-348B357C44DF}" type="pres">
      <dgm:prSet presAssocID="{3C21367D-E87C-453A-B0E4-55225D6EBC5F}" presName="child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3ED64AC3-6BB2-4382-90E8-C34DF2070305}" type="pres">
      <dgm:prSet presAssocID="{5F23AE90-F925-4849-AF14-461E161AD0B0}" presName="hSp" presStyleCnt="0"/>
      <dgm:spPr/>
    </dgm:pt>
    <dgm:pt modelId="{ECFEE908-B24F-4965-B276-6697C05AFC3B}" type="pres">
      <dgm:prSet presAssocID="{5F23AE90-F925-4849-AF14-461E161AD0B0}" presName="vProcSp" presStyleCnt="0"/>
      <dgm:spPr/>
    </dgm:pt>
    <dgm:pt modelId="{5D85ADA8-EB40-464B-A418-A3F8F439B8A7}" type="pres">
      <dgm:prSet presAssocID="{5F23AE90-F925-4849-AF14-461E161AD0B0}" presName="vSp1" presStyleCnt="0"/>
      <dgm:spPr/>
    </dgm:pt>
    <dgm:pt modelId="{D38A9BDA-3EE6-4CDF-8399-472236A9F1B9}" type="pres">
      <dgm:prSet presAssocID="{5F23AE90-F925-4849-AF14-461E161AD0B0}" presName="simulatedConn" presStyleLbl="solidFgAcc1" presStyleIdx="2" presStyleCnt="3"/>
      <dgm:spPr/>
    </dgm:pt>
    <dgm:pt modelId="{39C11529-DA3F-4904-857A-C3400EFA8416}" type="pres">
      <dgm:prSet presAssocID="{5F23AE90-F925-4849-AF14-461E161AD0B0}" presName="vSp2" presStyleCnt="0"/>
      <dgm:spPr/>
    </dgm:pt>
    <dgm:pt modelId="{050B6EFE-B466-4995-88A6-85710F72367A}" type="pres">
      <dgm:prSet presAssocID="{5F23AE90-F925-4849-AF14-461E161AD0B0}" presName="sibTrans" presStyleCnt="0"/>
      <dgm:spPr/>
    </dgm:pt>
    <dgm:pt modelId="{725FB319-7627-448E-BBF4-6FED459817DE}" type="pres">
      <dgm:prSet presAssocID="{88C7617D-8CBC-4482-A7FB-6375C4984563}" presName="compositeNode" presStyleCnt="0">
        <dgm:presLayoutVars>
          <dgm:bulletEnabled val="1"/>
        </dgm:presLayoutVars>
      </dgm:prSet>
      <dgm:spPr/>
    </dgm:pt>
    <dgm:pt modelId="{4DAE1BC0-A767-4AC0-B362-13C36A5E0B0F}" type="pres">
      <dgm:prSet presAssocID="{88C7617D-8CBC-4482-A7FB-6375C4984563}" presName="bgRect" presStyleLbl="node1" presStyleIdx="3" presStyleCnt="4" custScaleY="169724"/>
      <dgm:spPr/>
      <dgm:t>
        <a:bodyPr/>
        <a:lstStyle/>
        <a:p>
          <a:endParaRPr lang="pt-PT"/>
        </a:p>
      </dgm:t>
    </dgm:pt>
    <dgm:pt modelId="{F5D04875-7B72-4624-893D-E8045C44226F}" type="pres">
      <dgm:prSet presAssocID="{88C7617D-8CBC-4482-A7FB-6375C4984563}" presName="parentNode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DB3990AD-E563-4BD6-AE32-96EAE657F90C}" type="pres">
      <dgm:prSet presAssocID="{88C7617D-8CBC-4482-A7FB-6375C4984563}" presName="child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</dgm:ptLst>
  <dgm:cxnLst>
    <dgm:cxn modelId="{72DAA025-E530-412D-9325-BE3127A084C8}" srcId="{3C21367D-E87C-453A-B0E4-55225D6EBC5F}" destId="{348BECF1-37F1-49A5-9804-1B6E73EBA414}" srcOrd="2" destOrd="0" parTransId="{C70A3DC0-ACEF-4FAD-81E1-F0C70980F4C6}" sibTransId="{8395EA08-6857-4D7A-BCEA-3E27013A1138}"/>
    <dgm:cxn modelId="{7AFB9488-4F77-43D3-8E96-B11CEC217CAE}" type="presOf" srcId="{C943AECC-EC4C-4EA2-A4F4-09AD43451F1F}" destId="{77E45E84-AF66-41CC-9319-348B357C44DF}" srcOrd="0" destOrd="3" presId="urn:microsoft.com/office/officeart/2005/8/layout/hProcess7#1"/>
    <dgm:cxn modelId="{732D5C9D-2E72-40D4-B04C-37804BC57B4A}" srcId="{88C7617D-8CBC-4482-A7FB-6375C4984563}" destId="{CA15EBA0-D34E-4360-980E-403323BA5C12}" srcOrd="1" destOrd="0" parTransId="{D1EE9931-F9D5-4E75-BE17-CBD8E7243A3E}" sibTransId="{2837CABC-E080-4726-BA4C-4217CC694E97}"/>
    <dgm:cxn modelId="{D949E281-1B72-4EC0-A810-47A9B0709D94}" srcId="{1D5AC604-ED0F-4311-B4B3-32862A1BB977}" destId="{C2DA5709-2201-4293-B7F4-817200E18A3C}" srcOrd="0" destOrd="0" parTransId="{F12A84B2-0053-4390-BA49-899C2EDB5595}" sibTransId="{485FA8F5-4D57-4338-B89B-73CFB0C97A28}"/>
    <dgm:cxn modelId="{E12B7F61-AD4B-486D-8905-52A7D6802911}" srcId="{D4A53C43-570A-47A9-A3D6-06A659E555C8}" destId="{EC68E4FF-8079-4036-B16E-22D619C840A2}" srcOrd="4" destOrd="0" parTransId="{BF532982-8AF8-4B46-B322-375E1E30D1A7}" sibTransId="{9D4799AA-3E97-4186-87C1-50950FE860E5}"/>
    <dgm:cxn modelId="{F8880092-DBCE-4C21-85F3-3B90B3C02128}" type="presOf" srcId="{BEC7EB9E-88ED-4D8F-B617-036726DB4FF6}" destId="{DB3990AD-E563-4BD6-AE32-96EAE657F90C}" srcOrd="0" destOrd="2" presId="urn:microsoft.com/office/officeart/2005/8/layout/hProcess7#1"/>
    <dgm:cxn modelId="{92454603-9F3B-4AA8-AF25-34BF7DDD96B9}" type="presOf" srcId="{EEB33396-5315-4EAC-A7B0-C8A1DD2DC8BD}" destId="{A027078A-20EA-4DDE-AF8F-438C3BCE2ADD}" srcOrd="0" destOrd="5" presId="urn:microsoft.com/office/officeart/2005/8/layout/hProcess7#1"/>
    <dgm:cxn modelId="{589BEE65-BA45-40CD-80DA-675DA755373E}" srcId="{D4A53C43-570A-47A9-A3D6-06A659E555C8}" destId="{D32B1733-F5DB-44D5-A575-1D0097239FE1}" srcOrd="1" destOrd="0" parTransId="{A3D1555D-8B57-4A4F-BFEF-AF3FECC33696}" sibTransId="{E3A6F9FA-DB6A-4CA5-ADCF-5D3AB9968ADC}"/>
    <dgm:cxn modelId="{3EEC02CC-18CD-4B42-849A-DA70DBCFFF4F}" srcId="{D4A53C43-570A-47A9-A3D6-06A659E555C8}" destId="{EEB33396-5315-4EAC-A7B0-C8A1DD2DC8BD}" srcOrd="5" destOrd="0" parTransId="{ACCAF98B-6803-41B2-B52F-1282C4B34E71}" sibTransId="{074C0B86-FF01-4680-8F54-4BC0D7C1CBBF}"/>
    <dgm:cxn modelId="{11641119-ED2E-4D22-8D19-1E54E0934475}" srcId="{D4A53C43-570A-47A9-A3D6-06A659E555C8}" destId="{6AB68A96-C420-44E3-82C8-EA58EE93F617}" srcOrd="0" destOrd="0" parTransId="{E671D30D-DD9C-4CFD-B1A2-E92AA0815457}" sibTransId="{38A2F3B4-E633-4476-AB38-DD3DFD40AD70}"/>
    <dgm:cxn modelId="{EBD8FD8D-85BF-49CA-970D-47CFCBC17162}" srcId="{D4A53C43-570A-47A9-A3D6-06A659E555C8}" destId="{3584BF7E-5DD1-4F39-B95C-2282E9AEA9E0}" srcOrd="2" destOrd="0" parTransId="{0B20EF47-3C88-4FFF-95F1-83B7801C7485}" sibTransId="{7912FD58-98DF-4FA6-A469-09E936283C41}"/>
    <dgm:cxn modelId="{D3D95927-C75D-4B97-B2F3-BFBAF2B0B4B3}" type="presOf" srcId="{CA15EBA0-D34E-4360-980E-403323BA5C12}" destId="{DB3990AD-E563-4BD6-AE32-96EAE657F90C}" srcOrd="0" destOrd="1" presId="urn:microsoft.com/office/officeart/2005/8/layout/hProcess7#1"/>
    <dgm:cxn modelId="{A1841D13-73B4-4AD0-8F55-72B65316F459}" srcId="{88C7617D-8CBC-4482-A7FB-6375C4984563}" destId="{BEC7EB9E-88ED-4D8F-B617-036726DB4FF6}" srcOrd="2" destOrd="0" parTransId="{EB588843-2EA9-4EDC-99B4-8A06BD234841}" sibTransId="{6C256ED5-62D4-40AF-91D8-A1FF097F65A4}"/>
    <dgm:cxn modelId="{57565740-ED33-4188-87B3-02E6B4D3200A}" type="presOf" srcId="{C2DA5709-2201-4293-B7F4-817200E18A3C}" destId="{20672C1F-F6C2-4AA7-9848-DD51D7D380FF}" srcOrd="0" destOrd="0" presId="urn:microsoft.com/office/officeart/2005/8/layout/hProcess7#1"/>
    <dgm:cxn modelId="{86545090-B76C-404A-B2EF-A935086009A1}" type="presOf" srcId="{DC3562B9-9394-4D9F-A144-DE43E7D87F19}" destId="{77E45E84-AF66-41CC-9319-348B357C44DF}" srcOrd="0" destOrd="1" presId="urn:microsoft.com/office/officeart/2005/8/layout/hProcess7#1"/>
    <dgm:cxn modelId="{CC4696AD-7351-4361-BD2D-CC9E76E0527A}" type="presOf" srcId="{B31C1FC6-2AF2-4EF1-93BD-65CC05C282C9}" destId="{77E45E84-AF66-41CC-9319-348B357C44DF}" srcOrd="0" destOrd="5" presId="urn:microsoft.com/office/officeart/2005/8/layout/hProcess7#1"/>
    <dgm:cxn modelId="{A50C1DF9-1B96-4899-AFA8-E93EC65DBD63}" srcId="{491D1400-F7D9-47B9-AE77-54CB4B57B144}" destId="{3C21367D-E87C-453A-B0E4-55225D6EBC5F}" srcOrd="2" destOrd="0" parTransId="{AEDDA12B-EB27-4F5F-A42E-EACF347D752D}" sibTransId="{5F23AE90-F925-4849-AF14-461E161AD0B0}"/>
    <dgm:cxn modelId="{286B0ED5-D1B4-46D4-9C95-26BAD6C649E3}" srcId="{D4A53C43-570A-47A9-A3D6-06A659E555C8}" destId="{2A470EF9-9C3B-4E7A-A86F-7C98F7450887}" srcOrd="3" destOrd="0" parTransId="{26142631-1D5F-4820-AFCD-A3DC6EEC6E80}" sibTransId="{72492F89-523F-4589-84D7-25FE11819CDF}"/>
    <dgm:cxn modelId="{A2D50CC3-39AA-4013-B9E6-CCC3E23C8BEC}" srcId="{3C21367D-E87C-453A-B0E4-55225D6EBC5F}" destId="{DC3562B9-9394-4D9F-A144-DE43E7D87F19}" srcOrd="1" destOrd="0" parTransId="{83535A60-4E84-4F3E-A4BF-B6F7145FCB5E}" sibTransId="{1465C31D-F584-44B4-8295-6B62EA07D361}"/>
    <dgm:cxn modelId="{AF58EE0E-2A78-4964-A5E9-6715E7B0D61F}" srcId="{3C21367D-E87C-453A-B0E4-55225D6EBC5F}" destId="{C943AECC-EC4C-4EA2-A4F4-09AD43451F1F}" srcOrd="3" destOrd="0" parTransId="{C381F164-A44F-4FF5-9128-7ECFE4507EE9}" sibTransId="{51498752-DC7D-409E-B9AE-DE12336BE725}"/>
    <dgm:cxn modelId="{9F8AFF2D-DE4E-451B-8E2B-CA665B5D3F5D}" srcId="{88C7617D-8CBC-4482-A7FB-6375C4984563}" destId="{04088ED6-1368-4AA0-A0CD-5E2A53BF19D3}" srcOrd="0" destOrd="0" parTransId="{0155E178-09DB-4DC6-AA02-EE3B4B2BF617}" sibTransId="{C0608A40-8160-4373-A2BC-190F017CA9F0}"/>
    <dgm:cxn modelId="{06B5CF16-197C-4274-ABEB-ACF8A64CA7DA}" type="presOf" srcId="{04088ED6-1368-4AA0-A0CD-5E2A53BF19D3}" destId="{DB3990AD-E563-4BD6-AE32-96EAE657F90C}" srcOrd="0" destOrd="0" presId="urn:microsoft.com/office/officeart/2005/8/layout/hProcess7#1"/>
    <dgm:cxn modelId="{2A75E442-3D61-479B-8EC4-8D9A9BA1CD6D}" type="presOf" srcId="{D32B1733-F5DB-44D5-A575-1D0097239FE1}" destId="{A027078A-20EA-4DDE-AF8F-438C3BCE2ADD}" srcOrd="0" destOrd="1" presId="urn:microsoft.com/office/officeart/2005/8/layout/hProcess7#1"/>
    <dgm:cxn modelId="{F156D0F0-8BDF-4771-AF7E-65BB38E92A80}" srcId="{3C21367D-E87C-453A-B0E4-55225D6EBC5F}" destId="{B31C1FC6-2AF2-4EF1-93BD-65CC05C282C9}" srcOrd="5" destOrd="0" parTransId="{B2719E6A-0196-434B-B880-50CA92904FE0}" sibTransId="{E714CCA3-5700-4AC6-8355-043450AD3775}"/>
    <dgm:cxn modelId="{8F92704D-1F6C-48BE-B0AA-6D45647FB92B}" type="presOf" srcId="{348BECF1-37F1-49A5-9804-1B6E73EBA414}" destId="{77E45E84-AF66-41CC-9319-348B357C44DF}" srcOrd="0" destOrd="2" presId="urn:microsoft.com/office/officeart/2005/8/layout/hProcess7#1"/>
    <dgm:cxn modelId="{232D94D3-20CB-4858-9CCA-6B96ACD16938}" srcId="{3C21367D-E87C-453A-B0E4-55225D6EBC5F}" destId="{FC7C8486-64ED-41CC-996B-0C711560A6DA}" srcOrd="4" destOrd="0" parTransId="{5C038780-7B00-4085-B4A7-96332A2204E5}" sibTransId="{9462A3E1-4FAB-45F5-B298-FD9CD2E31F1F}"/>
    <dgm:cxn modelId="{53EFCE2E-8886-4CFE-B8D6-548325551A0D}" srcId="{491D1400-F7D9-47B9-AE77-54CB4B57B144}" destId="{D4A53C43-570A-47A9-A3D6-06A659E555C8}" srcOrd="1" destOrd="0" parTransId="{9BD0C463-5665-45B6-B131-1A02DCA1C568}" sibTransId="{BB0F3169-E33C-4F2A-8EF8-15A639B3A671}"/>
    <dgm:cxn modelId="{EFD441B1-24F9-4308-A283-A7F6F2B291D5}" srcId="{491D1400-F7D9-47B9-AE77-54CB4B57B144}" destId="{1D5AC604-ED0F-4311-B4B3-32862A1BB977}" srcOrd="0" destOrd="0" parTransId="{9B761D55-9B60-46D1-8BB0-AB1A062E61FC}" sibTransId="{B84EA0B0-EA40-43E8-BD60-7172F1FCA024}"/>
    <dgm:cxn modelId="{452F3BCE-0C85-4BDB-82B9-38D20A0FCA84}" type="presOf" srcId="{3584BF7E-5DD1-4F39-B95C-2282E9AEA9E0}" destId="{A027078A-20EA-4DDE-AF8F-438C3BCE2ADD}" srcOrd="0" destOrd="2" presId="urn:microsoft.com/office/officeart/2005/8/layout/hProcess7#1"/>
    <dgm:cxn modelId="{9EBBB4F5-1E58-456C-B2AE-9D4FFE63FA51}" type="presOf" srcId="{2A470EF9-9C3B-4E7A-A86F-7C98F7450887}" destId="{A027078A-20EA-4DDE-AF8F-438C3BCE2ADD}" srcOrd="0" destOrd="3" presId="urn:microsoft.com/office/officeart/2005/8/layout/hProcess7#1"/>
    <dgm:cxn modelId="{99B605F7-A579-4226-B13C-9DE70D09E644}" srcId="{3C21367D-E87C-453A-B0E4-55225D6EBC5F}" destId="{BCA3DDB2-B76F-4E68-814B-9E88FCD44BCF}" srcOrd="0" destOrd="0" parTransId="{B26600F2-DD62-494C-A859-4F857F21B9E8}" sibTransId="{DAFA632D-D77B-4856-99BA-3C3F1F97505E}"/>
    <dgm:cxn modelId="{68E24159-05EF-48CD-BC2A-B76DFBD10AC4}" type="presOf" srcId="{88C7617D-8CBC-4482-A7FB-6375C4984563}" destId="{F5D04875-7B72-4624-893D-E8045C44226F}" srcOrd="1" destOrd="0" presId="urn:microsoft.com/office/officeart/2005/8/layout/hProcess7#1"/>
    <dgm:cxn modelId="{D843BDF8-324D-4F7B-93ED-F0D77192108C}" srcId="{88C7617D-8CBC-4482-A7FB-6375C4984563}" destId="{49929E4D-946D-4D00-827E-33257940FD35}" srcOrd="4" destOrd="0" parTransId="{95111C12-EF50-44CD-9064-BDC92F443A26}" sibTransId="{4273B7DF-C4B9-4BBB-880F-2D406283B980}"/>
    <dgm:cxn modelId="{47B55C00-8869-4780-BE39-807F8A047E81}" type="presOf" srcId="{BCA3DDB2-B76F-4E68-814B-9E88FCD44BCF}" destId="{77E45E84-AF66-41CC-9319-348B357C44DF}" srcOrd="0" destOrd="0" presId="urn:microsoft.com/office/officeart/2005/8/layout/hProcess7#1"/>
    <dgm:cxn modelId="{F9E11AF0-192F-48DA-8E77-963EC701CCDE}" type="presOf" srcId="{1D5AC604-ED0F-4311-B4B3-32862A1BB977}" destId="{BB831A64-3F6E-4C4A-A2D4-89FF1C6600E6}" srcOrd="1" destOrd="0" presId="urn:microsoft.com/office/officeart/2005/8/layout/hProcess7#1"/>
    <dgm:cxn modelId="{2B245573-B4B0-41B6-A0ED-06A622C82748}" type="presOf" srcId="{3C21367D-E87C-453A-B0E4-55225D6EBC5F}" destId="{AAA4D3C1-A0CB-4054-AAEA-70FDA087DEEB}" srcOrd="1" destOrd="0" presId="urn:microsoft.com/office/officeart/2005/8/layout/hProcess7#1"/>
    <dgm:cxn modelId="{968FDEEC-6A2C-476B-B199-A944B375261C}" type="presOf" srcId="{FC7C8486-64ED-41CC-996B-0C711560A6DA}" destId="{77E45E84-AF66-41CC-9319-348B357C44DF}" srcOrd="0" destOrd="4" presId="urn:microsoft.com/office/officeart/2005/8/layout/hProcess7#1"/>
    <dgm:cxn modelId="{0DD0C45F-8D0B-4244-A0F7-84503C5A4D02}" type="presOf" srcId="{1D5AC604-ED0F-4311-B4B3-32862A1BB977}" destId="{91738C6F-5785-4519-AA8C-7CC665E60ED0}" srcOrd="0" destOrd="0" presId="urn:microsoft.com/office/officeart/2005/8/layout/hProcess7#1"/>
    <dgm:cxn modelId="{CA1D7DEF-2D7B-4871-90B6-53D92722A7EE}" type="presOf" srcId="{EC68E4FF-8079-4036-B16E-22D619C840A2}" destId="{A027078A-20EA-4DDE-AF8F-438C3BCE2ADD}" srcOrd="0" destOrd="4" presId="urn:microsoft.com/office/officeart/2005/8/layout/hProcess7#1"/>
    <dgm:cxn modelId="{5B7A208B-0A9E-405D-AF47-4B4C4C6CD42D}" srcId="{88C7617D-8CBC-4482-A7FB-6375C4984563}" destId="{24B2B150-C4EF-46BF-B598-FC2B0850EA47}" srcOrd="3" destOrd="0" parTransId="{488B6155-9F1E-427C-9444-6FE2E70A679D}" sibTransId="{42C21603-3045-42A5-9A3B-B4B691532257}"/>
    <dgm:cxn modelId="{C7AA765B-FA04-4503-A689-91AED861437D}" type="presOf" srcId="{D0E610A9-683B-4220-B110-5FB9321516C0}" destId="{20672C1F-F6C2-4AA7-9848-DD51D7D380FF}" srcOrd="0" destOrd="1" presId="urn:microsoft.com/office/officeart/2005/8/layout/hProcess7#1"/>
    <dgm:cxn modelId="{0481F37B-935E-428F-9851-9BDBF746BBB1}" type="presOf" srcId="{D4A53C43-570A-47A9-A3D6-06A659E555C8}" destId="{4BC1C42E-B51E-4A48-85ED-345B60B1ED9B}" srcOrd="1" destOrd="0" presId="urn:microsoft.com/office/officeart/2005/8/layout/hProcess7#1"/>
    <dgm:cxn modelId="{8299864F-4EC1-406A-89A3-49827213FD5B}" type="presOf" srcId="{49929E4D-946D-4D00-827E-33257940FD35}" destId="{DB3990AD-E563-4BD6-AE32-96EAE657F90C}" srcOrd="0" destOrd="4" presId="urn:microsoft.com/office/officeart/2005/8/layout/hProcess7#1"/>
    <dgm:cxn modelId="{4E115F02-08F1-4986-B082-E7086053AED5}" type="presOf" srcId="{88C7617D-8CBC-4482-A7FB-6375C4984563}" destId="{4DAE1BC0-A767-4AC0-B362-13C36A5E0B0F}" srcOrd="0" destOrd="0" presId="urn:microsoft.com/office/officeart/2005/8/layout/hProcess7#1"/>
    <dgm:cxn modelId="{F0326B78-5B07-4AAC-BA89-CC1170CDBB03}" type="presOf" srcId="{D4A53C43-570A-47A9-A3D6-06A659E555C8}" destId="{51919F2F-9A74-495A-AB13-A455F6829442}" srcOrd="0" destOrd="0" presId="urn:microsoft.com/office/officeart/2005/8/layout/hProcess7#1"/>
    <dgm:cxn modelId="{EC490B10-3CDC-4AA1-AD5B-CDDB10E9359D}" srcId="{88C7617D-8CBC-4482-A7FB-6375C4984563}" destId="{94A570DB-3C35-4EDD-A352-8E7B78A04F1C}" srcOrd="5" destOrd="0" parTransId="{72F17107-2E6A-4A80-9235-F1D696C0F0F5}" sibTransId="{8787544E-A44E-417D-8F40-DDCA1F7BB8E0}"/>
    <dgm:cxn modelId="{B1E461F3-7AFB-480E-ABE4-5D862E502A14}" srcId="{1D5AC604-ED0F-4311-B4B3-32862A1BB977}" destId="{D0E610A9-683B-4220-B110-5FB9321516C0}" srcOrd="1" destOrd="0" parTransId="{47AAEAE1-7A05-4604-BEA7-47047BF29A9C}" sibTransId="{1EAD7FC1-9C71-47EF-972A-DB3A28993933}"/>
    <dgm:cxn modelId="{FC8CA69F-8A04-49CB-BE49-851F2550795E}" type="presOf" srcId="{24B2B150-C4EF-46BF-B598-FC2B0850EA47}" destId="{DB3990AD-E563-4BD6-AE32-96EAE657F90C}" srcOrd="0" destOrd="3" presId="urn:microsoft.com/office/officeart/2005/8/layout/hProcess7#1"/>
    <dgm:cxn modelId="{6D6D09F3-9A31-4A4C-B893-8BDBF71D276B}" type="presOf" srcId="{94A570DB-3C35-4EDD-A352-8E7B78A04F1C}" destId="{DB3990AD-E563-4BD6-AE32-96EAE657F90C}" srcOrd="0" destOrd="5" presId="urn:microsoft.com/office/officeart/2005/8/layout/hProcess7#1"/>
    <dgm:cxn modelId="{F2448BA2-4961-4DEA-8531-388C5D52C6D3}" type="presOf" srcId="{491D1400-F7D9-47B9-AE77-54CB4B57B144}" destId="{F9D6F962-14B1-4B69-85AA-6221203856E8}" srcOrd="0" destOrd="0" presId="urn:microsoft.com/office/officeart/2005/8/layout/hProcess7#1"/>
    <dgm:cxn modelId="{BC59C4C4-3A5B-4FD5-8FE8-C2254B25B1A0}" type="presOf" srcId="{3C21367D-E87C-453A-B0E4-55225D6EBC5F}" destId="{099AE391-529B-46A3-A827-2E7BFC48DD43}" srcOrd="0" destOrd="0" presId="urn:microsoft.com/office/officeart/2005/8/layout/hProcess7#1"/>
    <dgm:cxn modelId="{76012BD8-6053-4B1B-9F1E-5B80BB98CA03}" srcId="{491D1400-F7D9-47B9-AE77-54CB4B57B144}" destId="{88C7617D-8CBC-4482-A7FB-6375C4984563}" srcOrd="3" destOrd="0" parTransId="{928976B3-BA93-46C5-AA03-0EFC0D71659E}" sibTransId="{C6FB6D38-2F88-49B9-AF1F-02655722E821}"/>
    <dgm:cxn modelId="{D3370A99-34B4-46C1-A796-EE1D0AC27056}" type="presOf" srcId="{6AB68A96-C420-44E3-82C8-EA58EE93F617}" destId="{A027078A-20EA-4DDE-AF8F-438C3BCE2ADD}" srcOrd="0" destOrd="0" presId="urn:microsoft.com/office/officeart/2005/8/layout/hProcess7#1"/>
    <dgm:cxn modelId="{EDFADB4F-8CE0-449C-9DC1-8E79EBB5079A}" type="presParOf" srcId="{F9D6F962-14B1-4B69-85AA-6221203856E8}" destId="{B9BEF1C2-FA97-4295-83CB-0CE9A8EB7A6D}" srcOrd="0" destOrd="0" presId="urn:microsoft.com/office/officeart/2005/8/layout/hProcess7#1"/>
    <dgm:cxn modelId="{2DF0DEFF-33CD-4294-B97F-48643BE31C56}" type="presParOf" srcId="{B9BEF1C2-FA97-4295-83CB-0CE9A8EB7A6D}" destId="{91738C6F-5785-4519-AA8C-7CC665E60ED0}" srcOrd="0" destOrd="0" presId="urn:microsoft.com/office/officeart/2005/8/layout/hProcess7#1"/>
    <dgm:cxn modelId="{5064D41B-7132-41CE-A352-44C15B8DA7A7}" type="presParOf" srcId="{B9BEF1C2-FA97-4295-83CB-0CE9A8EB7A6D}" destId="{BB831A64-3F6E-4C4A-A2D4-89FF1C6600E6}" srcOrd="1" destOrd="0" presId="urn:microsoft.com/office/officeart/2005/8/layout/hProcess7#1"/>
    <dgm:cxn modelId="{F00BAECB-B325-4A60-87A6-6684BA5F1473}" type="presParOf" srcId="{B9BEF1C2-FA97-4295-83CB-0CE9A8EB7A6D}" destId="{20672C1F-F6C2-4AA7-9848-DD51D7D380FF}" srcOrd="2" destOrd="0" presId="urn:microsoft.com/office/officeart/2005/8/layout/hProcess7#1"/>
    <dgm:cxn modelId="{D47264A8-4D4C-4277-AB6C-DEE30F6D9014}" type="presParOf" srcId="{F9D6F962-14B1-4B69-85AA-6221203856E8}" destId="{F9C066E7-44CE-4A40-BA51-0DA47C37EB08}" srcOrd="1" destOrd="0" presId="urn:microsoft.com/office/officeart/2005/8/layout/hProcess7#1"/>
    <dgm:cxn modelId="{B2952E5F-C60A-4B17-AED4-59E6E01C164B}" type="presParOf" srcId="{F9D6F962-14B1-4B69-85AA-6221203856E8}" destId="{13C102E1-7FDC-42D0-8DB7-245B3E263102}" srcOrd="2" destOrd="0" presId="urn:microsoft.com/office/officeart/2005/8/layout/hProcess7#1"/>
    <dgm:cxn modelId="{71B08DE3-01E8-4732-A5A8-59E438AA51DE}" type="presParOf" srcId="{13C102E1-7FDC-42D0-8DB7-245B3E263102}" destId="{1C4CF258-37A7-41C7-8EBF-EBA3AA52C2E2}" srcOrd="0" destOrd="0" presId="urn:microsoft.com/office/officeart/2005/8/layout/hProcess7#1"/>
    <dgm:cxn modelId="{FEED2111-D127-44F8-BF9D-B02FF0FB8488}" type="presParOf" srcId="{13C102E1-7FDC-42D0-8DB7-245B3E263102}" destId="{CD508700-1CC1-4D07-B578-0E8305287EC3}" srcOrd="1" destOrd="0" presId="urn:microsoft.com/office/officeart/2005/8/layout/hProcess7#1"/>
    <dgm:cxn modelId="{8EA6F9AE-CB6E-44A4-944D-B124BFDE7FE8}" type="presParOf" srcId="{13C102E1-7FDC-42D0-8DB7-245B3E263102}" destId="{98B9E3B9-055D-4A22-A222-CD9E6739A779}" srcOrd="2" destOrd="0" presId="urn:microsoft.com/office/officeart/2005/8/layout/hProcess7#1"/>
    <dgm:cxn modelId="{79F61DFA-7F22-437A-9207-98D601B57F90}" type="presParOf" srcId="{F9D6F962-14B1-4B69-85AA-6221203856E8}" destId="{5CB2165F-2337-43D4-AF4F-2A3967101CA8}" srcOrd="3" destOrd="0" presId="urn:microsoft.com/office/officeart/2005/8/layout/hProcess7#1"/>
    <dgm:cxn modelId="{1AFEC0B5-A90A-42A4-9E76-B494EB97CA06}" type="presParOf" srcId="{F9D6F962-14B1-4B69-85AA-6221203856E8}" destId="{CA53535A-CDA6-4F40-BE9B-5077DBD2566D}" srcOrd="4" destOrd="0" presId="urn:microsoft.com/office/officeart/2005/8/layout/hProcess7#1"/>
    <dgm:cxn modelId="{EE36B316-5EC9-4885-BD60-855F8912DE6A}" type="presParOf" srcId="{CA53535A-CDA6-4F40-BE9B-5077DBD2566D}" destId="{51919F2F-9A74-495A-AB13-A455F6829442}" srcOrd="0" destOrd="0" presId="urn:microsoft.com/office/officeart/2005/8/layout/hProcess7#1"/>
    <dgm:cxn modelId="{6173DF91-F1F9-4A8A-8D6F-631F905E1ACE}" type="presParOf" srcId="{CA53535A-CDA6-4F40-BE9B-5077DBD2566D}" destId="{4BC1C42E-B51E-4A48-85ED-345B60B1ED9B}" srcOrd="1" destOrd="0" presId="urn:microsoft.com/office/officeart/2005/8/layout/hProcess7#1"/>
    <dgm:cxn modelId="{4E932D24-E015-4364-B25F-7C72D988CC7B}" type="presParOf" srcId="{CA53535A-CDA6-4F40-BE9B-5077DBD2566D}" destId="{A027078A-20EA-4DDE-AF8F-438C3BCE2ADD}" srcOrd="2" destOrd="0" presId="urn:microsoft.com/office/officeart/2005/8/layout/hProcess7#1"/>
    <dgm:cxn modelId="{C23BDAB4-6EE8-438F-BB82-7E1A734D0441}" type="presParOf" srcId="{F9D6F962-14B1-4B69-85AA-6221203856E8}" destId="{944DA5F5-41A7-4C3A-9C7A-8A682019E9FC}" srcOrd="5" destOrd="0" presId="urn:microsoft.com/office/officeart/2005/8/layout/hProcess7#1"/>
    <dgm:cxn modelId="{FDBACA33-1989-4710-B427-BFC6484B9562}" type="presParOf" srcId="{F9D6F962-14B1-4B69-85AA-6221203856E8}" destId="{AFA4FF4C-17F7-4134-AD2C-1B59EA27D5E3}" srcOrd="6" destOrd="0" presId="urn:microsoft.com/office/officeart/2005/8/layout/hProcess7#1"/>
    <dgm:cxn modelId="{F43A77A3-FFDD-40AF-80EC-9E2A6D16274E}" type="presParOf" srcId="{AFA4FF4C-17F7-4134-AD2C-1B59EA27D5E3}" destId="{FDC5A819-39FB-45BF-8FD6-DFB6AFA48F2D}" srcOrd="0" destOrd="0" presId="urn:microsoft.com/office/officeart/2005/8/layout/hProcess7#1"/>
    <dgm:cxn modelId="{06867592-4983-487A-B4B4-73DE7FAB99E4}" type="presParOf" srcId="{AFA4FF4C-17F7-4134-AD2C-1B59EA27D5E3}" destId="{CFF6BF9C-748A-43A3-92CD-A9FD8D41BD64}" srcOrd="1" destOrd="0" presId="urn:microsoft.com/office/officeart/2005/8/layout/hProcess7#1"/>
    <dgm:cxn modelId="{E25150ED-60E4-47FF-B831-60C24EE750A3}" type="presParOf" srcId="{AFA4FF4C-17F7-4134-AD2C-1B59EA27D5E3}" destId="{F5E65790-0820-4CDA-B0C0-576E1BAE6EC1}" srcOrd="2" destOrd="0" presId="urn:microsoft.com/office/officeart/2005/8/layout/hProcess7#1"/>
    <dgm:cxn modelId="{14D257C4-9CE2-42B8-AF40-06447235C68F}" type="presParOf" srcId="{F9D6F962-14B1-4B69-85AA-6221203856E8}" destId="{55F0952D-9624-4F9E-9B58-1FEDCC440958}" srcOrd="7" destOrd="0" presId="urn:microsoft.com/office/officeart/2005/8/layout/hProcess7#1"/>
    <dgm:cxn modelId="{3FA3A06F-5A98-46C4-A92A-F838C36D3581}" type="presParOf" srcId="{F9D6F962-14B1-4B69-85AA-6221203856E8}" destId="{D228BC01-5E4D-4B3E-A204-AE8B939CD143}" srcOrd="8" destOrd="0" presId="urn:microsoft.com/office/officeart/2005/8/layout/hProcess7#1"/>
    <dgm:cxn modelId="{584C7C3B-1108-47F6-B49A-48AD7A206625}" type="presParOf" srcId="{D228BC01-5E4D-4B3E-A204-AE8B939CD143}" destId="{099AE391-529B-46A3-A827-2E7BFC48DD43}" srcOrd="0" destOrd="0" presId="urn:microsoft.com/office/officeart/2005/8/layout/hProcess7#1"/>
    <dgm:cxn modelId="{95D938CC-1FDC-4CD5-9A57-7E0E5A484B2C}" type="presParOf" srcId="{D228BC01-5E4D-4B3E-A204-AE8B939CD143}" destId="{AAA4D3C1-A0CB-4054-AAEA-70FDA087DEEB}" srcOrd="1" destOrd="0" presId="urn:microsoft.com/office/officeart/2005/8/layout/hProcess7#1"/>
    <dgm:cxn modelId="{99EF3E4C-815F-489F-A220-1DCDF5AF72E5}" type="presParOf" srcId="{D228BC01-5E4D-4B3E-A204-AE8B939CD143}" destId="{77E45E84-AF66-41CC-9319-348B357C44DF}" srcOrd="2" destOrd="0" presId="urn:microsoft.com/office/officeart/2005/8/layout/hProcess7#1"/>
    <dgm:cxn modelId="{D221CF4F-9953-4B65-8892-88BFBBFE0940}" type="presParOf" srcId="{F9D6F962-14B1-4B69-85AA-6221203856E8}" destId="{3ED64AC3-6BB2-4382-90E8-C34DF2070305}" srcOrd="9" destOrd="0" presId="urn:microsoft.com/office/officeart/2005/8/layout/hProcess7#1"/>
    <dgm:cxn modelId="{360C04BC-7A75-46B5-A567-9EE8FEA7299F}" type="presParOf" srcId="{F9D6F962-14B1-4B69-85AA-6221203856E8}" destId="{ECFEE908-B24F-4965-B276-6697C05AFC3B}" srcOrd="10" destOrd="0" presId="urn:microsoft.com/office/officeart/2005/8/layout/hProcess7#1"/>
    <dgm:cxn modelId="{10195EB3-49FB-44CD-B4D9-27B67C8A5283}" type="presParOf" srcId="{ECFEE908-B24F-4965-B276-6697C05AFC3B}" destId="{5D85ADA8-EB40-464B-A418-A3F8F439B8A7}" srcOrd="0" destOrd="0" presId="urn:microsoft.com/office/officeart/2005/8/layout/hProcess7#1"/>
    <dgm:cxn modelId="{EA7D4D7B-3F0C-4C4D-B89B-636CEB9A29C0}" type="presParOf" srcId="{ECFEE908-B24F-4965-B276-6697C05AFC3B}" destId="{D38A9BDA-3EE6-4CDF-8399-472236A9F1B9}" srcOrd="1" destOrd="0" presId="urn:microsoft.com/office/officeart/2005/8/layout/hProcess7#1"/>
    <dgm:cxn modelId="{4DF7218E-9622-45E4-96B3-B74AECE57595}" type="presParOf" srcId="{ECFEE908-B24F-4965-B276-6697C05AFC3B}" destId="{39C11529-DA3F-4904-857A-C3400EFA8416}" srcOrd="2" destOrd="0" presId="urn:microsoft.com/office/officeart/2005/8/layout/hProcess7#1"/>
    <dgm:cxn modelId="{C8785BF7-52D6-4BDB-9865-8D3DA0007C19}" type="presParOf" srcId="{F9D6F962-14B1-4B69-85AA-6221203856E8}" destId="{050B6EFE-B466-4995-88A6-85710F72367A}" srcOrd="11" destOrd="0" presId="urn:microsoft.com/office/officeart/2005/8/layout/hProcess7#1"/>
    <dgm:cxn modelId="{A4DBDE0F-05BC-4922-9A63-A018A049E12A}" type="presParOf" srcId="{F9D6F962-14B1-4B69-85AA-6221203856E8}" destId="{725FB319-7627-448E-BBF4-6FED459817DE}" srcOrd="12" destOrd="0" presId="urn:microsoft.com/office/officeart/2005/8/layout/hProcess7#1"/>
    <dgm:cxn modelId="{BC93D940-9FC9-4AFF-A48C-1621EFA7FD6B}" type="presParOf" srcId="{725FB319-7627-448E-BBF4-6FED459817DE}" destId="{4DAE1BC0-A767-4AC0-B362-13C36A5E0B0F}" srcOrd="0" destOrd="0" presId="urn:microsoft.com/office/officeart/2005/8/layout/hProcess7#1"/>
    <dgm:cxn modelId="{15D3B839-FD52-483C-B7E2-BFFC5EBEFD8D}" type="presParOf" srcId="{725FB319-7627-448E-BBF4-6FED459817DE}" destId="{F5D04875-7B72-4624-893D-E8045C44226F}" srcOrd="1" destOrd="0" presId="urn:microsoft.com/office/officeart/2005/8/layout/hProcess7#1"/>
    <dgm:cxn modelId="{B1AECD31-185C-4802-972D-88EB51826B89}" type="presParOf" srcId="{725FB319-7627-448E-BBF4-6FED459817DE}" destId="{DB3990AD-E563-4BD6-AE32-96EAE657F90C}" srcOrd="2" destOrd="0" presId="urn:microsoft.com/office/officeart/2005/8/layout/hProcess7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B530C5-CFA5-49CC-9639-21B24DCE1CAC}">
      <dsp:nvSpPr>
        <dsp:cNvPr id="0" name=""/>
        <dsp:cNvSpPr/>
      </dsp:nvSpPr>
      <dsp:spPr>
        <a:xfrm rot="16200000">
          <a:off x="-1317669" y="1318487"/>
          <a:ext cx="4762406" cy="2125431"/>
        </a:xfrm>
        <a:prstGeom prst="flowChartManualOperation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alpha val="9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7950" tIns="0" rIns="107950" bIns="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2400" kern="1200" dirty="0" smtClean="0"/>
            <a:t>Fase 1</a:t>
          </a:r>
          <a:endParaRPr lang="pt-PT" sz="24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PT" sz="1700" kern="1200" dirty="0" smtClean="0"/>
            <a:t>Caracterização da Situação de</a:t>
          </a:r>
          <a:r>
            <a:rPr lang="pt-PT" sz="1700" kern="1200" baseline="0" dirty="0" smtClean="0"/>
            <a:t> Referência</a:t>
          </a:r>
          <a:endParaRPr lang="pt-PT" sz="1700" kern="1200" dirty="0"/>
        </a:p>
      </dsp:txBody>
      <dsp:txXfrm rot="5400000">
        <a:off x="818" y="952481"/>
        <a:ext cx="2125431" cy="2857444"/>
      </dsp:txXfrm>
    </dsp:sp>
    <dsp:sp modelId="{18D40C30-242C-4ED7-B14E-5E53C66B4787}">
      <dsp:nvSpPr>
        <dsp:cNvPr id="0" name=""/>
        <dsp:cNvSpPr/>
      </dsp:nvSpPr>
      <dsp:spPr>
        <a:xfrm rot="16200000">
          <a:off x="967169" y="1318487"/>
          <a:ext cx="4762406" cy="2125431"/>
        </a:xfrm>
        <a:prstGeom prst="flowChartManualOperation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20000"/>
                <a:shade val="51000"/>
                <a:satMod val="130000"/>
              </a:schemeClr>
            </a:gs>
            <a:gs pos="80000">
              <a:schemeClr val="accent1">
                <a:alpha val="90000"/>
                <a:hueOff val="0"/>
                <a:satOff val="0"/>
                <a:lumOff val="0"/>
                <a:alphaOff val="-20000"/>
                <a:shade val="93000"/>
                <a:satMod val="13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2000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0" tIns="0" rIns="152400" bIns="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2400" kern="1200" dirty="0" smtClean="0"/>
            <a:t>Fase 2</a:t>
          </a:r>
          <a:endParaRPr lang="pt-PT" sz="24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PT" sz="1700" kern="1200" dirty="0" smtClean="0"/>
            <a:t>Cenários de Previsão de </a:t>
          </a:r>
          <a:r>
            <a:rPr lang="pt-PT" sz="1700" kern="1200" spc="-20" baseline="0" dirty="0" smtClean="0"/>
            <a:t>Desenvolvimento</a:t>
          </a:r>
          <a:r>
            <a:rPr lang="pt-PT" sz="1700" kern="1200" dirty="0" smtClean="0"/>
            <a:t> Socioeconómico e de Utilização dos Recursos Hídricos</a:t>
          </a:r>
          <a:endParaRPr lang="pt-PT" sz="1700" kern="1200" dirty="0"/>
        </a:p>
      </dsp:txBody>
      <dsp:txXfrm rot="5400000">
        <a:off x="2285656" y="952481"/>
        <a:ext cx="2125431" cy="2857444"/>
      </dsp:txXfrm>
    </dsp:sp>
    <dsp:sp modelId="{C62BC307-D24D-421A-BADC-3F66117E05EB}">
      <dsp:nvSpPr>
        <dsp:cNvPr id="0" name=""/>
        <dsp:cNvSpPr/>
      </dsp:nvSpPr>
      <dsp:spPr>
        <a:xfrm rot="16200000">
          <a:off x="3252007" y="1318487"/>
          <a:ext cx="4762406" cy="2125431"/>
        </a:xfrm>
        <a:prstGeom prst="flowChartManualOperation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40000"/>
                <a:shade val="51000"/>
                <a:satMod val="130000"/>
              </a:schemeClr>
            </a:gs>
            <a:gs pos="80000">
              <a:schemeClr val="accent1">
                <a:alpha val="90000"/>
                <a:hueOff val="0"/>
                <a:satOff val="0"/>
                <a:lumOff val="0"/>
                <a:alphaOff val="-40000"/>
                <a:shade val="93000"/>
                <a:satMod val="13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4000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0" tIns="0" rIns="152400" bIns="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2400" kern="1200" dirty="0" smtClean="0"/>
            <a:t>Fase 3</a:t>
          </a:r>
          <a:endParaRPr lang="pt-PT" sz="24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PT" sz="1700" kern="1200" dirty="0" err="1" smtClean="0"/>
            <a:t>Objectivos</a:t>
          </a:r>
          <a:r>
            <a:rPr lang="pt-PT" sz="1700" kern="1200" dirty="0" smtClean="0"/>
            <a:t>, Medidas</a:t>
          </a:r>
          <a:r>
            <a:rPr lang="pt-PT" sz="1700" kern="1200" baseline="0" dirty="0" smtClean="0"/>
            <a:t> e </a:t>
          </a:r>
          <a:r>
            <a:rPr lang="pt-PT" sz="1700" kern="1200" baseline="0" dirty="0" err="1" smtClean="0"/>
            <a:t>Acções</a:t>
          </a:r>
          <a:r>
            <a:rPr lang="pt-PT" sz="1700" kern="1200" baseline="0" dirty="0" smtClean="0"/>
            <a:t> e </a:t>
          </a:r>
          <a:r>
            <a:rPr lang="pt-PT" sz="1700" kern="1200" dirty="0" smtClean="0"/>
            <a:t>Programação Física e Financeira</a:t>
          </a:r>
          <a:endParaRPr lang="pt-PT" sz="1700" kern="1200" dirty="0"/>
        </a:p>
      </dsp:txBody>
      <dsp:txXfrm rot="5400000">
        <a:off x="4570494" y="952481"/>
        <a:ext cx="2125431" cy="285744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94C7A9-B97B-4D3F-B7C5-D24227EFF17D}">
      <dsp:nvSpPr>
        <dsp:cNvPr id="0" name=""/>
        <dsp:cNvSpPr/>
      </dsp:nvSpPr>
      <dsp:spPr>
        <a:xfrm>
          <a:off x="2612" y="1425259"/>
          <a:ext cx="2284830" cy="913932"/>
        </a:xfrm>
        <a:prstGeom prst="homePlate">
          <a:avLst/>
        </a:prstGeom>
        <a:solidFill>
          <a:schemeClr val="accent3">
            <a:alpha val="9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4676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400" kern="1200" dirty="0" smtClean="0"/>
            <a:t>Avaliação Ambiental Estratégica</a:t>
          </a:r>
          <a:endParaRPr lang="pt-PT" sz="1400" kern="1200" dirty="0"/>
        </a:p>
      </dsp:txBody>
      <dsp:txXfrm>
        <a:off x="2612" y="1425259"/>
        <a:ext cx="2056347" cy="913932"/>
      </dsp:txXfrm>
    </dsp:sp>
    <dsp:sp modelId="{58FFCFD2-F548-4BB5-BCEC-06B10CC389B5}">
      <dsp:nvSpPr>
        <dsp:cNvPr id="0" name=""/>
        <dsp:cNvSpPr/>
      </dsp:nvSpPr>
      <dsp:spPr>
        <a:xfrm>
          <a:off x="1830476" y="1425259"/>
          <a:ext cx="2284830" cy="913932"/>
        </a:xfrm>
        <a:prstGeom prst="chevron">
          <a:avLst/>
        </a:prstGeom>
        <a:solidFill>
          <a:schemeClr val="accent3">
            <a:alpha val="90000"/>
            <a:hueOff val="0"/>
            <a:satOff val="0"/>
            <a:lumOff val="0"/>
            <a:alphaOff val="-20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400" kern="1200" dirty="0" smtClean="0"/>
            <a:t>Capacitação Institucional e de Recursos Humanos</a:t>
          </a:r>
          <a:endParaRPr lang="pt-PT" sz="1400" kern="1200" dirty="0"/>
        </a:p>
      </dsp:txBody>
      <dsp:txXfrm>
        <a:off x="2287442" y="1425259"/>
        <a:ext cx="1370898" cy="913932"/>
      </dsp:txXfrm>
    </dsp:sp>
    <dsp:sp modelId="{382CE129-10D1-48F4-9671-15ADDC43CBE7}">
      <dsp:nvSpPr>
        <dsp:cNvPr id="0" name=""/>
        <dsp:cNvSpPr/>
      </dsp:nvSpPr>
      <dsp:spPr>
        <a:xfrm>
          <a:off x="3658341" y="1425259"/>
          <a:ext cx="2284830" cy="913932"/>
        </a:xfrm>
        <a:prstGeom prst="chevron">
          <a:avLst/>
        </a:prstGeom>
        <a:solidFill>
          <a:schemeClr val="accent3">
            <a:alpha val="90000"/>
            <a:hueOff val="0"/>
            <a:satOff val="0"/>
            <a:lumOff val="0"/>
            <a:alphaOff val="-40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400" kern="1200" dirty="0" smtClean="0"/>
            <a:t>Participação Pública</a:t>
          </a:r>
          <a:endParaRPr lang="pt-PT" sz="1400" kern="1200" dirty="0"/>
        </a:p>
      </dsp:txBody>
      <dsp:txXfrm>
        <a:off x="4115307" y="1425259"/>
        <a:ext cx="1370898" cy="91393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60C8A6-1A70-4506-B569-A43D3FBB7CC5}">
      <dsp:nvSpPr>
        <dsp:cNvPr id="0" name=""/>
        <dsp:cNvSpPr/>
      </dsp:nvSpPr>
      <dsp:spPr>
        <a:xfrm>
          <a:off x="926959" y="852"/>
          <a:ext cx="1639022" cy="819511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800" kern="1200" dirty="0" smtClean="0">
              <a:latin typeface="Arial" panose="020B0604020202020204" pitchFamily="34" charset="0"/>
              <a:cs typeface="Arial" panose="020B0604020202020204" pitchFamily="34" charset="0"/>
            </a:rPr>
            <a:t>HORIZONTES TEMPORAIS</a:t>
          </a:r>
          <a:endParaRPr lang="pt-PT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950962" y="24855"/>
        <a:ext cx="1591016" cy="771505"/>
      </dsp:txXfrm>
    </dsp:sp>
    <dsp:sp modelId="{5DE63AF1-76C1-4C0E-83BE-473AFD7490CC}">
      <dsp:nvSpPr>
        <dsp:cNvPr id="0" name=""/>
        <dsp:cNvSpPr/>
      </dsp:nvSpPr>
      <dsp:spPr>
        <a:xfrm>
          <a:off x="1090862" y="820363"/>
          <a:ext cx="163902" cy="61463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14633"/>
              </a:lnTo>
              <a:lnTo>
                <a:pt x="163902" y="614633"/>
              </a:lnTo>
            </a:path>
          </a:pathLst>
        </a:custGeom>
        <a:noFill/>
        <a:ln w="25400" cap="flat" cmpd="sng" algn="ctr">
          <a:solidFill>
            <a:schemeClr val="accent1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CA0DBCD-CC4F-467F-B59B-B525083CBD7E}">
      <dsp:nvSpPr>
        <dsp:cNvPr id="0" name=""/>
        <dsp:cNvSpPr/>
      </dsp:nvSpPr>
      <dsp:spPr>
        <a:xfrm>
          <a:off x="1254764" y="1025241"/>
          <a:ext cx="1311217" cy="819511"/>
        </a:xfrm>
        <a:prstGeom prst="roundRect">
          <a:avLst>
            <a:gd name="adj" fmla="val 10000"/>
          </a:avLst>
        </a:prstGeom>
        <a:solidFill>
          <a:schemeClr val="bg2">
            <a:lumMod val="75000"/>
            <a:lumOff val="25000"/>
            <a:alpha val="9000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Situação de referência: 2015</a:t>
          </a:r>
          <a:endParaRPr lang="pt-PT" sz="14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278767" y="1049244"/>
        <a:ext cx="1263211" cy="771505"/>
      </dsp:txXfrm>
    </dsp:sp>
    <dsp:sp modelId="{101CEEC0-3770-49BF-AE93-6E4BC57DB519}">
      <dsp:nvSpPr>
        <dsp:cNvPr id="0" name=""/>
        <dsp:cNvSpPr/>
      </dsp:nvSpPr>
      <dsp:spPr>
        <a:xfrm>
          <a:off x="1090862" y="820363"/>
          <a:ext cx="163902" cy="163902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39022"/>
              </a:lnTo>
              <a:lnTo>
                <a:pt x="163902" y="1639022"/>
              </a:lnTo>
            </a:path>
          </a:pathLst>
        </a:custGeom>
        <a:noFill/>
        <a:ln w="25400" cap="flat" cmpd="sng" algn="ctr">
          <a:solidFill>
            <a:schemeClr val="accent1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2DD08F5-E543-4B55-A064-41AF4DB23963}">
      <dsp:nvSpPr>
        <dsp:cNvPr id="0" name=""/>
        <dsp:cNvSpPr/>
      </dsp:nvSpPr>
      <dsp:spPr>
        <a:xfrm>
          <a:off x="1254764" y="2049629"/>
          <a:ext cx="1311217" cy="819511"/>
        </a:xfrm>
        <a:prstGeom prst="roundRect">
          <a:avLst>
            <a:gd name="adj" fmla="val 10000"/>
          </a:avLst>
        </a:prstGeom>
        <a:solidFill>
          <a:schemeClr val="bg2">
            <a:lumMod val="75000"/>
            <a:lumOff val="25000"/>
            <a:alpha val="90000"/>
          </a:schemeClr>
        </a:solidFill>
        <a:ln w="25400" cap="flat" cmpd="sng" algn="ctr">
          <a:solidFill>
            <a:schemeClr val="accent1">
              <a:shade val="80000"/>
              <a:hueOff val="153123"/>
              <a:satOff val="-2196"/>
              <a:lumOff val="1280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Médio Prazo: 2025</a:t>
          </a:r>
          <a:endParaRPr lang="pt-PT" sz="14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278767" y="2073632"/>
        <a:ext cx="1263211" cy="771505"/>
      </dsp:txXfrm>
    </dsp:sp>
    <dsp:sp modelId="{4EC9BBDC-DEBB-4ECE-A93D-4DDE59C2283F}">
      <dsp:nvSpPr>
        <dsp:cNvPr id="0" name=""/>
        <dsp:cNvSpPr/>
      </dsp:nvSpPr>
      <dsp:spPr>
        <a:xfrm>
          <a:off x="1090862" y="820363"/>
          <a:ext cx="163902" cy="26634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63410"/>
              </a:lnTo>
              <a:lnTo>
                <a:pt x="163902" y="2663410"/>
              </a:lnTo>
            </a:path>
          </a:pathLst>
        </a:custGeom>
        <a:noFill/>
        <a:ln w="25400" cap="flat" cmpd="sng" algn="ctr">
          <a:solidFill>
            <a:schemeClr val="accent1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D249EEB-ADD5-4D14-9A37-59E6B373F5E7}">
      <dsp:nvSpPr>
        <dsp:cNvPr id="0" name=""/>
        <dsp:cNvSpPr/>
      </dsp:nvSpPr>
      <dsp:spPr>
        <a:xfrm>
          <a:off x="1254764" y="3074018"/>
          <a:ext cx="1311217" cy="819511"/>
        </a:xfrm>
        <a:prstGeom prst="roundRect">
          <a:avLst>
            <a:gd name="adj" fmla="val 10000"/>
          </a:avLst>
        </a:prstGeom>
        <a:solidFill>
          <a:schemeClr val="bg2">
            <a:lumMod val="75000"/>
            <a:lumOff val="25000"/>
            <a:alpha val="90000"/>
          </a:schemeClr>
        </a:solidFill>
        <a:ln w="25400" cap="flat" cmpd="sng" algn="ctr">
          <a:solidFill>
            <a:schemeClr val="accent1">
              <a:shade val="80000"/>
              <a:hueOff val="306246"/>
              <a:satOff val="-4392"/>
              <a:lumOff val="2561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Longo Prazo: 2040</a:t>
          </a:r>
          <a:endParaRPr lang="pt-PT" sz="14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278767" y="3098021"/>
        <a:ext cx="1263211" cy="77150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9BB6F9-A185-7545-8B33-FE66BB61C9EA}">
      <dsp:nvSpPr>
        <dsp:cNvPr id="0" name=""/>
        <dsp:cNvSpPr/>
      </dsp:nvSpPr>
      <dsp:spPr>
        <a:xfrm>
          <a:off x="1479269" y="539221"/>
          <a:ext cx="3689860" cy="3689860"/>
        </a:xfrm>
        <a:prstGeom prst="blockArc">
          <a:avLst>
            <a:gd name="adj1" fmla="val 12600000"/>
            <a:gd name="adj2" fmla="val 16200000"/>
            <a:gd name="adj3" fmla="val 4518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929FBA6-F1FB-3048-B6C2-BD739C0411B9}">
      <dsp:nvSpPr>
        <dsp:cNvPr id="0" name=""/>
        <dsp:cNvSpPr/>
      </dsp:nvSpPr>
      <dsp:spPr>
        <a:xfrm>
          <a:off x="1479269" y="539221"/>
          <a:ext cx="3689860" cy="3689860"/>
        </a:xfrm>
        <a:prstGeom prst="blockArc">
          <a:avLst>
            <a:gd name="adj1" fmla="val 9000000"/>
            <a:gd name="adj2" fmla="val 12600000"/>
            <a:gd name="adj3" fmla="val 4518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F378AC7-C9BD-294C-9CE4-C508EED6BF01}">
      <dsp:nvSpPr>
        <dsp:cNvPr id="0" name=""/>
        <dsp:cNvSpPr/>
      </dsp:nvSpPr>
      <dsp:spPr>
        <a:xfrm>
          <a:off x="1479269" y="539221"/>
          <a:ext cx="3689860" cy="3689860"/>
        </a:xfrm>
        <a:prstGeom prst="blockArc">
          <a:avLst>
            <a:gd name="adj1" fmla="val 5400000"/>
            <a:gd name="adj2" fmla="val 9000000"/>
            <a:gd name="adj3" fmla="val 4518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E8E83FC-3E96-5741-9BA9-C3F2CCAB3603}">
      <dsp:nvSpPr>
        <dsp:cNvPr id="0" name=""/>
        <dsp:cNvSpPr/>
      </dsp:nvSpPr>
      <dsp:spPr>
        <a:xfrm>
          <a:off x="1479269" y="539221"/>
          <a:ext cx="3689860" cy="3689860"/>
        </a:xfrm>
        <a:prstGeom prst="blockArc">
          <a:avLst>
            <a:gd name="adj1" fmla="val 1800000"/>
            <a:gd name="adj2" fmla="val 5400000"/>
            <a:gd name="adj3" fmla="val 4518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67A8D8B-B32F-7044-B82D-9B939E26033E}">
      <dsp:nvSpPr>
        <dsp:cNvPr id="0" name=""/>
        <dsp:cNvSpPr/>
      </dsp:nvSpPr>
      <dsp:spPr>
        <a:xfrm>
          <a:off x="1479269" y="539221"/>
          <a:ext cx="3689860" cy="3689860"/>
        </a:xfrm>
        <a:prstGeom prst="blockArc">
          <a:avLst>
            <a:gd name="adj1" fmla="val 19800000"/>
            <a:gd name="adj2" fmla="val 1800000"/>
            <a:gd name="adj3" fmla="val 4518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BBFF02B-F87E-CC44-AB6E-ACA2903EA303}">
      <dsp:nvSpPr>
        <dsp:cNvPr id="0" name=""/>
        <dsp:cNvSpPr/>
      </dsp:nvSpPr>
      <dsp:spPr>
        <a:xfrm>
          <a:off x="1479269" y="539221"/>
          <a:ext cx="3689860" cy="3689860"/>
        </a:xfrm>
        <a:prstGeom prst="blockArc">
          <a:avLst>
            <a:gd name="adj1" fmla="val 16200000"/>
            <a:gd name="adj2" fmla="val 19800000"/>
            <a:gd name="adj3" fmla="val 4518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563B9BC-8537-E444-86D5-6238C441B975}">
      <dsp:nvSpPr>
        <dsp:cNvPr id="0" name=""/>
        <dsp:cNvSpPr/>
      </dsp:nvSpPr>
      <dsp:spPr>
        <a:xfrm>
          <a:off x="2497207" y="1557159"/>
          <a:ext cx="1653984" cy="1653984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00" tIns="15240" rIns="720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200" kern="1200" dirty="0" smtClean="0"/>
            <a:t>Implementação e Acompanhamento do PNA</a:t>
          </a:r>
          <a:endParaRPr lang="pt-PT" sz="1200" kern="1200" dirty="0"/>
        </a:p>
      </dsp:txBody>
      <dsp:txXfrm>
        <a:off x="2739427" y="1799379"/>
        <a:ext cx="1169544" cy="1169544"/>
      </dsp:txXfrm>
    </dsp:sp>
    <dsp:sp modelId="{F2DBD4C6-2E8E-0343-8438-C3AC9236DE35}">
      <dsp:nvSpPr>
        <dsp:cNvPr id="0" name=""/>
        <dsp:cNvSpPr/>
      </dsp:nvSpPr>
      <dsp:spPr>
        <a:xfrm>
          <a:off x="2604199" y="-139097"/>
          <a:ext cx="1440000" cy="1440000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pt-PT" sz="1000" kern="1200" dirty="0" smtClean="0"/>
            <a:t>Administração Pública Nacional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endParaRPr lang="pt-PT" sz="800" kern="1200" dirty="0" smtClean="0"/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900" kern="1200" dirty="0" smtClean="0"/>
            <a:t> (Energia e Águas, Agricultura, Ambiente, Indústria, Pescas, Turismo)</a:t>
          </a:r>
          <a:endParaRPr lang="pt-PT" sz="900" kern="1200" dirty="0"/>
        </a:p>
      </dsp:txBody>
      <dsp:txXfrm>
        <a:off x="2815082" y="71786"/>
        <a:ext cx="1018234" cy="1018234"/>
      </dsp:txXfrm>
    </dsp:sp>
    <dsp:sp modelId="{A85684A7-08DD-304B-A7EB-8A817E326836}">
      <dsp:nvSpPr>
        <dsp:cNvPr id="0" name=""/>
        <dsp:cNvSpPr/>
      </dsp:nvSpPr>
      <dsp:spPr>
        <a:xfrm>
          <a:off x="4165860" y="762527"/>
          <a:ext cx="1440000" cy="1440000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000" kern="1200" dirty="0" smtClean="0"/>
            <a:t>Administração Pública Provincial e Municipal</a:t>
          </a:r>
          <a:endParaRPr lang="pt-PT" sz="1000" kern="1200" dirty="0"/>
        </a:p>
      </dsp:txBody>
      <dsp:txXfrm>
        <a:off x="4376743" y="973410"/>
        <a:ext cx="1018234" cy="1018234"/>
      </dsp:txXfrm>
    </dsp:sp>
    <dsp:sp modelId="{868F1EF1-88AD-C64C-8C65-44D33791E3F1}">
      <dsp:nvSpPr>
        <dsp:cNvPr id="0" name=""/>
        <dsp:cNvSpPr/>
      </dsp:nvSpPr>
      <dsp:spPr>
        <a:xfrm>
          <a:off x="4165860" y="2565776"/>
          <a:ext cx="1440000" cy="1440000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000" kern="1200" dirty="0" smtClean="0"/>
            <a:t>Universidades e Politécnicos</a:t>
          </a:r>
          <a:endParaRPr lang="pt-PT" sz="1000" kern="1200" dirty="0"/>
        </a:p>
      </dsp:txBody>
      <dsp:txXfrm>
        <a:off x="4376743" y="2776659"/>
        <a:ext cx="1018234" cy="1018234"/>
      </dsp:txXfrm>
    </dsp:sp>
    <dsp:sp modelId="{B01E9DFF-B3E8-0249-8E49-186AABE03E59}">
      <dsp:nvSpPr>
        <dsp:cNvPr id="0" name=""/>
        <dsp:cNvSpPr/>
      </dsp:nvSpPr>
      <dsp:spPr>
        <a:xfrm>
          <a:off x="2604199" y="3467401"/>
          <a:ext cx="1440000" cy="1440000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000" kern="1200" spc="0" baseline="0" dirty="0" smtClean="0"/>
            <a:t>Organizações Não Governamentais</a:t>
          </a:r>
          <a:endParaRPr lang="pt-PT" sz="1000" kern="1200" spc="0" baseline="0" dirty="0"/>
        </a:p>
      </dsp:txBody>
      <dsp:txXfrm>
        <a:off x="2815082" y="3678284"/>
        <a:ext cx="1018234" cy="1018234"/>
      </dsp:txXfrm>
    </dsp:sp>
    <dsp:sp modelId="{97914DC4-DC70-2748-A7E4-09804A25F5AB}">
      <dsp:nvSpPr>
        <dsp:cNvPr id="0" name=""/>
        <dsp:cNvSpPr/>
      </dsp:nvSpPr>
      <dsp:spPr>
        <a:xfrm>
          <a:off x="1042539" y="2565776"/>
          <a:ext cx="1440000" cy="1440000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000" kern="1200" dirty="0" smtClean="0"/>
            <a:t>Entidades de </a:t>
          </a:r>
          <a:r>
            <a:rPr lang="pt-PT" sz="1000" kern="1200" dirty="0" err="1" smtClean="0"/>
            <a:t>Protecção</a:t>
          </a:r>
          <a:r>
            <a:rPr lang="pt-PT" sz="1000" kern="1200" dirty="0" smtClean="0"/>
            <a:t> Civil</a:t>
          </a:r>
          <a:endParaRPr lang="pt-PT" sz="1000" kern="1200" dirty="0"/>
        </a:p>
      </dsp:txBody>
      <dsp:txXfrm>
        <a:off x="1253422" y="2776659"/>
        <a:ext cx="1018234" cy="1018234"/>
      </dsp:txXfrm>
    </dsp:sp>
    <dsp:sp modelId="{D9B145B2-25B9-4F48-B520-D082A741D82C}">
      <dsp:nvSpPr>
        <dsp:cNvPr id="0" name=""/>
        <dsp:cNvSpPr/>
      </dsp:nvSpPr>
      <dsp:spPr>
        <a:xfrm>
          <a:off x="1042539" y="762527"/>
          <a:ext cx="1440000" cy="1440000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000" kern="1200" dirty="0" smtClean="0"/>
            <a:t>Privados</a:t>
          </a:r>
          <a:endParaRPr lang="pt-PT" sz="1000" kern="1200" dirty="0"/>
        </a:p>
      </dsp:txBody>
      <dsp:txXfrm>
        <a:off x="1253422" y="973410"/>
        <a:ext cx="1018234" cy="101823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EDF16B-FE9C-D746-BF3E-CD24F16770D2}">
      <dsp:nvSpPr>
        <dsp:cNvPr id="0" name=""/>
        <dsp:cNvSpPr/>
      </dsp:nvSpPr>
      <dsp:spPr>
        <a:xfrm>
          <a:off x="-4593403" y="-704407"/>
          <a:ext cx="5472816" cy="5472816"/>
        </a:xfrm>
        <a:prstGeom prst="blockArc">
          <a:avLst>
            <a:gd name="adj1" fmla="val 18900000"/>
            <a:gd name="adj2" fmla="val 2700000"/>
            <a:gd name="adj3" fmla="val 395"/>
          </a:avLst>
        </a:pr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DE30320-5A3B-8749-8BBB-8189EB46DEA3}">
      <dsp:nvSpPr>
        <dsp:cNvPr id="0" name=""/>
        <dsp:cNvSpPr/>
      </dsp:nvSpPr>
      <dsp:spPr>
        <a:xfrm>
          <a:off x="285089" y="184749"/>
          <a:ext cx="4197160" cy="36933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93161" tIns="30480" rIns="30480" bIns="3048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200" kern="1200" dirty="0" smtClean="0"/>
            <a:t>Tomo 1: Constituição e Organização </a:t>
          </a:r>
          <a:endParaRPr lang="pt-PT" sz="1200" kern="1200" dirty="0"/>
        </a:p>
      </dsp:txBody>
      <dsp:txXfrm>
        <a:off x="285089" y="184749"/>
        <a:ext cx="4197160" cy="369336"/>
      </dsp:txXfrm>
    </dsp:sp>
    <dsp:sp modelId="{1C5CDF40-5DFC-1346-BBC6-971C6E6C4C0A}">
      <dsp:nvSpPr>
        <dsp:cNvPr id="0" name=""/>
        <dsp:cNvSpPr/>
      </dsp:nvSpPr>
      <dsp:spPr>
        <a:xfrm>
          <a:off x="54254" y="138582"/>
          <a:ext cx="461670" cy="46167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119B86-8CD3-BB4A-BC40-3621556D0385}">
      <dsp:nvSpPr>
        <dsp:cNvPr id="0" name=""/>
        <dsp:cNvSpPr/>
      </dsp:nvSpPr>
      <dsp:spPr>
        <a:xfrm>
          <a:off x="619556" y="739079"/>
          <a:ext cx="3862692" cy="36933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93161" tIns="30480" rIns="30480" bIns="3048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200" kern="1200" dirty="0" smtClean="0"/>
            <a:t>Tomo 2: Caracterização </a:t>
          </a:r>
          <a:r>
            <a:rPr lang="pt-PT" sz="1200" kern="1200" dirty="0" err="1" smtClean="0"/>
            <a:t>Sócio-económica</a:t>
          </a:r>
          <a:r>
            <a:rPr lang="pt-PT" sz="1200" kern="1200" dirty="0" smtClean="0"/>
            <a:t>, Ordenamento do Território e Património </a:t>
          </a:r>
          <a:endParaRPr lang="pt-PT" sz="1200" kern="1200" dirty="0"/>
        </a:p>
      </dsp:txBody>
      <dsp:txXfrm>
        <a:off x="619556" y="739079"/>
        <a:ext cx="3862692" cy="369336"/>
      </dsp:txXfrm>
    </dsp:sp>
    <dsp:sp modelId="{B97D5F2C-B1F1-F64F-9590-1CEFC53B986A}">
      <dsp:nvSpPr>
        <dsp:cNvPr id="0" name=""/>
        <dsp:cNvSpPr/>
      </dsp:nvSpPr>
      <dsp:spPr>
        <a:xfrm>
          <a:off x="388721" y="692912"/>
          <a:ext cx="461670" cy="46167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9DB721C-5570-9B47-A072-DF1762152B20}">
      <dsp:nvSpPr>
        <dsp:cNvPr id="0" name=""/>
        <dsp:cNvSpPr/>
      </dsp:nvSpPr>
      <dsp:spPr>
        <a:xfrm>
          <a:off x="802843" y="1293002"/>
          <a:ext cx="3679406" cy="36933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93161" tIns="30480" rIns="30480" bIns="3048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200" kern="1200" dirty="0" smtClean="0"/>
            <a:t>Tomo 3: Caracterização Biofísica</a:t>
          </a:r>
          <a:endParaRPr lang="pt-PT" sz="1200" kern="1200" dirty="0"/>
        </a:p>
      </dsp:txBody>
      <dsp:txXfrm>
        <a:off x="802843" y="1293002"/>
        <a:ext cx="3679406" cy="369336"/>
      </dsp:txXfrm>
    </dsp:sp>
    <dsp:sp modelId="{901295DB-7990-A541-B18B-864003F5DF45}">
      <dsp:nvSpPr>
        <dsp:cNvPr id="0" name=""/>
        <dsp:cNvSpPr/>
      </dsp:nvSpPr>
      <dsp:spPr>
        <a:xfrm>
          <a:off x="572008" y="1246835"/>
          <a:ext cx="461670" cy="46167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BAF3F6-08AD-464E-9918-08BA38B83B47}">
      <dsp:nvSpPr>
        <dsp:cNvPr id="0" name=""/>
        <dsp:cNvSpPr/>
      </dsp:nvSpPr>
      <dsp:spPr>
        <a:xfrm>
          <a:off x="861364" y="1847331"/>
          <a:ext cx="3620884" cy="36933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93161" tIns="30480" rIns="30480" bIns="3048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200" kern="1200" dirty="0" smtClean="0"/>
            <a:t>Tomo 4: Alterações Climáticas: Reconstituição das Séries Históricas </a:t>
          </a:r>
          <a:endParaRPr lang="pt-PT" sz="1200" kern="1200" dirty="0"/>
        </a:p>
      </dsp:txBody>
      <dsp:txXfrm>
        <a:off x="861364" y="1847331"/>
        <a:ext cx="3620884" cy="369336"/>
      </dsp:txXfrm>
    </dsp:sp>
    <dsp:sp modelId="{FB199452-F2AB-9A46-9C39-3AB928D83683}">
      <dsp:nvSpPr>
        <dsp:cNvPr id="0" name=""/>
        <dsp:cNvSpPr/>
      </dsp:nvSpPr>
      <dsp:spPr>
        <a:xfrm>
          <a:off x="630529" y="1801164"/>
          <a:ext cx="461670" cy="46167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2223B54-9259-7D4F-83B0-7BF3069F355A}">
      <dsp:nvSpPr>
        <dsp:cNvPr id="0" name=""/>
        <dsp:cNvSpPr/>
      </dsp:nvSpPr>
      <dsp:spPr>
        <a:xfrm>
          <a:off x="802843" y="2401661"/>
          <a:ext cx="3679406" cy="36933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93161" tIns="30480" rIns="30480" bIns="3048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200" kern="1200" dirty="0" smtClean="0"/>
            <a:t>Tomo 5:  Avaliação das Disponibilidades Hídricas Superficiais</a:t>
          </a:r>
          <a:endParaRPr lang="pt-PT" sz="1200" kern="1200" dirty="0"/>
        </a:p>
      </dsp:txBody>
      <dsp:txXfrm>
        <a:off x="802843" y="2401661"/>
        <a:ext cx="3679406" cy="369336"/>
      </dsp:txXfrm>
    </dsp:sp>
    <dsp:sp modelId="{8E0A1B85-F204-8C4C-9483-9A8DFFD16E33}">
      <dsp:nvSpPr>
        <dsp:cNvPr id="0" name=""/>
        <dsp:cNvSpPr/>
      </dsp:nvSpPr>
      <dsp:spPr>
        <a:xfrm>
          <a:off x="572008" y="2355494"/>
          <a:ext cx="461670" cy="46167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561281-E1A6-6943-B4D1-E4FC2403307F}">
      <dsp:nvSpPr>
        <dsp:cNvPr id="0" name=""/>
        <dsp:cNvSpPr/>
      </dsp:nvSpPr>
      <dsp:spPr>
        <a:xfrm>
          <a:off x="619556" y="2955584"/>
          <a:ext cx="3862692" cy="36933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93161" tIns="30480" rIns="30480" bIns="3048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200" kern="1200" dirty="0" smtClean="0"/>
            <a:t>Tomo 6: Avaliação das Disponibilidades Hídricas Subterrâneas </a:t>
          </a:r>
          <a:endParaRPr lang="pt-PT" sz="1200" kern="1200" dirty="0"/>
        </a:p>
      </dsp:txBody>
      <dsp:txXfrm>
        <a:off x="619556" y="2955584"/>
        <a:ext cx="3862692" cy="369336"/>
      </dsp:txXfrm>
    </dsp:sp>
    <dsp:sp modelId="{876A9F28-260D-D74D-95D5-27057639A96C}">
      <dsp:nvSpPr>
        <dsp:cNvPr id="0" name=""/>
        <dsp:cNvSpPr/>
      </dsp:nvSpPr>
      <dsp:spPr>
        <a:xfrm>
          <a:off x="388721" y="2909417"/>
          <a:ext cx="461670" cy="46167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06B502-4826-CA4A-A868-5F11FA17A1BD}">
      <dsp:nvSpPr>
        <dsp:cNvPr id="0" name=""/>
        <dsp:cNvSpPr/>
      </dsp:nvSpPr>
      <dsp:spPr>
        <a:xfrm>
          <a:off x="285089" y="3509914"/>
          <a:ext cx="4197160" cy="36933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93161" tIns="30480" rIns="30480" bIns="3048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200" kern="1200" dirty="0" smtClean="0"/>
            <a:t>Tomo 7: Caracterização Geral dos Sectores Utilizadores da Água e Avaliação das Necessidades Hídricas</a:t>
          </a:r>
          <a:endParaRPr lang="pt-PT" sz="1200" kern="1200" dirty="0"/>
        </a:p>
      </dsp:txBody>
      <dsp:txXfrm>
        <a:off x="285089" y="3509914"/>
        <a:ext cx="4197160" cy="369336"/>
      </dsp:txXfrm>
    </dsp:sp>
    <dsp:sp modelId="{E1B958BC-C285-F84A-AFA3-4365E4A63924}">
      <dsp:nvSpPr>
        <dsp:cNvPr id="0" name=""/>
        <dsp:cNvSpPr/>
      </dsp:nvSpPr>
      <dsp:spPr>
        <a:xfrm>
          <a:off x="54254" y="3463747"/>
          <a:ext cx="461670" cy="46167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EDF16B-FE9C-D746-BF3E-CD24F16770D2}">
      <dsp:nvSpPr>
        <dsp:cNvPr id="0" name=""/>
        <dsp:cNvSpPr/>
      </dsp:nvSpPr>
      <dsp:spPr>
        <a:xfrm>
          <a:off x="-4594335" y="-704407"/>
          <a:ext cx="5472816" cy="5472816"/>
        </a:xfrm>
        <a:prstGeom prst="blockArc">
          <a:avLst>
            <a:gd name="adj1" fmla="val 18900000"/>
            <a:gd name="adj2" fmla="val 2700000"/>
            <a:gd name="adj3" fmla="val 395"/>
          </a:avLst>
        </a:pr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DE30320-5A3B-8749-8BBB-8189EB46DEA3}">
      <dsp:nvSpPr>
        <dsp:cNvPr id="0" name=""/>
        <dsp:cNvSpPr/>
      </dsp:nvSpPr>
      <dsp:spPr>
        <a:xfrm>
          <a:off x="328048" y="214010"/>
          <a:ext cx="4153268" cy="42785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39612" tIns="30480" rIns="30480" bIns="3048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200" kern="1200" dirty="0" smtClean="0"/>
            <a:t>Tomo 8: Balanço Hídrico (Disponibilidades-Necessidades)</a:t>
          </a:r>
          <a:endParaRPr lang="pt-PT" sz="1200" kern="1200" dirty="0"/>
        </a:p>
      </dsp:txBody>
      <dsp:txXfrm>
        <a:off x="328048" y="214010"/>
        <a:ext cx="4153268" cy="427857"/>
      </dsp:txXfrm>
    </dsp:sp>
    <dsp:sp modelId="{1C5CDF40-5DFC-1346-BBC6-971C6E6C4C0A}">
      <dsp:nvSpPr>
        <dsp:cNvPr id="0" name=""/>
        <dsp:cNvSpPr/>
      </dsp:nvSpPr>
      <dsp:spPr>
        <a:xfrm>
          <a:off x="60637" y="160528"/>
          <a:ext cx="534822" cy="53482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119B86-8CD3-BB4A-BC40-3621556D0385}">
      <dsp:nvSpPr>
        <dsp:cNvPr id="0" name=""/>
        <dsp:cNvSpPr/>
      </dsp:nvSpPr>
      <dsp:spPr>
        <a:xfrm>
          <a:off x="679991" y="855715"/>
          <a:ext cx="3801326" cy="42785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39612" tIns="30480" rIns="30480" bIns="3048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200" kern="1200" dirty="0" smtClean="0"/>
            <a:t>Tomo 9: Avaliação Ambiental Estratégica:</a:t>
          </a:r>
          <a:r>
            <a:rPr lang="pt-PT" sz="1200" kern="1200" baseline="0" dirty="0" smtClean="0"/>
            <a:t> </a:t>
          </a:r>
          <a:r>
            <a:rPr lang="pt-PT" sz="1200" kern="1200" dirty="0" err="1" smtClean="0"/>
            <a:t>Factores</a:t>
          </a:r>
          <a:r>
            <a:rPr lang="pt-PT" sz="1200" kern="1200" dirty="0" smtClean="0"/>
            <a:t> Críticos para a Decisão</a:t>
          </a:r>
        </a:p>
      </dsp:txBody>
      <dsp:txXfrm>
        <a:off x="679991" y="855715"/>
        <a:ext cx="3801326" cy="427857"/>
      </dsp:txXfrm>
    </dsp:sp>
    <dsp:sp modelId="{B97D5F2C-B1F1-F64F-9590-1CEFC53B986A}">
      <dsp:nvSpPr>
        <dsp:cNvPr id="0" name=""/>
        <dsp:cNvSpPr/>
      </dsp:nvSpPr>
      <dsp:spPr>
        <a:xfrm>
          <a:off x="412579" y="802233"/>
          <a:ext cx="534822" cy="53482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9DB721C-5570-9B47-A072-DF1762152B20}">
      <dsp:nvSpPr>
        <dsp:cNvPr id="0" name=""/>
        <dsp:cNvSpPr/>
      </dsp:nvSpPr>
      <dsp:spPr>
        <a:xfrm>
          <a:off x="840925" y="1497421"/>
          <a:ext cx="3640391" cy="42785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39612" tIns="30480" rIns="30480" bIns="3048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200" kern="1200" dirty="0" smtClean="0"/>
            <a:t>Tomo 10: Situações de Risco: Cheias, Secas e Erosão</a:t>
          </a:r>
          <a:endParaRPr lang="pt-PT" sz="1200" kern="1200" dirty="0"/>
        </a:p>
      </dsp:txBody>
      <dsp:txXfrm>
        <a:off x="840925" y="1497421"/>
        <a:ext cx="3640391" cy="427857"/>
      </dsp:txXfrm>
    </dsp:sp>
    <dsp:sp modelId="{901295DB-7990-A541-B18B-864003F5DF45}">
      <dsp:nvSpPr>
        <dsp:cNvPr id="0" name=""/>
        <dsp:cNvSpPr/>
      </dsp:nvSpPr>
      <dsp:spPr>
        <a:xfrm>
          <a:off x="573514" y="1443939"/>
          <a:ext cx="534822" cy="53482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BAF3F6-08AD-464E-9918-08BA38B83B47}">
      <dsp:nvSpPr>
        <dsp:cNvPr id="0" name=""/>
        <dsp:cNvSpPr/>
      </dsp:nvSpPr>
      <dsp:spPr>
        <a:xfrm>
          <a:off x="840925" y="2138720"/>
          <a:ext cx="3640391" cy="42785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39612" tIns="30480" rIns="30480" bIns="3048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200" kern="1200" dirty="0" smtClean="0"/>
            <a:t>Tomo 11: </a:t>
          </a:r>
          <a:r>
            <a:rPr lang="pt-PT" sz="1200" kern="1200" dirty="0" err="1" smtClean="0"/>
            <a:t>Aspectos</a:t>
          </a:r>
          <a:r>
            <a:rPr lang="pt-PT" sz="1200" kern="1200" dirty="0" smtClean="0"/>
            <a:t> Institucionais e de Governança e Rios Transfronteiriços</a:t>
          </a:r>
          <a:endParaRPr lang="pt-PT" sz="1200" kern="1200" dirty="0"/>
        </a:p>
      </dsp:txBody>
      <dsp:txXfrm>
        <a:off x="840925" y="2138720"/>
        <a:ext cx="3640391" cy="427857"/>
      </dsp:txXfrm>
    </dsp:sp>
    <dsp:sp modelId="{FB199452-F2AB-9A46-9C39-3AB928D83683}">
      <dsp:nvSpPr>
        <dsp:cNvPr id="0" name=""/>
        <dsp:cNvSpPr/>
      </dsp:nvSpPr>
      <dsp:spPr>
        <a:xfrm>
          <a:off x="573514" y="2085238"/>
          <a:ext cx="534822" cy="53482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2223B54-9259-7D4F-83B0-7BF3069F355A}">
      <dsp:nvSpPr>
        <dsp:cNvPr id="0" name=""/>
        <dsp:cNvSpPr/>
      </dsp:nvSpPr>
      <dsp:spPr>
        <a:xfrm>
          <a:off x="679991" y="2780426"/>
          <a:ext cx="3801326" cy="42785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39612" tIns="30480" rIns="30480" bIns="3048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200" kern="1200" dirty="0" smtClean="0"/>
            <a:t>Tomo 12:  Economia da Água</a:t>
          </a:r>
          <a:endParaRPr lang="pt-PT" sz="1200" kern="1200" dirty="0"/>
        </a:p>
      </dsp:txBody>
      <dsp:txXfrm>
        <a:off x="679991" y="2780426"/>
        <a:ext cx="3801326" cy="427857"/>
      </dsp:txXfrm>
    </dsp:sp>
    <dsp:sp modelId="{8E0A1B85-F204-8C4C-9483-9A8DFFD16E33}">
      <dsp:nvSpPr>
        <dsp:cNvPr id="0" name=""/>
        <dsp:cNvSpPr/>
      </dsp:nvSpPr>
      <dsp:spPr>
        <a:xfrm>
          <a:off x="412579" y="2726944"/>
          <a:ext cx="534822" cy="53482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561281-E1A6-6943-B4D1-E4FC2403307F}">
      <dsp:nvSpPr>
        <dsp:cNvPr id="0" name=""/>
        <dsp:cNvSpPr/>
      </dsp:nvSpPr>
      <dsp:spPr>
        <a:xfrm>
          <a:off x="328048" y="3422131"/>
          <a:ext cx="4153268" cy="42785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39612" tIns="30480" rIns="30480" bIns="3048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200" kern="1200" dirty="0" smtClean="0"/>
            <a:t>Tomo 13: Atlas</a:t>
          </a:r>
          <a:r>
            <a:rPr lang="pt-PT" sz="1200" kern="1200" baseline="0" dirty="0" smtClean="0"/>
            <a:t> </a:t>
          </a:r>
          <a:r>
            <a:rPr lang="pt-PT" sz="1200" kern="1200" dirty="0" smtClean="0"/>
            <a:t>de Angola</a:t>
          </a:r>
          <a:endParaRPr lang="pt-PT" sz="1200" kern="1200" dirty="0"/>
        </a:p>
      </dsp:txBody>
      <dsp:txXfrm>
        <a:off x="328048" y="3422131"/>
        <a:ext cx="4153268" cy="427857"/>
      </dsp:txXfrm>
    </dsp:sp>
    <dsp:sp modelId="{876A9F28-260D-D74D-95D5-27057639A96C}">
      <dsp:nvSpPr>
        <dsp:cNvPr id="0" name=""/>
        <dsp:cNvSpPr/>
      </dsp:nvSpPr>
      <dsp:spPr>
        <a:xfrm>
          <a:off x="60637" y="3368649"/>
          <a:ext cx="534822" cy="53482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348D70-4AE5-431D-A8F2-7FCD1F5768CE}">
      <dsp:nvSpPr>
        <dsp:cNvPr id="0" name=""/>
        <dsp:cNvSpPr/>
      </dsp:nvSpPr>
      <dsp:spPr>
        <a:xfrm>
          <a:off x="0" y="0"/>
          <a:ext cx="2137784" cy="4248472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2000" kern="1200" dirty="0" smtClean="0"/>
            <a:t>CENÁRIO C1</a:t>
          </a:r>
          <a:endParaRPr lang="pt-PT" sz="2000" kern="1200" dirty="0"/>
        </a:p>
      </dsp:txBody>
      <dsp:txXfrm>
        <a:off x="0" y="0"/>
        <a:ext cx="2137784" cy="1274541"/>
      </dsp:txXfrm>
    </dsp:sp>
    <dsp:sp modelId="{CEE816D1-9720-4C06-A76C-F3EB3FD001D0}">
      <dsp:nvSpPr>
        <dsp:cNvPr id="0" name=""/>
        <dsp:cNvSpPr/>
      </dsp:nvSpPr>
      <dsp:spPr>
        <a:xfrm>
          <a:off x="215957" y="1276021"/>
          <a:ext cx="1710227" cy="1004552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9050" rIns="25400" bIns="190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000" kern="1200" dirty="0" smtClean="0">
              <a:solidFill>
                <a:schemeClr val="bg1"/>
              </a:solidFill>
            </a:rPr>
            <a:t>Aposta na produção agrícola, compatível com uma estratégia de segurança alimentar e combate à pobreza</a:t>
          </a:r>
          <a:endParaRPr lang="pt-PT" sz="1000" kern="1200" dirty="0">
            <a:solidFill>
              <a:schemeClr val="bg1"/>
            </a:solidFill>
          </a:endParaRPr>
        </a:p>
      </dsp:txBody>
      <dsp:txXfrm>
        <a:off x="245379" y="1305443"/>
        <a:ext cx="1651383" cy="945708"/>
      </dsp:txXfrm>
    </dsp:sp>
    <dsp:sp modelId="{349F211A-2DF5-43C3-AA94-1DF966A66E7D}">
      <dsp:nvSpPr>
        <dsp:cNvPr id="0" name=""/>
        <dsp:cNvSpPr/>
      </dsp:nvSpPr>
      <dsp:spPr>
        <a:xfrm>
          <a:off x="215957" y="2288301"/>
          <a:ext cx="1710227" cy="733987"/>
        </a:xfrm>
        <a:prstGeom prst="roundRect">
          <a:avLst>
            <a:gd name="adj" fmla="val 10000"/>
          </a:avLst>
        </a:prstGeom>
        <a:solidFill>
          <a:schemeClr val="accent5">
            <a:hueOff val="-764144"/>
            <a:satOff val="3062"/>
            <a:lumOff val="66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9050" rIns="25400" bIns="190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000" kern="1200" dirty="0" smtClean="0">
              <a:solidFill>
                <a:schemeClr val="bg1"/>
              </a:solidFill>
            </a:rPr>
            <a:t>Irrigação e pecuária assumem a hipótese Alta</a:t>
          </a:r>
          <a:endParaRPr lang="pt-PT" sz="1000" kern="1200" dirty="0">
            <a:solidFill>
              <a:schemeClr val="bg1"/>
            </a:solidFill>
          </a:endParaRPr>
        </a:p>
      </dsp:txBody>
      <dsp:txXfrm>
        <a:off x="237455" y="2309799"/>
        <a:ext cx="1667231" cy="690991"/>
      </dsp:txXfrm>
    </dsp:sp>
    <dsp:sp modelId="{3AC465CC-D62C-4979-9CF3-523AD51BF3CA}">
      <dsp:nvSpPr>
        <dsp:cNvPr id="0" name=""/>
        <dsp:cNvSpPr/>
      </dsp:nvSpPr>
      <dsp:spPr>
        <a:xfrm>
          <a:off x="215957" y="3030016"/>
          <a:ext cx="1710227" cy="1004552"/>
        </a:xfrm>
        <a:prstGeom prst="roundRect">
          <a:avLst>
            <a:gd name="adj" fmla="val 10000"/>
          </a:avLst>
        </a:prstGeom>
        <a:solidFill>
          <a:schemeClr val="accent5">
            <a:hueOff val="-1528289"/>
            <a:satOff val="6125"/>
            <a:lumOff val="132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9050" rIns="25400" bIns="19050" numCol="1" spcCol="1270" anchor="t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000" kern="1200" dirty="0" smtClean="0">
              <a:solidFill>
                <a:schemeClr val="bg1"/>
              </a:solidFill>
            </a:rPr>
            <a:t>As restantes assumem a hipótese Central</a:t>
          </a:r>
          <a:endParaRPr lang="pt-PT" sz="1000" kern="1200" dirty="0">
            <a:solidFill>
              <a:schemeClr val="bg1"/>
            </a:solidFill>
          </a:endParaRPr>
        </a:p>
        <a:p>
          <a:pPr marL="57150" lvl="1" indent="-57150" algn="ctr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PT" sz="900" kern="1200" dirty="0" smtClean="0">
              <a:solidFill>
                <a:schemeClr val="bg1"/>
              </a:solidFill>
            </a:rPr>
            <a:t>Tendência Baixa no caso da Indústria</a:t>
          </a:r>
          <a:endParaRPr lang="pt-PT" sz="900" kern="1200" dirty="0">
            <a:solidFill>
              <a:schemeClr val="bg1"/>
            </a:solidFill>
          </a:endParaRPr>
        </a:p>
        <a:p>
          <a:pPr marL="57150" lvl="1" indent="-57150" algn="ctr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PT" sz="900" kern="1200" dirty="0" smtClean="0">
              <a:solidFill>
                <a:schemeClr val="bg1"/>
              </a:solidFill>
            </a:rPr>
            <a:t>Tendência Alta no caso do abastecimento às populações</a:t>
          </a:r>
          <a:endParaRPr lang="pt-PT" sz="900" kern="1200" dirty="0">
            <a:solidFill>
              <a:schemeClr val="bg1"/>
            </a:solidFill>
          </a:endParaRPr>
        </a:p>
      </dsp:txBody>
      <dsp:txXfrm>
        <a:off x="245379" y="3059438"/>
        <a:ext cx="1651383" cy="945708"/>
      </dsp:txXfrm>
    </dsp:sp>
    <dsp:sp modelId="{42967949-14C8-4212-A605-CE4E40814748}">
      <dsp:nvSpPr>
        <dsp:cNvPr id="0" name=""/>
        <dsp:cNvSpPr/>
      </dsp:nvSpPr>
      <dsp:spPr>
        <a:xfrm>
          <a:off x="2300296" y="0"/>
          <a:ext cx="2137784" cy="4248472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2000" kern="1200" dirty="0" smtClean="0"/>
            <a:t>CENÁRIO C2</a:t>
          </a:r>
          <a:endParaRPr lang="pt-PT" sz="2000" kern="1200" dirty="0"/>
        </a:p>
      </dsp:txBody>
      <dsp:txXfrm>
        <a:off x="2300296" y="0"/>
        <a:ext cx="2137784" cy="1274541"/>
      </dsp:txXfrm>
    </dsp:sp>
    <dsp:sp modelId="{982941FA-663E-4595-9815-6C6B98B0FD51}">
      <dsp:nvSpPr>
        <dsp:cNvPr id="0" name=""/>
        <dsp:cNvSpPr/>
      </dsp:nvSpPr>
      <dsp:spPr>
        <a:xfrm>
          <a:off x="2514075" y="1275423"/>
          <a:ext cx="1710227" cy="915221"/>
        </a:xfrm>
        <a:prstGeom prst="roundRect">
          <a:avLst>
            <a:gd name="adj" fmla="val 10000"/>
          </a:avLst>
        </a:prstGeom>
        <a:solidFill>
          <a:schemeClr val="accent5">
            <a:hueOff val="-2292433"/>
            <a:satOff val="9187"/>
            <a:lumOff val="199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9050" rIns="25400" bIns="190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000" kern="1200" dirty="0" smtClean="0">
              <a:solidFill>
                <a:schemeClr val="bg1"/>
              </a:solidFill>
            </a:rPr>
            <a:t>Aposta na indústria de escala e de processo (hipótese Alta)</a:t>
          </a:r>
          <a:endParaRPr lang="pt-PT" sz="1000" kern="1200" dirty="0">
            <a:solidFill>
              <a:schemeClr val="bg1"/>
            </a:solidFill>
          </a:endParaRPr>
        </a:p>
      </dsp:txBody>
      <dsp:txXfrm>
        <a:off x="2540881" y="1302229"/>
        <a:ext cx="1656615" cy="861609"/>
      </dsp:txXfrm>
    </dsp:sp>
    <dsp:sp modelId="{EB461DED-E19D-4576-9B59-929DA1D92FA5}">
      <dsp:nvSpPr>
        <dsp:cNvPr id="0" name=""/>
        <dsp:cNvSpPr/>
      </dsp:nvSpPr>
      <dsp:spPr>
        <a:xfrm>
          <a:off x="2514075" y="2197684"/>
          <a:ext cx="1710227" cy="915221"/>
        </a:xfrm>
        <a:prstGeom prst="roundRect">
          <a:avLst>
            <a:gd name="adj" fmla="val 10000"/>
          </a:avLst>
        </a:prstGeom>
        <a:solidFill>
          <a:schemeClr val="accent5">
            <a:hueOff val="-3056578"/>
            <a:satOff val="12250"/>
            <a:lumOff val="265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9050" rIns="25400" bIns="190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000" kern="1200" dirty="0" smtClean="0">
              <a:solidFill>
                <a:schemeClr val="bg1"/>
              </a:solidFill>
            </a:rPr>
            <a:t>Induz igualmente um maior consumo energético</a:t>
          </a:r>
          <a:endParaRPr lang="pt-PT" sz="1000" kern="1200" dirty="0">
            <a:solidFill>
              <a:schemeClr val="bg1"/>
            </a:solidFill>
          </a:endParaRPr>
        </a:p>
      </dsp:txBody>
      <dsp:txXfrm>
        <a:off x="2540881" y="2224490"/>
        <a:ext cx="1656615" cy="861609"/>
      </dsp:txXfrm>
    </dsp:sp>
    <dsp:sp modelId="{0263446D-3E1E-4DEB-BF08-2B23DEA3C9AD}">
      <dsp:nvSpPr>
        <dsp:cNvPr id="0" name=""/>
        <dsp:cNvSpPr/>
      </dsp:nvSpPr>
      <dsp:spPr>
        <a:xfrm>
          <a:off x="2514075" y="3119945"/>
          <a:ext cx="1710227" cy="915221"/>
        </a:xfrm>
        <a:prstGeom prst="roundRect">
          <a:avLst>
            <a:gd name="adj" fmla="val 10000"/>
          </a:avLst>
        </a:prstGeom>
        <a:solidFill>
          <a:schemeClr val="accent5">
            <a:hueOff val="-3820722"/>
            <a:satOff val="15312"/>
            <a:lumOff val="331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9050" rIns="25400" bIns="190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000" kern="1200" dirty="0" smtClean="0">
              <a:solidFill>
                <a:schemeClr val="bg1"/>
              </a:solidFill>
            </a:rPr>
            <a:t>As restantes assumem a hipótese Central</a:t>
          </a:r>
          <a:endParaRPr lang="pt-PT" sz="1000" kern="1200" dirty="0">
            <a:solidFill>
              <a:schemeClr val="bg1"/>
            </a:solidFill>
          </a:endParaRPr>
        </a:p>
      </dsp:txBody>
      <dsp:txXfrm>
        <a:off x="2540881" y="3146751"/>
        <a:ext cx="1656615" cy="861609"/>
      </dsp:txXfrm>
    </dsp:sp>
    <dsp:sp modelId="{DCF764C5-4373-4714-8E36-60C7FED75B3E}">
      <dsp:nvSpPr>
        <dsp:cNvPr id="0" name=""/>
        <dsp:cNvSpPr/>
      </dsp:nvSpPr>
      <dsp:spPr>
        <a:xfrm>
          <a:off x="4598414" y="0"/>
          <a:ext cx="2137784" cy="4248472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2000" kern="1200" dirty="0" smtClean="0"/>
            <a:t>CENÁRIO C3</a:t>
          </a:r>
          <a:endParaRPr lang="pt-PT" sz="2000" kern="1200" dirty="0"/>
        </a:p>
      </dsp:txBody>
      <dsp:txXfrm>
        <a:off x="4598414" y="0"/>
        <a:ext cx="2137784" cy="1274541"/>
      </dsp:txXfrm>
    </dsp:sp>
    <dsp:sp modelId="{4BA813C3-33BC-4C34-8674-DB9B9449843F}">
      <dsp:nvSpPr>
        <dsp:cNvPr id="0" name=""/>
        <dsp:cNvSpPr/>
      </dsp:nvSpPr>
      <dsp:spPr>
        <a:xfrm>
          <a:off x="4812193" y="1274724"/>
          <a:ext cx="1710227" cy="827575"/>
        </a:xfrm>
        <a:prstGeom prst="roundRect">
          <a:avLst>
            <a:gd name="adj" fmla="val 10000"/>
          </a:avLst>
        </a:prstGeom>
        <a:solidFill>
          <a:schemeClr val="accent5">
            <a:hueOff val="-4584866"/>
            <a:satOff val="18374"/>
            <a:lumOff val="398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9050" rIns="25400" bIns="190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000" kern="1200" dirty="0" smtClean="0">
              <a:solidFill>
                <a:schemeClr val="bg1"/>
              </a:solidFill>
            </a:rPr>
            <a:t>Aposta na terciarização (comércio, transportes, telecomunicações, construção e imobiliário, intermediação financeira, serviços públicos, </a:t>
          </a:r>
          <a:r>
            <a:rPr lang="pt-PT" sz="1000" kern="1200" dirty="0" err="1" smtClean="0">
              <a:solidFill>
                <a:schemeClr val="bg1"/>
              </a:solidFill>
            </a:rPr>
            <a:t>etc</a:t>
          </a:r>
          <a:r>
            <a:rPr lang="pt-PT" sz="1000" kern="1200" dirty="0" smtClean="0">
              <a:solidFill>
                <a:schemeClr val="bg1"/>
              </a:solidFill>
            </a:rPr>
            <a:t>,)</a:t>
          </a:r>
          <a:endParaRPr lang="pt-PT" sz="1000" kern="1200" dirty="0">
            <a:solidFill>
              <a:schemeClr val="bg1"/>
            </a:solidFill>
          </a:endParaRPr>
        </a:p>
      </dsp:txBody>
      <dsp:txXfrm>
        <a:off x="4836432" y="1298963"/>
        <a:ext cx="1661749" cy="779097"/>
      </dsp:txXfrm>
    </dsp:sp>
    <dsp:sp modelId="{9EC28F3C-5BC0-44F4-99A2-485C528AC601}">
      <dsp:nvSpPr>
        <dsp:cNvPr id="0" name=""/>
        <dsp:cNvSpPr/>
      </dsp:nvSpPr>
      <dsp:spPr>
        <a:xfrm>
          <a:off x="4812193" y="2108666"/>
          <a:ext cx="1710227" cy="528261"/>
        </a:xfrm>
        <a:prstGeom prst="roundRect">
          <a:avLst>
            <a:gd name="adj" fmla="val 10000"/>
          </a:avLst>
        </a:prstGeom>
        <a:solidFill>
          <a:schemeClr val="accent5">
            <a:hueOff val="-5349011"/>
            <a:satOff val="21437"/>
            <a:lumOff val="464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9050" rIns="25400" bIns="190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000" kern="1200" dirty="0" smtClean="0">
              <a:solidFill>
                <a:schemeClr val="bg1"/>
              </a:solidFill>
            </a:rPr>
            <a:t>Melhoria da qualidade de vida das populações</a:t>
          </a:r>
          <a:endParaRPr lang="pt-PT" sz="1000" kern="1200" dirty="0">
            <a:solidFill>
              <a:schemeClr val="bg1"/>
            </a:solidFill>
          </a:endParaRPr>
        </a:p>
      </dsp:txBody>
      <dsp:txXfrm>
        <a:off x="4827665" y="2124138"/>
        <a:ext cx="1679283" cy="497317"/>
      </dsp:txXfrm>
    </dsp:sp>
    <dsp:sp modelId="{734AB420-96B3-4590-997D-4E83D9EFC9D0}">
      <dsp:nvSpPr>
        <dsp:cNvPr id="0" name=""/>
        <dsp:cNvSpPr/>
      </dsp:nvSpPr>
      <dsp:spPr>
        <a:xfrm>
          <a:off x="4812193" y="2643293"/>
          <a:ext cx="1710227" cy="558630"/>
        </a:xfrm>
        <a:prstGeom prst="roundRect">
          <a:avLst>
            <a:gd name="adj" fmla="val 10000"/>
          </a:avLst>
        </a:prstGeom>
        <a:solidFill>
          <a:schemeClr val="accent5">
            <a:hueOff val="-6113155"/>
            <a:satOff val="24499"/>
            <a:lumOff val="531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9050" rIns="25400" bIns="190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000" kern="1200" dirty="0" smtClean="0">
              <a:solidFill>
                <a:schemeClr val="bg1"/>
              </a:solidFill>
            </a:rPr>
            <a:t>Os usos agrícolas assumem a hipótese Baixa</a:t>
          </a:r>
          <a:endParaRPr lang="pt-PT" sz="1000" kern="1200" dirty="0">
            <a:solidFill>
              <a:schemeClr val="bg1"/>
            </a:solidFill>
          </a:endParaRPr>
        </a:p>
      </dsp:txBody>
      <dsp:txXfrm>
        <a:off x="4828555" y="2659655"/>
        <a:ext cx="1677503" cy="525906"/>
      </dsp:txXfrm>
    </dsp:sp>
    <dsp:sp modelId="{43D465FF-C8B7-477C-AAF2-2C5FE5F80051}">
      <dsp:nvSpPr>
        <dsp:cNvPr id="0" name=""/>
        <dsp:cNvSpPr/>
      </dsp:nvSpPr>
      <dsp:spPr>
        <a:xfrm>
          <a:off x="4812193" y="3208289"/>
          <a:ext cx="1710227" cy="827575"/>
        </a:xfrm>
        <a:prstGeom prst="roundRect">
          <a:avLst>
            <a:gd name="adj" fmla="val 10000"/>
          </a:avLst>
        </a:prstGeom>
        <a:solidFill>
          <a:schemeClr val="accent5">
            <a:hueOff val="-6877299"/>
            <a:satOff val="27561"/>
            <a:lumOff val="59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9050" rIns="25400" bIns="19050" numCol="1" spcCol="1270" anchor="t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000" kern="1200" dirty="0" smtClean="0">
              <a:solidFill>
                <a:schemeClr val="bg1"/>
              </a:solidFill>
            </a:rPr>
            <a:t>Os restantes assumem a hipótese Central</a:t>
          </a:r>
          <a:endParaRPr lang="pt-PT" sz="1000" kern="1200" dirty="0">
            <a:solidFill>
              <a:schemeClr val="bg1"/>
            </a:solidFill>
          </a:endParaRPr>
        </a:p>
        <a:p>
          <a:pPr marL="57150" lvl="1" indent="-57150" algn="ctr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PT" sz="900" kern="1200" dirty="0" smtClean="0">
              <a:solidFill>
                <a:schemeClr val="bg1"/>
              </a:solidFill>
            </a:rPr>
            <a:t>Tendência Baixa no caso do abastecimento às populações (natalidade)</a:t>
          </a:r>
          <a:endParaRPr lang="pt-PT" sz="900" kern="1200" dirty="0">
            <a:solidFill>
              <a:schemeClr val="bg1"/>
            </a:solidFill>
          </a:endParaRPr>
        </a:p>
      </dsp:txBody>
      <dsp:txXfrm>
        <a:off x="4836432" y="3232528"/>
        <a:ext cx="1661749" cy="779097"/>
      </dsp:txXfrm>
    </dsp:sp>
    <dsp:sp modelId="{4CF3005B-34C5-458E-BE4B-0BC0C5394116}">
      <dsp:nvSpPr>
        <dsp:cNvPr id="0" name=""/>
        <dsp:cNvSpPr/>
      </dsp:nvSpPr>
      <dsp:spPr>
        <a:xfrm>
          <a:off x="6896533" y="0"/>
          <a:ext cx="2137784" cy="4248472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2000" kern="1200" dirty="0" smtClean="0"/>
            <a:t>CENÁRIO C4</a:t>
          </a:r>
          <a:endParaRPr lang="pt-PT" sz="2000" kern="1200" dirty="0"/>
        </a:p>
      </dsp:txBody>
      <dsp:txXfrm>
        <a:off x="6896533" y="0"/>
        <a:ext cx="2137784" cy="1274541"/>
      </dsp:txXfrm>
    </dsp:sp>
    <dsp:sp modelId="{91F9CBFF-685B-433D-AFCA-502DE428C5C0}">
      <dsp:nvSpPr>
        <dsp:cNvPr id="0" name=""/>
        <dsp:cNvSpPr/>
      </dsp:nvSpPr>
      <dsp:spPr>
        <a:xfrm>
          <a:off x="7110311" y="1275315"/>
          <a:ext cx="1710227" cy="601991"/>
        </a:xfrm>
        <a:prstGeom prst="roundRect">
          <a:avLst>
            <a:gd name="adj" fmla="val 10000"/>
          </a:avLst>
        </a:prstGeom>
        <a:solidFill>
          <a:schemeClr val="accent5">
            <a:hueOff val="-7641443"/>
            <a:satOff val="30624"/>
            <a:lumOff val="663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9050" rIns="25400" bIns="190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000" kern="1200" dirty="0" smtClean="0"/>
            <a:t>Cenário 1 até 2025</a:t>
          </a:r>
          <a:endParaRPr lang="pt-PT" sz="1000" kern="1200" dirty="0"/>
        </a:p>
      </dsp:txBody>
      <dsp:txXfrm>
        <a:off x="7127943" y="1292947"/>
        <a:ext cx="1674963" cy="566727"/>
      </dsp:txXfrm>
    </dsp:sp>
    <dsp:sp modelId="{2B6EDBE6-85AF-4AE4-87DB-5D05A133D2BB}">
      <dsp:nvSpPr>
        <dsp:cNvPr id="0" name=""/>
        <dsp:cNvSpPr/>
      </dsp:nvSpPr>
      <dsp:spPr>
        <a:xfrm>
          <a:off x="7110311" y="1883218"/>
          <a:ext cx="1710227" cy="708518"/>
        </a:xfrm>
        <a:prstGeom prst="roundRect">
          <a:avLst>
            <a:gd name="adj" fmla="val 10000"/>
          </a:avLst>
        </a:prstGeom>
        <a:solidFill>
          <a:schemeClr val="accent5">
            <a:hueOff val="-8405587"/>
            <a:satOff val="33686"/>
            <a:lumOff val="730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9050" rIns="25400" bIns="190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000" kern="1200" dirty="0" smtClean="0"/>
            <a:t> Cenário 2 até 2035</a:t>
          </a:r>
          <a:endParaRPr lang="pt-PT" sz="1000" kern="1200" dirty="0"/>
        </a:p>
      </dsp:txBody>
      <dsp:txXfrm>
        <a:off x="7131063" y="1903970"/>
        <a:ext cx="1668723" cy="667014"/>
      </dsp:txXfrm>
    </dsp:sp>
    <dsp:sp modelId="{6EB531A0-EC8D-4716-BFD9-768784A3B658}">
      <dsp:nvSpPr>
        <dsp:cNvPr id="0" name=""/>
        <dsp:cNvSpPr/>
      </dsp:nvSpPr>
      <dsp:spPr>
        <a:xfrm>
          <a:off x="7110311" y="2597649"/>
          <a:ext cx="1710227" cy="663129"/>
        </a:xfrm>
        <a:prstGeom prst="roundRect">
          <a:avLst>
            <a:gd name="adj" fmla="val 10000"/>
          </a:avLst>
        </a:prstGeom>
        <a:solidFill>
          <a:schemeClr val="accent5">
            <a:hueOff val="-9169732"/>
            <a:satOff val="36749"/>
            <a:lumOff val="796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9050" rIns="25400" bIns="190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000" kern="1200" dirty="0" smtClean="0"/>
            <a:t>Cenário 3 até 2040</a:t>
          </a:r>
          <a:endParaRPr lang="pt-PT" sz="1000" kern="1200" dirty="0"/>
        </a:p>
      </dsp:txBody>
      <dsp:txXfrm>
        <a:off x="7129733" y="2617071"/>
        <a:ext cx="1671383" cy="624285"/>
      </dsp:txXfrm>
    </dsp:sp>
    <dsp:sp modelId="{679F626D-2E95-4FFB-A4FD-EF863A8DBB5A}">
      <dsp:nvSpPr>
        <dsp:cNvPr id="0" name=""/>
        <dsp:cNvSpPr/>
      </dsp:nvSpPr>
      <dsp:spPr>
        <a:xfrm>
          <a:off x="7110311" y="3266691"/>
          <a:ext cx="1710227" cy="768583"/>
        </a:xfrm>
        <a:prstGeom prst="roundRect">
          <a:avLst>
            <a:gd name="adj" fmla="val 10000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9050" rIns="25400" bIns="190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000" kern="1200" dirty="0" smtClean="0"/>
            <a:t>Reconfiguração e especialização da economia Angolana, comprimida em cerca de 20 anos (uma geração)</a:t>
          </a:r>
          <a:endParaRPr lang="pt-PT" sz="1000" kern="1200" dirty="0"/>
        </a:p>
      </dsp:txBody>
      <dsp:txXfrm>
        <a:off x="7132822" y="3289202"/>
        <a:ext cx="1665205" cy="723561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Process7#1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E2FB3D-13CD-439E-A1BD-D7C9522C2417}" type="datetimeFigureOut">
              <a:rPr lang="pt-PT" smtClean="0"/>
              <a:pPr/>
              <a:t>05-08-2016</a:t>
            </a:fld>
            <a:endParaRPr lang="pt-PT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B3D662-04B6-4569-A5FE-ED053C388E43}" type="slidenum">
              <a:rPr lang="pt-PT" smtClean="0"/>
              <a:pPr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2086544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pt-PT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6C78AED-596B-43B2-B880-D7C192416F06}" type="datetimeFigureOut">
              <a:rPr lang="pt-PT" smtClean="0"/>
              <a:pPr/>
              <a:t>05-08-2016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A5BAF-BB76-41B5-8B93-C7E2F81C1F6C}" type="slidenum">
              <a:rPr lang="pt-PT" smtClean="0"/>
              <a:pPr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6712553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412775"/>
            <a:ext cx="5486400" cy="33147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6C78AED-596B-43B2-B880-D7C192416F06}" type="datetimeFigureOut">
              <a:rPr lang="pt-PT" smtClean="0"/>
              <a:pPr/>
              <a:t>05-08-2016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339280" cy="365125"/>
          </a:xfrm>
        </p:spPr>
        <p:txBody>
          <a:bodyPr/>
          <a:lstStyle/>
          <a:p>
            <a:fld id="{CEDA5BAF-BB76-41B5-8B93-C7E2F81C1F6C}" type="slidenum">
              <a:rPr lang="pt-PT" smtClean="0"/>
              <a:pPr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276894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435280" cy="45259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6C78AED-596B-43B2-B880-D7C192416F06}" type="datetimeFigureOut">
              <a:rPr lang="pt-PT" smtClean="0"/>
              <a:pPr/>
              <a:t>05-08-2016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86924" cy="365125"/>
          </a:xfrm>
        </p:spPr>
        <p:txBody>
          <a:bodyPr/>
          <a:lstStyle/>
          <a:p>
            <a:fld id="{CEDA5BAF-BB76-41B5-8B93-C7E2F81C1F6C}" type="slidenum">
              <a:rPr lang="pt-PT" smtClean="0"/>
              <a:pPr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221194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84784"/>
            <a:ext cx="2263080" cy="46413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4784"/>
            <a:ext cx="6019800" cy="464137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6C78AED-596B-43B2-B880-D7C192416F06}" type="datetimeFigureOut">
              <a:rPr lang="pt-PT" smtClean="0"/>
              <a:pPr/>
              <a:t>05-08-2016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346898" cy="365125"/>
          </a:xfrm>
        </p:spPr>
        <p:txBody>
          <a:bodyPr/>
          <a:lstStyle/>
          <a:p>
            <a:fld id="{CEDA5BAF-BB76-41B5-8B93-C7E2F81C1F6C}" type="slidenum">
              <a:rPr lang="pt-PT" smtClean="0"/>
              <a:pPr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28808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6C78AED-596B-43B2-B880-D7C192416F06}" type="datetimeFigureOut">
              <a:rPr lang="pt-PT" smtClean="0"/>
              <a:pPr/>
              <a:t>05-08-2016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A5BAF-BB76-41B5-8B93-C7E2F81C1F6C}" type="slidenum">
              <a:rPr lang="pt-PT" smtClean="0"/>
              <a:pPr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493656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4406900"/>
            <a:ext cx="8496943" cy="1362075"/>
          </a:xfrm>
        </p:spPr>
        <p:txBody>
          <a:bodyPr anchor="t">
            <a:normAutofit/>
          </a:bodyPr>
          <a:lstStyle>
            <a:lvl1pPr algn="l">
              <a:defRPr sz="3600" b="1" cap="all"/>
            </a:lvl1pPr>
          </a:lstStyle>
          <a:p>
            <a:r>
              <a:rPr lang="en-US" dirty="0" smtClean="0"/>
              <a:t>Click to edit Master title style</a:t>
            </a:r>
            <a:endParaRPr lang="pt-PT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3528" y="2906713"/>
            <a:ext cx="8496943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686871" y="6348845"/>
            <a:ext cx="2133600" cy="365125"/>
          </a:xfrm>
        </p:spPr>
        <p:txBody>
          <a:bodyPr/>
          <a:lstStyle/>
          <a:p>
            <a:fld id="{CEDA5BAF-BB76-41B5-8B93-C7E2F81C1F6C}" type="slidenum">
              <a:rPr lang="pt-PT" smtClean="0"/>
              <a:pPr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523595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23527" y="2906713"/>
            <a:ext cx="8496943" cy="150018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23527" y="5367338"/>
            <a:ext cx="849694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339280" cy="365125"/>
          </a:xfrm>
        </p:spPr>
        <p:txBody>
          <a:bodyPr/>
          <a:lstStyle/>
          <a:p>
            <a:fld id="{CEDA5BAF-BB76-41B5-8B93-C7E2F81C1F6C}" type="slidenum">
              <a:rPr lang="pt-PT" smtClean="0"/>
              <a:pPr/>
              <a:t>‹nº›</a:t>
            </a:fld>
            <a:endParaRPr lang="pt-PT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23528" y="4406901"/>
            <a:ext cx="8496943" cy="960438"/>
          </a:xfrm>
        </p:spPr>
        <p:txBody>
          <a:bodyPr anchor="t">
            <a:normAutofit/>
          </a:bodyPr>
          <a:lstStyle>
            <a:lvl1pPr algn="l">
              <a:defRPr sz="3200" b="1" cap="all"/>
            </a:lvl1pPr>
          </a:lstStyle>
          <a:p>
            <a:r>
              <a:rPr lang="en-US" dirty="0" smtClean="0"/>
              <a:t>Click to edit Master title style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42036619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244280" cy="45259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6C78AED-596B-43B2-B880-D7C192416F06}" type="datetimeFigureOut">
              <a:rPr lang="pt-PT" smtClean="0"/>
              <a:pPr/>
              <a:t>05-08-2016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339280" cy="365125"/>
          </a:xfrm>
        </p:spPr>
        <p:txBody>
          <a:bodyPr/>
          <a:lstStyle/>
          <a:p>
            <a:fld id="{CEDA5BAF-BB76-41B5-8B93-C7E2F81C1F6C}" type="slidenum">
              <a:rPr lang="pt-PT" smtClean="0"/>
              <a:pPr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8120673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24745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24745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6C78AED-596B-43B2-B880-D7C192416F06}" type="datetimeFigureOut">
              <a:rPr lang="pt-PT" smtClean="0"/>
              <a:pPr/>
              <a:t>05-08-2016</a:t>
            </a:fld>
            <a:endParaRPr lang="pt-P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P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306372" cy="365125"/>
          </a:xfrm>
        </p:spPr>
        <p:txBody>
          <a:bodyPr/>
          <a:lstStyle/>
          <a:p>
            <a:fld id="{CEDA5BAF-BB76-41B5-8B93-C7E2F81C1F6C}" type="slidenum">
              <a:rPr lang="pt-PT" smtClean="0"/>
              <a:pPr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616205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6C78AED-596B-43B2-B880-D7C192416F06}" type="datetimeFigureOut">
              <a:rPr lang="pt-PT" smtClean="0"/>
              <a:pPr/>
              <a:t>05-08-2016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339280" cy="365125"/>
          </a:xfrm>
        </p:spPr>
        <p:txBody>
          <a:bodyPr/>
          <a:lstStyle/>
          <a:p>
            <a:fld id="{CEDA5BAF-BB76-41B5-8B93-C7E2F81C1F6C}" type="slidenum">
              <a:rPr lang="pt-PT" smtClean="0"/>
              <a:pPr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0884916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6C78AED-596B-43B2-B880-D7C192416F06}" type="datetimeFigureOut">
              <a:rPr lang="pt-PT" smtClean="0"/>
              <a:pPr/>
              <a:t>05-08-2016</a:t>
            </a:fld>
            <a:endParaRPr lang="pt-P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339280" cy="365125"/>
          </a:xfrm>
        </p:spPr>
        <p:txBody>
          <a:bodyPr/>
          <a:lstStyle/>
          <a:p>
            <a:fld id="{CEDA5BAF-BB76-41B5-8B93-C7E2F81C1F6C}" type="slidenum">
              <a:rPr lang="pt-PT" smtClean="0"/>
              <a:pPr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3446140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435100"/>
            <a:ext cx="5317430" cy="4691063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6C78AED-596B-43B2-B880-D7C192416F06}" type="datetimeFigureOut">
              <a:rPr lang="pt-PT" smtClean="0"/>
              <a:pPr/>
              <a:t>05-08-2016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339280" cy="365125"/>
          </a:xfrm>
        </p:spPr>
        <p:txBody>
          <a:bodyPr/>
          <a:lstStyle/>
          <a:p>
            <a:fld id="{CEDA5BAF-BB76-41B5-8B93-C7E2F81C1F6C}" type="slidenum">
              <a:rPr lang="pt-PT" smtClean="0"/>
              <a:pPr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7923827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56307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pt-PT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44509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pt-P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894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DA5BAF-BB76-41B5-8B93-C7E2F81C1F6C}" type="slidenum">
              <a:rPr lang="pt-PT" smtClean="0"/>
              <a:pPr/>
              <a:t>‹nº›</a:t>
            </a:fld>
            <a:endParaRPr lang="pt-PT"/>
          </a:p>
        </p:txBody>
      </p:sp>
      <p:pic>
        <p:nvPicPr>
          <p:cNvPr id="8" name="Picture 2" descr="D:\INRH\Diversos\Logo\logo-comtexto\logotexto.png"/>
          <p:cNvPicPr>
            <a:picLocks noChangeAspect="1" noChangeArrowheads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1" t="28599" r="11971" b="30098"/>
          <a:stretch/>
        </p:blipFill>
        <p:spPr bwMode="auto">
          <a:xfrm>
            <a:off x="7193928" y="332656"/>
            <a:ext cx="1698552" cy="642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3731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72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200" kern="1200">
          <a:solidFill>
            <a:srgbClr val="1E609B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6.xml"/><Relationship Id="rId13" Type="http://schemas.openxmlformats.org/officeDocument/2006/relationships/image" Target="../media/image7.png"/><Relationship Id="rId3" Type="http://schemas.openxmlformats.org/officeDocument/2006/relationships/diagramLayout" Target="../diagrams/layout5.xml"/><Relationship Id="rId7" Type="http://schemas.openxmlformats.org/officeDocument/2006/relationships/image" Target="../media/image6.png"/><Relationship Id="rId12" Type="http://schemas.microsoft.com/office/2007/relationships/diagramDrawing" Target="../diagrams/drawing6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11" Type="http://schemas.openxmlformats.org/officeDocument/2006/relationships/diagramColors" Target="../diagrams/colors6.xml"/><Relationship Id="rId5" Type="http://schemas.openxmlformats.org/officeDocument/2006/relationships/diagramColors" Target="../diagrams/colors5.xml"/><Relationship Id="rId10" Type="http://schemas.openxmlformats.org/officeDocument/2006/relationships/diagramQuickStyle" Target="../diagrams/quickStyle6.xml"/><Relationship Id="rId4" Type="http://schemas.openxmlformats.org/officeDocument/2006/relationships/diagramQuickStyle" Target="../diagrams/quickStyle5.xml"/><Relationship Id="rId9" Type="http://schemas.openxmlformats.org/officeDocument/2006/relationships/diagramLayout" Target="../diagrams/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309"/>
            <a:ext cx="9144000" cy="3744416"/>
          </a:xfrm>
          <a:prstGeom prst="rect">
            <a:avLst/>
          </a:prstGeom>
        </p:spPr>
      </p:pic>
      <p:grpSp>
        <p:nvGrpSpPr>
          <p:cNvPr id="4" name="Group 4"/>
          <p:cNvGrpSpPr>
            <a:grpSpLocks noChangeAspect="1"/>
          </p:cNvGrpSpPr>
          <p:nvPr/>
        </p:nvGrpSpPr>
        <p:grpSpPr bwMode="auto">
          <a:xfrm>
            <a:off x="179388" y="4149081"/>
            <a:ext cx="2832100" cy="1060452"/>
            <a:chOff x="113" y="2577"/>
            <a:chExt cx="1784" cy="668"/>
          </a:xfrm>
        </p:grpSpPr>
        <p:sp>
          <p:nvSpPr>
            <p:cNvPr id="5" name="AutoShape 3"/>
            <p:cNvSpPr>
              <a:spLocks noChangeAspect="1" noChangeArrowheads="1" noTextEdit="1"/>
            </p:cNvSpPr>
            <p:nvPr/>
          </p:nvSpPr>
          <p:spPr bwMode="auto">
            <a:xfrm>
              <a:off x="113" y="2659"/>
              <a:ext cx="1784" cy="4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PT" dirty="0"/>
            </a:p>
          </p:txBody>
        </p:sp>
        <p:sp>
          <p:nvSpPr>
            <p:cNvPr id="10" name="Rectangle 6"/>
            <p:cNvSpPr>
              <a:spLocks noChangeArrowheads="1"/>
            </p:cNvSpPr>
            <p:nvPr/>
          </p:nvSpPr>
          <p:spPr bwMode="auto">
            <a:xfrm>
              <a:off x="623" y="3076"/>
              <a:ext cx="764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PT" altLang="pt-PT" sz="8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cs typeface="Arial" panose="020B0604020202020204" pitchFamily="34" charset="0"/>
                </a:rPr>
                <a:t>REPÚBLICA DE ANGOLA</a:t>
              </a:r>
              <a:endParaRPr kumimoji="0" lang="pt-PT" altLang="pt-P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endParaRPr>
            </a:p>
          </p:txBody>
        </p:sp>
        <p:sp>
          <p:nvSpPr>
            <p:cNvPr id="11" name="Rectangle 7"/>
            <p:cNvSpPr>
              <a:spLocks noChangeArrowheads="1"/>
            </p:cNvSpPr>
            <p:nvPr/>
          </p:nvSpPr>
          <p:spPr bwMode="auto">
            <a:xfrm>
              <a:off x="1182" y="2765"/>
              <a:ext cx="53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PT" altLang="pt-PT" sz="8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pt-PT" altLang="pt-PT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" name="Rectangle 8"/>
            <p:cNvSpPr>
              <a:spLocks noChangeArrowheads="1"/>
            </p:cNvSpPr>
            <p:nvPr/>
          </p:nvSpPr>
          <p:spPr bwMode="auto">
            <a:xfrm>
              <a:off x="489" y="3167"/>
              <a:ext cx="1103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PT" altLang="pt-PT" sz="8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cs typeface="Arial" panose="020B0604020202020204" pitchFamily="34" charset="0"/>
                </a:rPr>
                <a:t>MINISTÉRIO DA ENERGIA E ÁGUAS</a:t>
              </a:r>
              <a:endParaRPr kumimoji="0" lang="pt-PT" altLang="pt-P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endParaRPr>
            </a:p>
          </p:txBody>
        </p:sp>
        <p:sp>
          <p:nvSpPr>
            <p:cNvPr id="14" name="Rectangle 10"/>
            <p:cNvSpPr>
              <a:spLocks noChangeArrowheads="1"/>
            </p:cNvSpPr>
            <p:nvPr/>
          </p:nvSpPr>
          <p:spPr bwMode="auto">
            <a:xfrm>
              <a:off x="968" y="2852"/>
              <a:ext cx="53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PT" altLang="pt-PT" sz="8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pt-PT" altLang="pt-PT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8" name="Rectangle 12"/>
            <p:cNvSpPr>
              <a:spLocks noChangeArrowheads="1"/>
            </p:cNvSpPr>
            <p:nvPr/>
          </p:nvSpPr>
          <p:spPr bwMode="auto">
            <a:xfrm>
              <a:off x="1472" y="2852"/>
              <a:ext cx="53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PT" altLang="pt-PT" sz="8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pt-PT" altLang="pt-PT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0" name="Rectangle 14"/>
            <p:cNvSpPr>
              <a:spLocks noChangeArrowheads="1"/>
            </p:cNvSpPr>
            <p:nvPr/>
          </p:nvSpPr>
          <p:spPr bwMode="auto">
            <a:xfrm>
              <a:off x="1798" y="2941"/>
              <a:ext cx="53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PT" altLang="pt-PT" sz="8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pt-PT" altLang="pt-PT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1" name="Rectangle 15"/>
            <p:cNvSpPr>
              <a:spLocks noChangeArrowheads="1"/>
            </p:cNvSpPr>
            <p:nvPr/>
          </p:nvSpPr>
          <p:spPr bwMode="auto">
            <a:xfrm>
              <a:off x="113" y="2658"/>
              <a:ext cx="76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PT" altLang="pt-PT" sz="13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pt-PT" altLang="pt-PT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pic>
          <p:nvPicPr>
            <p:cNvPr id="1040" name="Picture 16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6" y="2577"/>
              <a:ext cx="431" cy="4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27" name="Conexão reta 26"/>
          <p:cNvCxnSpPr/>
          <p:nvPr/>
        </p:nvCxnSpPr>
        <p:spPr>
          <a:xfrm>
            <a:off x="3419872" y="4090993"/>
            <a:ext cx="0" cy="2434351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aixaDeTexto 27"/>
          <p:cNvSpPr txBox="1"/>
          <p:nvPr/>
        </p:nvSpPr>
        <p:spPr>
          <a:xfrm>
            <a:off x="3990976" y="4090993"/>
            <a:ext cx="4965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Plano </a:t>
            </a:r>
            <a:r>
              <a:rPr lang="pt-PT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Nacional da Água</a:t>
            </a:r>
          </a:p>
        </p:txBody>
      </p:sp>
      <p:sp>
        <p:nvSpPr>
          <p:cNvPr id="29" name="CaixaDeTexto 28"/>
          <p:cNvSpPr txBox="1"/>
          <p:nvPr/>
        </p:nvSpPr>
        <p:spPr>
          <a:xfrm>
            <a:off x="3990976" y="6028156"/>
            <a:ext cx="2440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>
                <a:solidFill>
                  <a:srgbClr val="0070C0"/>
                </a:solidFill>
              </a:rPr>
              <a:t>8</a:t>
            </a:r>
            <a:r>
              <a:rPr lang="pt-PT" dirty="0" smtClean="0">
                <a:solidFill>
                  <a:srgbClr val="0070C0"/>
                </a:solidFill>
              </a:rPr>
              <a:t> e 9 de Agosto de 2016</a:t>
            </a:r>
            <a:endParaRPr lang="pt-PT" dirty="0">
              <a:solidFill>
                <a:srgbClr val="0070C0"/>
              </a:solidFill>
            </a:endParaRPr>
          </a:p>
        </p:txBody>
      </p:sp>
      <p:sp>
        <p:nvSpPr>
          <p:cNvPr id="31" name="CaixaDeTexto 30"/>
          <p:cNvSpPr txBox="1"/>
          <p:nvPr/>
        </p:nvSpPr>
        <p:spPr>
          <a:xfrm>
            <a:off x="3990976" y="5515763"/>
            <a:ext cx="3477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>
                <a:solidFill>
                  <a:srgbClr val="0070C0"/>
                </a:solidFill>
              </a:rPr>
              <a:t>6.º </a:t>
            </a:r>
            <a:r>
              <a:rPr lang="pt-PT" dirty="0">
                <a:solidFill>
                  <a:srgbClr val="0070C0"/>
                </a:solidFill>
              </a:rPr>
              <a:t>Conselho Consultivo do </a:t>
            </a:r>
            <a:r>
              <a:rPr lang="pt-PT" dirty="0" smtClean="0">
                <a:solidFill>
                  <a:srgbClr val="0070C0"/>
                </a:solidFill>
              </a:rPr>
              <a:t>MINEA</a:t>
            </a:r>
            <a:endParaRPr lang="pt-PT" dirty="0">
              <a:solidFill>
                <a:srgbClr val="0070C0"/>
              </a:solidFill>
            </a:endParaRPr>
          </a:p>
        </p:txBody>
      </p:sp>
      <p:pic>
        <p:nvPicPr>
          <p:cNvPr id="22" name="Picture 2" descr="D:\INRH\Diversos\Logo\logo-comtexto\logotexto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1" t="28599" r="11971" b="30098"/>
          <a:stretch/>
        </p:blipFill>
        <p:spPr bwMode="auto">
          <a:xfrm>
            <a:off x="680649" y="5589807"/>
            <a:ext cx="2091151" cy="791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475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457200" y="1772816"/>
            <a:ext cx="8445090" cy="4525963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pt-PT" sz="2000" dirty="0" smtClean="0">
                <a:solidFill>
                  <a:srgbClr val="0070C0"/>
                </a:solidFill>
              </a:rPr>
              <a:t>Conclusões:</a:t>
            </a:r>
          </a:p>
          <a:p>
            <a:pPr>
              <a:defRPr/>
            </a:pPr>
            <a:r>
              <a:rPr lang="pt-PT" sz="1800" dirty="0"/>
              <a:t>O cenário </a:t>
            </a:r>
            <a:r>
              <a:rPr lang="pt-PT" sz="1800" dirty="0" err="1"/>
              <a:t>multisectorial</a:t>
            </a:r>
            <a:r>
              <a:rPr lang="pt-PT" sz="1800" dirty="0"/>
              <a:t> </a:t>
            </a:r>
            <a:r>
              <a:rPr lang="pt-PT" sz="1800" dirty="0" smtClean="0"/>
              <a:t>(C4) afigura-se </a:t>
            </a:r>
            <a:r>
              <a:rPr lang="pt-PT" sz="1800" dirty="0"/>
              <a:t>como o que consubstancia um desenvolvimento mais equilibrado e </a:t>
            </a:r>
            <a:r>
              <a:rPr lang="pt-PT" sz="1800" dirty="0" smtClean="0"/>
              <a:t>sustentado. Cenário </a:t>
            </a:r>
            <a:r>
              <a:rPr lang="pt-PT" sz="1800" dirty="0"/>
              <a:t>que deve </a:t>
            </a:r>
            <a:r>
              <a:rPr lang="pt-PT" sz="1800" dirty="0" smtClean="0"/>
              <a:t>consubstanciar </a:t>
            </a:r>
            <a:r>
              <a:rPr lang="pt-PT" sz="1800" dirty="0"/>
              <a:t>a linha de orientação de desenvolvimento do </a:t>
            </a:r>
            <a:r>
              <a:rPr lang="pt-PT" sz="1800" dirty="0" smtClean="0"/>
              <a:t>país;</a:t>
            </a:r>
            <a:endParaRPr lang="pt-PT" sz="1800" dirty="0"/>
          </a:p>
          <a:p>
            <a:pPr marL="324000" indent="-266700">
              <a:lnSpc>
                <a:spcPct val="120000"/>
              </a:lnSpc>
              <a:spcBef>
                <a:spcPts val="1200"/>
              </a:spcBef>
            </a:pPr>
            <a:r>
              <a:rPr lang="pt-PT" sz="1800" dirty="0"/>
              <a:t>Em termos de recursos hídricos, Angola é um país excedentário face aos usos actuais, e mesmo em termos globais no horizonte de planeamento, mas isto não significa que ao nível das unidades hidrográficas a situação seja </a:t>
            </a:r>
            <a:r>
              <a:rPr lang="pt-PT" sz="1800" dirty="0" smtClean="0"/>
              <a:t>essa, implicando </a:t>
            </a:r>
            <a:r>
              <a:rPr lang="pt-PT" sz="1800" dirty="0"/>
              <a:t>a necessidade de medidas e acções, infra-estruturais e </a:t>
            </a:r>
            <a:r>
              <a:rPr lang="pt-PT" sz="1800" dirty="0" smtClean="0"/>
              <a:t>outras;</a:t>
            </a:r>
          </a:p>
          <a:p>
            <a:pPr marL="324000" indent="-266700">
              <a:lnSpc>
                <a:spcPct val="120000"/>
              </a:lnSpc>
              <a:spcBef>
                <a:spcPts val="1200"/>
              </a:spcBef>
            </a:pPr>
            <a:r>
              <a:rPr lang="pt-PT" sz="1800" dirty="0"/>
              <a:t>As unidades hidrográficas com maiores disponibilidades hídricas são o </a:t>
            </a:r>
            <a:r>
              <a:rPr lang="pt-PT" sz="1800" dirty="0" err="1"/>
              <a:t>Kassai</a:t>
            </a:r>
            <a:r>
              <a:rPr lang="pt-PT" sz="1800" dirty="0"/>
              <a:t>, </a:t>
            </a:r>
            <a:r>
              <a:rPr lang="pt-PT" sz="1800" dirty="0" smtClean="0"/>
              <a:t>Cuango </a:t>
            </a:r>
            <a:r>
              <a:rPr lang="pt-PT" sz="1800" dirty="0"/>
              <a:t>e Zambeze (baixo índice de utilização, mesmo em 2040). Importa todavia ter em consideração que se tratam de unidades hidrográficas transfronteiriças;</a:t>
            </a:r>
          </a:p>
          <a:p>
            <a:pPr marL="324000" indent="-266700">
              <a:lnSpc>
                <a:spcPct val="120000"/>
              </a:lnSpc>
              <a:spcBef>
                <a:spcPts val="1200"/>
              </a:spcBef>
            </a:pPr>
            <a:endParaRPr lang="pt-PT" sz="1800" dirty="0" smtClean="0">
              <a:solidFill>
                <a:srgbClr val="0070C0"/>
              </a:solidFill>
            </a:endParaRPr>
          </a:p>
          <a:p>
            <a:endParaRPr lang="pt-PT" dirty="0"/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457200" y="476672"/>
            <a:ext cx="814724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1E609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dirty="0" smtClean="0"/>
              <a:t>III. Fase 2</a:t>
            </a:r>
          </a:p>
          <a:p>
            <a:r>
              <a:rPr lang="pt-PT" sz="2800" dirty="0" smtClean="0"/>
              <a:t>Cenários </a:t>
            </a:r>
            <a:r>
              <a:rPr lang="pt-PT" sz="2800" dirty="0"/>
              <a:t>de Previsão de Desenvolvimento </a:t>
            </a:r>
            <a:r>
              <a:rPr lang="pt-PT" sz="2800" dirty="0" smtClean="0"/>
              <a:t>Socioeconómico </a:t>
            </a:r>
            <a:r>
              <a:rPr lang="pt-PT" sz="2800" dirty="0"/>
              <a:t>e de Utilização dos Recursos Hídricos</a:t>
            </a:r>
          </a:p>
        </p:txBody>
      </p:sp>
    </p:spTree>
    <p:extLst>
      <p:ext uri="{BB962C8B-B14F-4D97-AF65-F5344CB8AC3E}">
        <p14:creationId xmlns:p14="http://schemas.microsoft.com/office/powerpoint/2010/main" val="3474913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457200" y="476672"/>
            <a:ext cx="814724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1E609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dirty="0" smtClean="0"/>
              <a:t>III. Fase 2</a:t>
            </a:r>
          </a:p>
          <a:p>
            <a:r>
              <a:rPr lang="pt-PT" sz="2800" dirty="0" smtClean="0"/>
              <a:t>Cenários </a:t>
            </a:r>
            <a:r>
              <a:rPr lang="pt-PT" sz="2800" dirty="0"/>
              <a:t>de Previsão de Desenvolvimento </a:t>
            </a:r>
            <a:r>
              <a:rPr lang="pt-PT" sz="2800" dirty="0" smtClean="0"/>
              <a:t>Socioeconómico </a:t>
            </a:r>
            <a:r>
              <a:rPr lang="pt-PT" sz="2800" dirty="0"/>
              <a:t>e de Utilização dos Recursos Hídricos</a:t>
            </a:r>
          </a:p>
        </p:txBody>
      </p:sp>
      <p:sp>
        <p:nvSpPr>
          <p:cNvPr id="7" name="Marcador de Posição de Conteúdo 2"/>
          <p:cNvSpPr txBox="1">
            <a:spLocks/>
          </p:cNvSpPr>
          <p:nvPr/>
        </p:nvSpPr>
        <p:spPr>
          <a:xfrm>
            <a:off x="457200" y="1772816"/>
            <a:ext cx="844509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  <a:defRPr/>
            </a:pPr>
            <a:r>
              <a:rPr lang="pt-PT" sz="2000" dirty="0" smtClean="0">
                <a:solidFill>
                  <a:srgbClr val="0070C0"/>
                </a:solidFill>
              </a:rPr>
              <a:t>Conclusões:</a:t>
            </a:r>
          </a:p>
          <a:p>
            <a:pPr>
              <a:defRPr/>
            </a:pPr>
            <a:r>
              <a:rPr lang="pt-PT" sz="1800" dirty="0"/>
              <a:t>Para 2025, entre as 22 unidades hidrográficas, foram identificadas 9 situações de potencial conflito: Bengo, </a:t>
            </a:r>
            <a:r>
              <a:rPr lang="pt-PT" sz="1800" dirty="0" err="1"/>
              <a:t>Centro-Oeste</a:t>
            </a:r>
            <a:r>
              <a:rPr lang="pt-PT" sz="1800" dirty="0"/>
              <a:t>, Catumbela, Cunene (Alto, Médio e Baixo), </a:t>
            </a:r>
            <a:r>
              <a:rPr lang="pt-PT" sz="1800" dirty="0" err="1"/>
              <a:t>Coporolo</a:t>
            </a:r>
            <a:r>
              <a:rPr lang="pt-PT" sz="1800" dirty="0"/>
              <a:t>, Sudoeste e Cuando;</a:t>
            </a:r>
          </a:p>
          <a:p>
            <a:pPr>
              <a:defRPr/>
            </a:pPr>
            <a:r>
              <a:rPr lang="pt-PT" sz="1800" dirty="0"/>
              <a:t>Para 2040, para além das 9 unidade hidrográficas antes mencionadas, acresce: Kwanza (Alto, Médio e Baixo) e Queve (situações que se relacionam com o uso da água para </a:t>
            </a:r>
            <a:r>
              <a:rPr lang="pt-PT" sz="1800" dirty="0" err="1"/>
              <a:t>hidroelectricidade</a:t>
            </a:r>
            <a:r>
              <a:rPr lang="pt-PT" sz="1800" dirty="0"/>
              <a:t>);</a:t>
            </a:r>
          </a:p>
          <a:p>
            <a:pPr>
              <a:defRPr/>
            </a:pPr>
            <a:r>
              <a:rPr lang="pt-PT" sz="1800" dirty="0"/>
              <a:t>Algumas unidades hidrográficas, quando consideradas em termos globais, não são deficitárias, todavia numa análise “mais fina” a situação pode ser distinta: Alto Kwanza, Alto Cunene e Queve;</a:t>
            </a:r>
          </a:p>
          <a:p>
            <a:pPr>
              <a:defRPr/>
            </a:pPr>
            <a:r>
              <a:rPr lang="pt-PT" sz="1800" dirty="0"/>
              <a:t>Mesmo considerando alguma variação nos índices interpretativos da situação de défice hídrico, os mesmos constituem uma base de trabalho suficientemente sustentada para constituírem o ponto de partida para a definição de </a:t>
            </a:r>
            <a:r>
              <a:rPr lang="pt-PT" sz="1800" dirty="0" err="1"/>
              <a:t>objectivos</a:t>
            </a:r>
            <a:r>
              <a:rPr lang="pt-PT" sz="1800" dirty="0"/>
              <a:t> e estabelecimento de medidas e </a:t>
            </a:r>
            <a:r>
              <a:rPr lang="pt-PT" sz="1800" dirty="0" err="1" smtClean="0"/>
              <a:t>acções</a:t>
            </a:r>
            <a:r>
              <a:rPr lang="pt-PT" sz="1800" dirty="0" smtClean="0"/>
              <a:t>.</a:t>
            </a:r>
          </a:p>
          <a:p>
            <a:pPr marL="324000" indent="-266700">
              <a:lnSpc>
                <a:spcPct val="120000"/>
              </a:lnSpc>
              <a:spcBef>
                <a:spcPts val="1200"/>
              </a:spcBef>
            </a:pPr>
            <a:endParaRPr lang="pt-PT" sz="1800" dirty="0" smtClean="0">
              <a:solidFill>
                <a:srgbClr val="0070C0"/>
              </a:solidFill>
            </a:endParaRPr>
          </a:p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474913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457200" y="1783357"/>
            <a:ext cx="8445090" cy="5318051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pt-PT" sz="2000" dirty="0" smtClean="0">
                <a:solidFill>
                  <a:srgbClr val="0070C0"/>
                </a:solidFill>
              </a:rPr>
              <a:t>Mapa </a:t>
            </a:r>
            <a:r>
              <a:rPr lang="pt-PT" sz="2000" dirty="0">
                <a:solidFill>
                  <a:srgbClr val="0070C0"/>
                </a:solidFill>
              </a:rPr>
              <a:t>da situação hídrica das UH em 2025 e 2040</a:t>
            </a:r>
          </a:p>
          <a:p>
            <a:endParaRPr lang="pt-PT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348880"/>
            <a:ext cx="7466544" cy="374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9575" y="6093296"/>
            <a:ext cx="2104850" cy="72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ítulo 1"/>
          <p:cNvSpPr txBox="1">
            <a:spLocks/>
          </p:cNvSpPr>
          <p:nvPr/>
        </p:nvSpPr>
        <p:spPr>
          <a:xfrm>
            <a:off x="457200" y="476672"/>
            <a:ext cx="814724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1E609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dirty="0" smtClean="0"/>
              <a:t>III. Fase 2</a:t>
            </a:r>
          </a:p>
          <a:p>
            <a:r>
              <a:rPr lang="pt-PT" sz="2800" dirty="0" smtClean="0"/>
              <a:t>Cenários </a:t>
            </a:r>
            <a:r>
              <a:rPr lang="pt-PT" sz="2800" dirty="0"/>
              <a:t>de Previsão de Desenvolvimento </a:t>
            </a:r>
            <a:r>
              <a:rPr lang="pt-PT" sz="2800" dirty="0" smtClean="0"/>
              <a:t>Socioeconómico </a:t>
            </a:r>
            <a:r>
              <a:rPr lang="pt-PT" sz="2800" dirty="0"/>
              <a:t>e de Utilização dos Recursos Hídricos</a:t>
            </a:r>
          </a:p>
        </p:txBody>
      </p:sp>
    </p:spTree>
    <p:extLst>
      <p:ext uri="{BB962C8B-B14F-4D97-AF65-F5344CB8AC3E}">
        <p14:creationId xmlns:p14="http://schemas.microsoft.com/office/powerpoint/2010/main" val="2256515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457200" y="1495325"/>
            <a:ext cx="8445090" cy="5318051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pt-PT" sz="2000" dirty="0" err="1" smtClean="0">
                <a:solidFill>
                  <a:srgbClr val="0070C0"/>
                </a:solidFill>
              </a:rPr>
              <a:t>Actualmente</a:t>
            </a:r>
            <a:r>
              <a:rPr lang="pt-PT" sz="2000" dirty="0" smtClean="0">
                <a:solidFill>
                  <a:srgbClr val="0070C0"/>
                </a:solidFill>
              </a:rPr>
              <a:t>, a nível superficial:</a:t>
            </a:r>
          </a:p>
          <a:p>
            <a:pPr marL="0" indent="0">
              <a:buNone/>
              <a:defRPr/>
            </a:pPr>
            <a:endParaRPr lang="pt-PT" sz="2000" dirty="0">
              <a:solidFill>
                <a:srgbClr val="0070C0"/>
              </a:solidFill>
            </a:endParaRPr>
          </a:p>
          <a:p>
            <a:pPr marL="0" indent="0">
              <a:buNone/>
              <a:defRPr/>
            </a:pPr>
            <a:endParaRPr lang="pt-PT" sz="2000" dirty="0" smtClean="0">
              <a:solidFill>
                <a:srgbClr val="0070C0"/>
              </a:solidFill>
            </a:endParaRPr>
          </a:p>
          <a:p>
            <a:endParaRPr lang="pt-PT" dirty="0"/>
          </a:p>
        </p:txBody>
      </p:sp>
      <p:pic>
        <p:nvPicPr>
          <p:cNvPr id="5" name="Picture 6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1" t="1676" r="1307" b="1807"/>
          <a:stretch/>
        </p:blipFill>
        <p:spPr bwMode="auto">
          <a:xfrm>
            <a:off x="512738" y="1846307"/>
            <a:ext cx="4541648" cy="490560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6" name="Grupo 5"/>
          <p:cNvGrpSpPr/>
          <p:nvPr/>
        </p:nvGrpSpPr>
        <p:grpSpPr>
          <a:xfrm>
            <a:off x="4574377" y="5620162"/>
            <a:ext cx="3263168" cy="1047629"/>
            <a:chOff x="9536909" y="4291920"/>
            <a:chExt cx="6568680" cy="1765478"/>
          </a:xfrm>
        </p:grpSpPr>
        <p:pic>
          <p:nvPicPr>
            <p:cNvPr id="8" name="Picture 3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526"/>
            <a:stretch/>
          </p:blipFill>
          <p:spPr bwMode="auto">
            <a:xfrm>
              <a:off x="9536909" y="4291920"/>
              <a:ext cx="2160000" cy="1308921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9" name="Picture 3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474" b="34537"/>
            <a:stretch/>
          </p:blipFill>
          <p:spPr bwMode="auto">
            <a:xfrm>
              <a:off x="11669582" y="4523022"/>
              <a:ext cx="2160000" cy="1501098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0" name="Picture 4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5237"/>
            <a:stretch/>
          </p:blipFill>
          <p:spPr bwMode="auto">
            <a:xfrm>
              <a:off x="13945589" y="4565181"/>
              <a:ext cx="2160000" cy="1492217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pic>
        <p:nvPicPr>
          <p:cNvPr id="7" name="Picture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13218" y="1628800"/>
            <a:ext cx="3435246" cy="3935655"/>
          </a:xfrm>
          <a:prstGeom prst="rect">
            <a:avLst/>
          </a:prstGeom>
        </p:spPr>
      </p:pic>
      <p:sp>
        <p:nvSpPr>
          <p:cNvPr id="11" name="Título 1"/>
          <p:cNvSpPr txBox="1">
            <a:spLocks/>
          </p:cNvSpPr>
          <p:nvPr/>
        </p:nvSpPr>
        <p:spPr>
          <a:xfrm>
            <a:off x="457200" y="274638"/>
            <a:ext cx="728315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1E609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dirty="0" smtClean="0"/>
              <a:t>IV. Conteúdos </a:t>
            </a:r>
            <a:r>
              <a:rPr lang="pt-PT" dirty="0" err="1" smtClean="0"/>
              <a:t>seleccionados</a:t>
            </a:r>
            <a:endParaRPr lang="pt-PT" dirty="0" smtClean="0"/>
          </a:p>
          <a:p>
            <a:r>
              <a:rPr lang="pt-PT" dirty="0" smtClean="0"/>
              <a:t> A) </a:t>
            </a:r>
            <a:r>
              <a:rPr lang="pt-PT" sz="2800" dirty="0" smtClean="0"/>
              <a:t>Disponibilidades </a:t>
            </a:r>
            <a:r>
              <a:rPr lang="pt-PT" sz="2800" dirty="0"/>
              <a:t>de água (</a:t>
            </a:r>
            <a:r>
              <a:rPr lang="pt-PT" sz="2800" dirty="0" err="1"/>
              <a:t>actuais</a:t>
            </a:r>
            <a:r>
              <a:rPr lang="pt-PT" sz="2800" dirty="0"/>
              <a:t>  e futuras)</a:t>
            </a:r>
          </a:p>
        </p:txBody>
      </p:sp>
    </p:spTree>
    <p:extLst>
      <p:ext uri="{BB962C8B-B14F-4D97-AF65-F5344CB8AC3E}">
        <p14:creationId xmlns:p14="http://schemas.microsoft.com/office/powerpoint/2010/main" val="4281830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o 10"/>
          <p:cNvGrpSpPr/>
          <p:nvPr/>
        </p:nvGrpSpPr>
        <p:grpSpPr>
          <a:xfrm>
            <a:off x="467544" y="1656184"/>
            <a:ext cx="5373852" cy="5157192"/>
            <a:chOff x="299408" y="1957574"/>
            <a:chExt cx="5373852" cy="4900426"/>
          </a:xfrm>
        </p:grpSpPr>
        <p:pic>
          <p:nvPicPr>
            <p:cNvPr id="12" name="Picture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56" t="1701" r="4056" b="1701"/>
            <a:stretch/>
          </p:blipFill>
          <p:spPr>
            <a:xfrm>
              <a:off x="299408" y="1957574"/>
              <a:ext cx="4367770" cy="4900426"/>
            </a:xfrm>
            <a:prstGeom prst="rect">
              <a:avLst/>
            </a:prstGeom>
          </p:spPr>
        </p:pic>
        <p:pic>
          <p:nvPicPr>
            <p:cNvPr id="13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6566" y="4831335"/>
              <a:ext cx="1126694" cy="1899284"/>
            </a:xfrm>
            <a:prstGeom prst="rect">
              <a:avLst/>
            </a:prstGeom>
          </p:spPr>
        </p:pic>
      </p:grp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457200" y="1351309"/>
            <a:ext cx="8445090" cy="5318051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pt-PT" sz="2000" dirty="0" err="1" smtClean="0">
                <a:solidFill>
                  <a:srgbClr val="0070C0"/>
                </a:solidFill>
              </a:rPr>
              <a:t>Actualmente</a:t>
            </a:r>
            <a:r>
              <a:rPr lang="pt-PT" sz="2000" dirty="0" smtClean="0">
                <a:solidFill>
                  <a:srgbClr val="0070C0"/>
                </a:solidFill>
              </a:rPr>
              <a:t>, a nível subterrâneo:</a:t>
            </a:r>
          </a:p>
          <a:p>
            <a:pPr marL="0" indent="0">
              <a:buNone/>
              <a:defRPr/>
            </a:pPr>
            <a:endParaRPr lang="pt-PT" sz="2000" dirty="0">
              <a:solidFill>
                <a:srgbClr val="0070C0"/>
              </a:solidFill>
            </a:endParaRPr>
          </a:p>
          <a:p>
            <a:pPr marL="0" indent="0">
              <a:buNone/>
              <a:defRPr/>
            </a:pPr>
            <a:endParaRPr lang="pt-PT" sz="2000" dirty="0" smtClean="0">
              <a:solidFill>
                <a:srgbClr val="0070C0"/>
              </a:solidFill>
            </a:endParaRPr>
          </a:p>
          <a:p>
            <a:endParaRPr lang="pt-PT" dirty="0"/>
          </a:p>
        </p:txBody>
      </p:sp>
      <p:graphicFrame>
        <p:nvGraphicFramePr>
          <p:cNvPr id="14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1366674"/>
              </p:ext>
            </p:extLst>
          </p:nvPr>
        </p:nvGraphicFramePr>
        <p:xfrm>
          <a:off x="5940152" y="1556792"/>
          <a:ext cx="2436325" cy="4219228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026576"/>
                <a:gridCol w="1409749"/>
              </a:tblGrid>
              <a:tr h="303441">
                <a:tc>
                  <a:txBody>
                    <a:bodyPr/>
                    <a:lstStyle/>
                    <a:p>
                      <a:pPr algn="l" fontAlgn="ctr"/>
                      <a:r>
                        <a:rPr lang="pt-PT" sz="1100" u="none" strike="noStrike" dirty="0">
                          <a:effectLst/>
                        </a:rPr>
                        <a:t>Unidade Hidrográfica</a:t>
                      </a:r>
                      <a:endParaRPr lang="pt-PT" sz="1100" b="1" i="1" u="none" strike="noStrike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8516" marR="8516" marT="8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100" u="none" strike="noStrike" dirty="0">
                          <a:effectLst/>
                        </a:rPr>
                        <a:t>Recarga média anual (mm)</a:t>
                      </a:r>
                      <a:endParaRPr lang="pt-PT" sz="1100" b="1" i="1" u="none" strike="noStrike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8516" marR="8516" marT="8516" marB="0" anchor="ctr"/>
                </a:tc>
              </a:tr>
              <a:tr h="155479"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 dirty="0">
                          <a:effectLst/>
                        </a:rPr>
                        <a:t>Cabinda</a:t>
                      </a:r>
                      <a:endParaRPr lang="pt-PT" sz="11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8516" marR="8516" marT="851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100" u="none" strike="noStrike" dirty="0">
                          <a:effectLst/>
                        </a:rPr>
                        <a:t>82,2</a:t>
                      </a:r>
                      <a:endParaRPr lang="pt-PT" sz="11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8516" marR="8516" marT="8516" marB="0" anchor="b"/>
                </a:tc>
              </a:tr>
              <a:tr h="155479"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 dirty="0">
                          <a:effectLst/>
                        </a:rPr>
                        <a:t>Cuango</a:t>
                      </a:r>
                      <a:endParaRPr lang="pt-PT" sz="11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8516" marR="8516" marT="851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100" u="none" strike="noStrike">
                          <a:effectLst/>
                        </a:rPr>
                        <a:t>138,5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8516" marR="8516" marT="8516" marB="0" anchor="b"/>
                </a:tc>
              </a:tr>
              <a:tr h="155479"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 dirty="0" err="1">
                          <a:effectLst/>
                        </a:rPr>
                        <a:t>Kassai</a:t>
                      </a:r>
                      <a:endParaRPr lang="pt-PT" sz="11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8516" marR="8516" marT="851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100" u="none" strike="noStrike">
                          <a:effectLst/>
                        </a:rPr>
                        <a:t>152,2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8516" marR="8516" marT="8516" marB="0" anchor="b"/>
                </a:tc>
              </a:tr>
              <a:tr h="155479"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Noroeste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8516" marR="8516" marT="851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100" u="none" strike="noStrike" dirty="0">
                          <a:effectLst/>
                        </a:rPr>
                        <a:t>77,7</a:t>
                      </a:r>
                      <a:endParaRPr lang="pt-PT" sz="11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8516" marR="8516" marT="8516" marB="0" anchor="b"/>
                </a:tc>
              </a:tr>
              <a:tr h="155479"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Dande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8516" marR="8516" marT="851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100" u="none" strike="noStrike" dirty="0">
                          <a:effectLst/>
                        </a:rPr>
                        <a:t>85,9</a:t>
                      </a:r>
                      <a:endParaRPr lang="pt-PT" sz="11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8516" marR="8516" marT="8516" marB="0" anchor="b"/>
                </a:tc>
              </a:tr>
              <a:tr h="155479"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Bengo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8516" marR="8516" marT="851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100" u="none" strike="noStrike" dirty="0">
                          <a:effectLst/>
                        </a:rPr>
                        <a:t>54,4</a:t>
                      </a:r>
                      <a:endParaRPr lang="pt-PT" sz="11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8516" marR="8516" marT="8516" marB="0" anchor="b"/>
                </a:tc>
              </a:tr>
              <a:tr h="155479"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Alto Kwanza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8516" marR="8516" marT="851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100" u="none" strike="noStrike" dirty="0">
                          <a:effectLst/>
                        </a:rPr>
                        <a:t>106,6</a:t>
                      </a:r>
                      <a:endParaRPr lang="pt-PT" sz="11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8516" marR="8516" marT="8516" marB="0" anchor="b"/>
                </a:tc>
              </a:tr>
              <a:tr h="155479"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Médio Kwanza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8516" marR="8516" marT="851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100" u="none" strike="noStrike" dirty="0">
                          <a:effectLst/>
                        </a:rPr>
                        <a:t>73,6</a:t>
                      </a:r>
                      <a:endParaRPr lang="pt-PT" sz="11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8516" marR="8516" marT="8516" marB="0" anchor="b"/>
                </a:tc>
              </a:tr>
              <a:tr h="155479"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Baixo Kwanza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8516" marR="8516" marT="851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100" u="none" strike="noStrike" dirty="0">
                          <a:effectLst/>
                        </a:rPr>
                        <a:t>65,6</a:t>
                      </a:r>
                      <a:endParaRPr lang="pt-PT" sz="11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8516" marR="8516" marT="8516" marB="0" anchor="b"/>
                </a:tc>
              </a:tr>
              <a:tr h="155479"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 dirty="0">
                          <a:effectLst/>
                        </a:rPr>
                        <a:t>Longa</a:t>
                      </a:r>
                      <a:endParaRPr lang="pt-PT" sz="11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8516" marR="8516" marT="851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100" u="none" strike="noStrike" dirty="0">
                          <a:effectLst/>
                        </a:rPr>
                        <a:t>48,0</a:t>
                      </a:r>
                      <a:endParaRPr lang="pt-PT" sz="11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8516" marR="8516" marT="8516" marB="0" anchor="b"/>
                </a:tc>
              </a:tr>
              <a:tr h="155479"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Queve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8516" marR="8516" marT="851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100" u="none" strike="noStrike" dirty="0">
                          <a:effectLst/>
                        </a:rPr>
                        <a:t>90,1</a:t>
                      </a:r>
                      <a:endParaRPr lang="pt-PT" sz="11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8516" marR="8516" marT="8516" marB="0" anchor="b"/>
                </a:tc>
              </a:tr>
              <a:tr h="155479"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Centro-Oeste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8516" marR="8516" marT="851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100" u="none" strike="noStrike" dirty="0">
                          <a:effectLst/>
                        </a:rPr>
                        <a:t>58,8</a:t>
                      </a:r>
                      <a:endParaRPr lang="pt-PT" sz="11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8516" marR="8516" marT="8516" marB="0" anchor="b"/>
                </a:tc>
              </a:tr>
              <a:tr h="155479"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Catumbela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8516" marR="8516" marT="851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100" u="none" strike="noStrike" dirty="0">
                          <a:effectLst/>
                        </a:rPr>
                        <a:t>77,5</a:t>
                      </a:r>
                      <a:endParaRPr lang="pt-PT" sz="11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8516" marR="8516" marT="8516" marB="0" anchor="b"/>
                </a:tc>
              </a:tr>
              <a:tr h="155479"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Zambeze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8516" marR="8516" marT="851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100" u="none" strike="noStrike" dirty="0">
                          <a:effectLst/>
                        </a:rPr>
                        <a:t>91,0</a:t>
                      </a:r>
                      <a:endParaRPr lang="pt-PT" sz="11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8516" marR="8516" marT="8516" marB="0" anchor="b"/>
                </a:tc>
              </a:tr>
              <a:tr h="155479"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Alto Cunene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8516" marR="8516" marT="851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100" u="none" strike="noStrike" dirty="0">
                          <a:effectLst/>
                        </a:rPr>
                        <a:t>81,6</a:t>
                      </a:r>
                      <a:endParaRPr lang="pt-PT" sz="11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8516" marR="8516" marT="8516" marB="0" anchor="b"/>
                </a:tc>
              </a:tr>
              <a:tr h="155479"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Médio Cunene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8516" marR="8516" marT="851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100" u="none" strike="noStrike" dirty="0">
                          <a:effectLst/>
                        </a:rPr>
                        <a:t>29,1</a:t>
                      </a:r>
                      <a:endParaRPr lang="pt-PT" sz="11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8516" marR="8516" marT="8516" marB="0" anchor="b"/>
                </a:tc>
              </a:tr>
              <a:tr h="155479"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Baixo Cunene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8516" marR="8516" marT="851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100" u="none" strike="noStrike" dirty="0">
                          <a:effectLst/>
                        </a:rPr>
                        <a:t>5,1</a:t>
                      </a:r>
                      <a:endParaRPr lang="pt-PT" sz="11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8516" marR="8516" marT="8516" marB="0" anchor="b"/>
                </a:tc>
              </a:tr>
              <a:tr h="155479"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Coporolo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8516" marR="8516" marT="851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100" u="none" strike="noStrike" dirty="0">
                          <a:effectLst/>
                        </a:rPr>
                        <a:t>43,4</a:t>
                      </a:r>
                      <a:endParaRPr lang="pt-PT" sz="11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8516" marR="8516" marT="8516" marB="0" anchor="b"/>
                </a:tc>
              </a:tr>
              <a:tr h="155479"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Sudoeste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8516" marR="8516" marT="851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100" u="none" strike="noStrike" dirty="0">
                          <a:effectLst/>
                        </a:rPr>
                        <a:t>9.1</a:t>
                      </a:r>
                      <a:endParaRPr lang="pt-PT" sz="11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8516" marR="8516" marT="8516" marB="0" anchor="b"/>
                </a:tc>
              </a:tr>
              <a:tr h="155479"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Cuvelai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8516" marR="8516" marT="851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100" u="none" strike="noStrike" dirty="0">
                          <a:effectLst/>
                        </a:rPr>
                        <a:t>18.5</a:t>
                      </a:r>
                      <a:endParaRPr lang="pt-PT" sz="11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8516" marR="8516" marT="8516" marB="0" anchor="b"/>
                </a:tc>
              </a:tr>
              <a:tr h="155479"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Cubango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8516" marR="8516" marT="851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100" u="none" strike="noStrike" dirty="0">
                          <a:effectLst/>
                        </a:rPr>
                        <a:t>39,7</a:t>
                      </a:r>
                      <a:endParaRPr lang="pt-PT" sz="11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8516" marR="8516" marT="8516" marB="0" anchor="b"/>
                </a:tc>
              </a:tr>
              <a:tr h="155479"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 dirty="0">
                          <a:effectLst/>
                        </a:rPr>
                        <a:t>Cuando</a:t>
                      </a:r>
                      <a:endParaRPr lang="pt-PT" sz="11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8516" marR="8516" marT="851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100" u="none" strike="noStrike" dirty="0">
                          <a:effectLst/>
                        </a:rPr>
                        <a:t>27,0</a:t>
                      </a:r>
                      <a:endParaRPr lang="pt-PT" sz="11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8516" marR="8516" marT="8516" marB="0" anchor="b"/>
                </a:tc>
              </a:tr>
            </a:tbl>
          </a:graphicData>
        </a:graphic>
      </p:graphicFrame>
      <p:sp>
        <p:nvSpPr>
          <p:cNvPr id="10" name="Título 1"/>
          <p:cNvSpPr txBox="1">
            <a:spLocks/>
          </p:cNvSpPr>
          <p:nvPr/>
        </p:nvSpPr>
        <p:spPr>
          <a:xfrm>
            <a:off x="457200" y="274638"/>
            <a:ext cx="728315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1E609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dirty="0" smtClean="0"/>
              <a:t>IV. Conteúdos </a:t>
            </a:r>
            <a:r>
              <a:rPr lang="pt-PT" dirty="0" err="1" smtClean="0"/>
              <a:t>seleccionados</a:t>
            </a:r>
            <a:endParaRPr lang="pt-PT" dirty="0" smtClean="0"/>
          </a:p>
          <a:p>
            <a:r>
              <a:rPr lang="pt-PT" dirty="0" smtClean="0"/>
              <a:t> A) </a:t>
            </a:r>
            <a:r>
              <a:rPr lang="pt-PT" sz="2800" dirty="0" smtClean="0"/>
              <a:t>Disponibilidades </a:t>
            </a:r>
            <a:r>
              <a:rPr lang="pt-PT" sz="2800" dirty="0"/>
              <a:t>de água (</a:t>
            </a:r>
            <a:r>
              <a:rPr lang="pt-PT" sz="2800" dirty="0" err="1"/>
              <a:t>actuais</a:t>
            </a:r>
            <a:r>
              <a:rPr lang="pt-PT" sz="2800" dirty="0"/>
              <a:t>  e futuras)</a:t>
            </a:r>
          </a:p>
        </p:txBody>
      </p:sp>
    </p:spTree>
    <p:extLst>
      <p:ext uri="{BB962C8B-B14F-4D97-AF65-F5344CB8AC3E}">
        <p14:creationId xmlns:p14="http://schemas.microsoft.com/office/powerpoint/2010/main" val="3311195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457200" y="1351309"/>
            <a:ext cx="8445090" cy="5318051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pt-PT" sz="2000" dirty="0" smtClean="0">
                <a:solidFill>
                  <a:srgbClr val="0070C0"/>
                </a:solidFill>
              </a:rPr>
              <a:t>No cenário C4, a longo prazo (2040):</a:t>
            </a:r>
          </a:p>
          <a:p>
            <a:pPr marL="0" indent="0">
              <a:buNone/>
              <a:defRPr/>
            </a:pPr>
            <a:endParaRPr lang="pt-PT" sz="2000" dirty="0">
              <a:solidFill>
                <a:srgbClr val="0070C0"/>
              </a:solidFill>
            </a:endParaRPr>
          </a:p>
          <a:p>
            <a:pPr marL="0" indent="0">
              <a:buNone/>
              <a:defRPr/>
            </a:pPr>
            <a:endParaRPr lang="pt-PT" sz="2000" dirty="0" smtClean="0">
              <a:solidFill>
                <a:srgbClr val="0070C0"/>
              </a:solidFill>
            </a:endParaRPr>
          </a:p>
          <a:p>
            <a:endParaRPr lang="pt-PT" dirty="0"/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6672" y="1988840"/>
            <a:ext cx="8819824" cy="3850896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7" name="Título 1"/>
          <p:cNvSpPr txBox="1">
            <a:spLocks/>
          </p:cNvSpPr>
          <p:nvPr/>
        </p:nvSpPr>
        <p:spPr>
          <a:xfrm>
            <a:off x="457200" y="274638"/>
            <a:ext cx="728315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1E609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dirty="0" smtClean="0"/>
              <a:t>IV. Conteúdos </a:t>
            </a:r>
            <a:r>
              <a:rPr lang="pt-PT" dirty="0" err="1" smtClean="0"/>
              <a:t>seleccionados</a:t>
            </a:r>
            <a:endParaRPr lang="pt-PT" dirty="0" smtClean="0"/>
          </a:p>
          <a:p>
            <a:r>
              <a:rPr lang="pt-PT" dirty="0" smtClean="0"/>
              <a:t> A) </a:t>
            </a:r>
            <a:r>
              <a:rPr lang="pt-PT" sz="2800" dirty="0" smtClean="0"/>
              <a:t>Disponibilidades </a:t>
            </a:r>
            <a:r>
              <a:rPr lang="pt-PT" sz="2800" dirty="0"/>
              <a:t>de água (</a:t>
            </a:r>
            <a:r>
              <a:rPr lang="pt-PT" sz="2800" dirty="0" err="1"/>
              <a:t>actuais</a:t>
            </a:r>
            <a:r>
              <a:rPr lang="pt-PT" sz="2800" dirty="0"/>
              <a:t>  e futuras)</a:t>
            </a:r>
          </a:p>
        </p:txBody>
      </p:sp>
    </p:spTree>
    <p:extLst>
      <p:ext uri="{BB962C8B-B14F-4D97-AF65-F5344CB8AC3E}">
        <p14:creationId xmlns:p14="http://schemas.microsoft.com/office/powerpoint/2010/main" val="476108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Posição de Conteúdo 2"/>
          <p:cNvSpPr txBox="1">
            <a:spLocks/>
          </p:cNvSpPr>
          <p:nvPr/>
        </p:nvSpPr>
        <p:spPr>
          <a:xfrm>
            <a:off x="457200" y="1351309"/>
            <a:ext cx="844509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pt-PT" sz="2000" dirty="0" smtClean="0">
                <a:solidFill>
                  <a:srgbClr val="0070C0"/>
                </a:solidFill>
              </a:rPr>
              <a:t>Escoamento </a:t>
            </a:r>
            <a:r>
              <a:rPr lang="pt-PT" sz="2000" dirty="0">
                <a:solidFill>
                  <a:srgbClr val="0070C0"/>
                </a:solidFill>
              </a:rPr>
              <a:t>superficial e volume de água turbinada em 2015:</a:t>
            </a:r>
          </a:p>
          <a:p>
            <a:pPr marL="57300" indent="0">
              <a:lnSpc>
                <a:spcPct val="120000"/>
              </a:lnSpc>
              <a:spcBef>
                <a:spcPts val="1200"/>
              </a:spcBef>
              <a:buNone/>
            </a:pPr>
            <a:endParaRPr lang="pt-PT" sz="1800" dirty="0" smtClean="0">
              <a:solidFill>
                <a:srgbClr val="0070C0"/>
              </a:solidFill>
            </a:endParaRPr>
          </a:p>
          <a:p>
            <a:endParaRPr lang="pt-PT" dirty="0"/>
          </a:p>
        </p:txBody>
      </p:sp>
      <p:pic>
        <p:nvPicPr>
          <p:cNvPr id="4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0" t="1798" r="4979" b="1535"/>
          <a:stretch/>
        </p:blipFill>
        <p:spPr>
          <a:xfrm>
            <a:off x="107504" y="1880404"/>
            <a:ext cx="4346430" cy="5004980"/>
          </a:xfrm>
          <a:prstGeom prst="rect">
            <a:avLst/>
          </a:prstGeom>
        </p:spPr>
      </p:pic>
      <p:graphicFrame>
        <p:nvGraphicFramePr>
          <p:cNvPr id="6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8029618"/>
              </p:ext>
            </p:extLst>
          </p:nvPr>
        </p:nvGraphicFramePr>
        <p:xfrm>
          <a:off x="3995937" y="1772816"/>
          <a:ext cx="5112567" cy="2376266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792087"/>
                <a:gridCol w="792088"/>
                <a:gridCol w="720080"/>
                <a:gridCol w="648072"/>
                <a:gridCol w="720080"/>
                <a:gridCol w="648072"/>
                <a:gridCol w="792088"/>
              </a:tblGrid>
              <a:tr h="913948"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6264910" algn="r"/>
                        </a:tabLst>
                      </a:pPr>
                      <a:r>
                        <a:rPr lang="pt-PT" sz="900" dirty="0">
                          <a:effectLst/>
                        </a:rPr>
                        <a:t>Unidade Hidrográfica</a:t>
                      </a:r>
                      <a:endParaRPr lang="pt-PT" sz="900" dirty="0">
                        <a:solidFill>
                          <a:srgbClr val="002060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6264910" algn="r"/>
                        </a:tabLst>
                      </a:pPr>
                      <a:r>
                        <a:rPr lang="pt-PT" sz="900" dirty="0">
                          <a:effectLst/>
                        </a:rPr>
                        <a:t>Escoamento médio anual (hm</a:t>
                      </a:r>
                      <a:r>
                        <a:rPr lang="pt-PT" sz="900" baseline="30000" dirty="0">
                          <a:effectLst/>
                        </a:rPr>
                        <a:t>3</a:t>
                      </a:r>
                      <a:r>
                        <a:rPr lang="pt-PT" sz="900" dirty="0">
                          <a:effectLst/>
                        </a:rPr>
                        <a:t>)</a:t>
                      </a:r>
                      <a:endParaRPr lang="pt-PT" sz="900" dirty="0">
                        <a:solidFill>
                          <a:srgbClr val="002060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6264910" algn="r"/>
                        </a:tabLst>
                      </a:pPr>
                      <a:r>
                        <a:rPr lang="pt-PT" sz="900" dirty="0">
                          <a:effectLst/>
                        </a:rPr>
                        <a:t>Capacidade total (hm</a:t>
                      </a:r>
                      <a:r>
                        <a:rPr lang="pt-PT" sz="900" baseline="30000" dirty="0">
                          <a:effectLst/>
                        </a:rPr>
                        <a:t>3</a:t>
                      </a:r>
                      <a:r>
                        <a:rPr lang="pt-PT" sz="900" dirty="0">
                          <a:effectLst/>
                        </a:rPr>
                        <a:t>)</a:t>
                      </a:r>
                      <a:endParaRPr lang="pt-PT" sz="900" dirty="0">
                        <a:solidFill>
                          <a:srgbClr val="002060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6264910" algn="r"/>
                        </a:tabLst>
                      </a:pPr>
                      <a:r>
                        <a:rPr lang="pt-PT" sz="900" dirty="0">
                          <a:effectLst/>
                        </a:rPr>
                        <a:t>Potência em</a:t>
                      </a:r>
                      <a:br>
                        <a:rPr lang="pt-PT" sz="900" dirty="0">
                          <a:effectLst/>
                        </a:rPr>
                      </a:br>
                      <a:r>
                        <a:rPr lang="pt-PT" sz="900" dirty="0">
                          <a:effectLst/>
                        </a:rPr>
                        <a:t>operação (MW)</a:t>
                      </a:r>
                      <a:endParaRPr lang="pt-PT" sz="900" dirty="0">
                        <a:solidFill>
                          <a:srgbClr val="002060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6264910" algn="r"/>
                        </a:tabLst>
                      </a:pPr>
                      <a:r>
                        <a:rPr lang="pt-PT" sz="900" dirty="0">
                          <a:effectLst/>
                        </a:rPr>
                        <a:t>Energia anual produzida (</a:t>
                      </a:r>
                      <a:r>
                        <a:rPr lang="pt-PT" sz="900" dirty="0" err="1">
                          <a:effectLst/>
                        </a:rPr>
                        <a:t>GWh</a:t>
                      </a:r>
                      <a:r>
                        <a:rPr lang="pt-PT" sz="900" dirty="0">
                          <a:effectLst/>
                        </a:rPr>
                        <a:t>)</a:t>
                      </a:r>
                      <a:endParaRPr lang="pt-PT" sz="900" dirty="0">
                        <a:solidFill>
                          <a:srgbClr val="002060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6264910" algn="r"/>
                        </a:tabLst>
                      </a:pPr>
                      <a:r>
                        <a:rPr lang="pt-PT" sz="900" dirty="0">
                          <a:effectLst/>
                        </a:rPr>
                        <a:t>Volume anual turbinado (Mm</a:t>
                      </a:r>
                      <a:r>
                        <a:rPr lang="pt-PT" sz="900" baseline="30000" dirty="0">
                          <a:effectLst/>
                        </a:rPr>
                        <a:t>3</a:t>
                      </a:r>
                      <a:r>
                        <a:rPr lang="pt-PT" sz="900" dirty="0">
                          <a:effectLst/>
                        </a:rPr>
                        <a:t>)</a:t>
                      </a:r>
                      <a:endParaRPr lang="pt-PT" sz="900" dirty="0">
                        <a:solidFill>
                          <a:srgbClr val="002060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6264910" algn="r"/>
                        </a:tabLst>
                      </a:pPr>
                      <a:r>
                        <a:rPr lang="pt-PT" sz="900" dirty="0">
                          <a:effectLst/>
                        </a:rPr>
                        <a:t>Volume turbinado/ escoamento (%)</a:t>
                      </a:r>
                      <a:endParaRPr lang="pt-PT" sz="900" dirty="0">
                        <a:solidFill>
                          <a:srgbClr val="002060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82790"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6264910" algn="r"/>
                        </a:tabLst>
                      </a:pPr>
                      <a:r>
                        <a:rPr lang="pt-PT" sz="900" dirty="0" err="1">
                          <a:effectLst/>
                        </a:rPr>
                        <a:t>Kassai</a:t>
                      </a:r>
                      <a:endParaRPr lang="pt-PT" sz="900" dirty="0">
                        <a:solidFill>
                          <a:srgbClr val="002060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6264910" algn="r"/>
                        </a:tabLst>
                      </a:pPr>
                      <a:r>
                        <a:rPr lang="pt-PT" sz="900" dirty="0">
                          <a:effectLst/>
                        </a:rPr>
                        <a:t>59 490</a:t>
                      </a:r>
                      <a:endParaRPr lang="pt-PT" sz="900" dirty="0">
                        <a:solidFill>
                          <a:srgbClr val="002060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6264910" algn="r"/>
                        </a:tabLst>
                      </a:pPr>
                      <a:r>
                        <a:rPr lang="pt-PT" sz="900">
                          <a:effectLst/>
                        </a:rPr>
                        <a:t>1,00</a:t>
                      </a:r>
                      <a:endParaRPr lang="pt-PT" sz="900">
                        <a:solidFill>
                          <a:srgbClr val="002060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6264910" algn="r"/>
                        </a:tabLst>
                      </a:pPr>
                      <a:r>
                        <a:rPr lang="pt-PT" sz="900" dirty="0">
                          <a:effectLst/>
                        </a:rPr>
                        <a:t>20,8</a:t>
                      </a:r>
                      <a:endParaRPr lang="pt-PT" sz="900" dirty="0">
                        <a:solidFill>
                          <a:srgbClr val="002060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6264910" algn="r"/>
                        </a:tabLst>
                      </a:pPr>
                      <a:r>
                        <a:rPr lang="pt-PT" sz="900" dirty="0">
                          <a:effectLst/>
                        </a:rPr>
                        <a:t>126</a:t>
                      </a:r>
                      <a:endParaRPr lang="pt-PT" sz="900" dirty="0">
                        <a:solidFill>
                          <a:srgbClr val="002060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6264910" algn="r"/>
                        </a:tabLst>
                      </a:pPr>
                      <a:r>
                        <a:rPr lang="pt-PT" sz="900">
                          <a:effectLst/>
                        </a:rPr>
                        <a:t>2 115</a:t>
                      </a:r>
                      <a:endParaRPr lang="pt-PT" sz="900">
                        <a:solidFill>
                          <a:srgbClr val="002060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6264910" algn="r"/>
                        </a:tabLst>
                      </a:pPr>
                      <a:r>
                        <a:rPr lang="pt-PT" sz="900">
                          <a:effectLst/>
                        </a:rPr>
                        <a:t>3,6%</a:t>
                      </a:r>
                      <a:endParaRPr lang="pt-PT" sz="900">
                        <a:solidFill>
                          <a:srgbClr val="002060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82790"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6264910" algn="r"/>
                        </a:tabLst>
                      </a:pPr>
                      <a:r>
                        <a:rPr lang="pt-PT" sz="900" dirty="0">
                          <a:effectLst/>
                        </a:rPr>
                        <a:t>Dande</a:t>
                      </a:r>
                      <a:endParaRPr lang="pt-PT" sz="900" dirty="0">
                        <a:solidFill>
                          <a:srgbClr val="002060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6264910" algn="r"/>
                        </a:tabLst>
                      </a:pPr>
                      <a:r>
                        <a:rPr lang="pt-PT" sz="900" dirty="0">
                          <a:effectLst/>
                        </a:rPr>
                        <a:t>1 926</a:t>
                      </a:r>
                      <a:endParaRPr lang="pt-PT" sz="900" dirty="0">
                        <a:solidFill>
                          <a:srgbClr val="002060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6264910" algn="r"/>
                        </a:tabLst>
                      </a:pPr>
                      <a:r>
                        <a:rPr lang="pt-PT" sz="900" dirty="0">
                          <a:effectLst/>
                        </a:rPr>
                        <a:t>61,7</a:t>
                      </a:r>
                      <a:endParaRPr lang="pt-PT" sz="900" dirty="0">
                        <a:solidFill>
                          <a:srgbClr val="002060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6264910" algn="r"/>
                        </a:tabLst>
                      </a:pPr>
                      <a:r>
                        <a:rPr lang="pt-PT" sz="900">
                          <a:effectLst/>
                        </a:rPr>
                        <a:t>25,6</a:t>
                      </a:r>
                      <a:endParaRPr lang="pt-PT" sz="900">
                        <a:solidFill>
                          <a:srgbClr val="002060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6264910" algn="r"/>
                        </a:tabLst>
                      </a:pPr>
                      <a:r>
                        <a:rPr lang="pt-PT" sz="900" dirty="0">
                          <a:effectLst/>
                        </a:rPr>
                        <a:t>154</a:t>
                      </a:r>
                      <a:endParaRPr lang="pt-PT" sz="900" dirty="0">
                        <a:solidFill>
                          <a:srgbClr val="002060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6264910" algn="r"/>
                        </a:tabLst>
                      </a:pPr>
                      <a:r>
                        <a:rPr lang="pt-PT" sz="900" dirty="0">
                          <a:effectLst/>
                        </a:rPr>
                        <a:t>1 660</a:t>
                      </a:r>
                      <a:endParaRPr lang="pt-PT" sz="900" dirty="0">
                        <a:solidFill>
                          <a:srgbClr val="002060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6264910" algn="r"/>
                        </a:tabLst>
                      </a:pPr>
                      <a:r>
                        <a:rPr lang="pt-PT" sz="900" dirty="0">
                          <a:effectLst/>
                        </a:rPr>
                        <a:t>86,2%</a:t>
                      </a:r>
                      <a:endParaRPr lang="pt-PT" sz="900" dirty="0">
                        <a:solidFill>
                          <a:srgbClr val="002060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65579"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6264910" algn="r"/>
                        </a:tabLst>
                      </a:pPr>
                      <a:r>
                        <a:rPr lang="pt-PT" sz="900" dirty="0">
                          <a:effectLst/>
                        </a:rPr>
                        <a:t>Médio Kwanza</a:t>
                      </a:r>
                      <a:endParaRPr lang="pt-PT" sz="900" dirty="0">
                        <a:solidFill>
                          <a:srgbClr val="002060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6264910" algn="r"/>
                        </a:tabLst>
                      </a:pPr>
                      <a:r>
                        <a:rPr lang="pt-PT" sz="900" dirty="0">
                          <a:effectLst/>
                        </a:rPr>
                        <a:t>20 761</a:t>
                      </a:r>
                      <a:endParaRPr lang="pt-PT" sz="900" dirty="0">
                        <a:solidFill>
                          <a:srgbClr val="002060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6264910" algn="r"/>
                        </a:tabLst>
                      </a:pPr>
                      <a:r>
                        <a:rPr lang="pt-PT" sz="900" dirty="0">
                          <a:effectLst/>
                        </a:rPr>
                        <a:t>4 714</a:t>
                      </a:r>
                      <a:endParaRPr lang="pt-PT" sz="900" dirty="0">
                        <a:solidFill>
                          <a:srgbClr val="002060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6264910" algn="r"/>
                        </a:tabLst>
                      </a:pPr>
                      <a:r>
                        <a:rPr lang="pt-PT" sz="900" dirty="0">
                          <a:effectLst/>
                        </a:rPr>
                        <a:t>780</a:t>
                      </a:r>
                      <a:endParaRPr lang="pt-PT" sz="900" dirty="0">
                        <a:solidFill>
                          <a:srgbClr val="002060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6264910" algn="r"/>
                        </a:tabLst>
                      </a:pPr>
                      <a:r>
                        <a:rPr lang="pt-PT" sz="900">
                          <a:effectLst/>
                        </a:rPr>
                        <a:t>5 003</a:t>
                      </a:r>
                      <a:endParaRPr lang="pt-PT" sz="900">
                        <a:solidFill>
                          <a:srgbClr val="002060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6264910" algn="r"/>
                        </a:tabLst>
                      </a:pPr>
                      <a:r>
                        <a:rPr lang="pt-PT" sz="900" dirty="0">
                          <a:effectLst/>
                        </a:rPr>
                        <a:t>20 267</a:t>
                      </a:r>
                      <a:endParaRPr lang="pt-PT" sz="900" dirty="0">
                        <a:solidFill>
                          <a:srgbClr val="002060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6264910" algn="r"/>
                        </a:tabLst>
                      </a:pPr>
                      <a:r>
                        <a:rPr lang="pt-PT" sz="900">
                          <a:effectLst/>
                        </a:rPr>
                        <a:t>97,6%</a:t>
                      </a:r>
                      <a:endParaRPr lang="pt-PT" sz="900">
                        <a:solidFill>
                          <a:srgbClr val="002060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82790"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6264910" algn="r"/>
                        </a:tabLst>
                      </a:pPr>
                      <a:r>
                        <a:rPr lang="pt-PT" sz="900" dirty="0">
                          <a:effectLst/>
                        </a:rPr>
                        <a:t>Catumbela</a:t>
                      </a:r>
                      <a:endParaRPr lang="pt-PT" sz="900" dirty="0">
                        <a:solidFill>
                          <a:srgbClr val="002060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6264910" algn="r"/>
                        </a:tabLst>
                      </a:pPr>
                      <a:r>
                        <a:rPr lang="pt-PT" sz="900" dirty="0">
                          <a:effectLst/>
                        </a:rPr>
                        <a:t>4 923</a:t>
                      </a:r>
                      <a:endParaRPr lang="pt-PT" sz="900" dirty="0">
                        <a:solidFill>
                          <a:srgbClr val="002060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6264910" algn="r"/>
                        </a:tabLst>
                      </a:pPr>
                      <a:r>
                        <a:rPr lang="pt-PT" sz="900" dirty="0">
                          <a:effectLst/>
                        </a:rPr>
                        <a:t>3,15</a:t>
                      </a:r>
                      <a:endParaRPr lang="pt-PT" sz="900" dirty="0">
                        <a:solidFill>
                          <a:srgbClr val="002060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6264910" algn="r"/>
                        </a:tabLst>
                      </a:pPr>
                      <a:r>
                        <a:rPr lang="pt-PT" sz="900" dirty="0">
                          <a:effectLst/>
                        </a:rPr>
                        <a:t>65,2</a:t>
                      </a:r>
                      <a:endParaRPr lang="pt-PT" sz="900" dirty="0">
                        <a:solidFill>
                          <a:srgbClr val="002060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6264910" algn="r"/>
                        </a:tabLst>
                      </a:pPr>
                      <a:r>
                        <a:rPr lang="pt-PT" sz="900" dirty="0">
                          <a:effectLst/>
                        </a:rPr>
                        <a:t>332</a:t>
                      </a:r>
                      <a:endParaRPr lang="pt-PT" sz="900" dirty="0">
                        <a:solidFill>
                          <a:srgbClr val="002060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6264910" algn="r"/>
                        </a:tabLst>
                      </a:pPr>
                      <a:r>
                        <a:rPr lang="pt-PT" sz="900" dirty="0">
                          <a:effectLst/>
                        </a:rPr>
                        <a:t>1 731</a:t>
                      </a:r>
                      <a:endParaRPr lang="pt-PT" sz="900" dirty="0">
                        <a:solidFill>
                          <a:srgbClr val="002060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6264910" algn="r"/>
                        </a:tabLst>
                      </a:pPr>
                      <a:r>
                        <a:rPr lang="pt-PT" sz="900" dirty="0">
                          <a:effectLst/>
                        </a:rPr>
                        <a:t>35,2%</a:t>
                      </a:r>
                      <a:endParaRPr lang="pt-PT" sz="900" dirty="0">
                        <a:solidFill>
                          <a:srgbClr val="002060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82790"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6264910" algn="r"/>
                        </a:tabLst>
                      </a:pPr>
                      <a:r>
                        <a:rPr lang="pt-PT" sz="900" dirty="0">
                          <a:effectLst/>
                        </a:rPr>
                        <a:t>Alto Cunene</a:t>
                      </a:r>
                      <a:endParaRPr lang="pt-PT" sz="900" dirty="0">
                        <a:solidFill>
                          <a:srgbClr val="002060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6264910" algn="r"/>
                        </a:tabLst>
                      </a:pPr>
                      <a:r>
                        <a:rPr lang="pt-PT" sz="900" dirty="0">
                          <a:effectLst/>
                        </a:rPr>
                        <a:t>5 738</a:t>
                      </a:r>
                      <a:endParaRPr lang="pt-PT" sz="900" dirty="0">
                        <a:solidFill>
                          <a:srgbClr val="002060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6264910" algn="r"/>
                        </a:tabLst>
                      </a:pPr>
                      <a:r>
                        <a:rPr lang="pt-PT" sz="900" dirty="0">
                          <a:effectLst/>
                        </a:rPr>
                        <a:t>2 652</a:t>
                      </a:r>
                      <a:endParaRPr lang="pt-PT" sz="900" dirty="0">
                        <a:solidFill>
                          <a:srgbClr val="002060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6264910" algn="r"/>
                        </a:tabLst>
                      </a:pPr>
                      <a:r>
                        <a:rPr lang="pt-PT" sz="900" dirty="0">
                          <a:effectLst/>
                        </a:rPr>
                        <a:t>101</a:t>
                      </a:r>
                      <a:endParaRPr lang="pt-PT" sz="900" dirty="0">
                        <a:solidFill>
                          <a:srgbClr val="002060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6264910" algn="r"/>
                        </a:tabLst>
                      </a:pPr>
                      <a:r>
                        <a:rPr lang="pt-PT" sz="900" dirty="0">
                          <a:effectLst/>
                        </a:rPr>
                        <a:t>232</a:t>
                      </a:r>
                      <a:endParaRPr lang="pt-PT" sz="900" dirty="0">
                        <a:solidFill>
                          <a:srgbClr val="002060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6264910" algn="r"/>
                        </a:tabLst>
                      </a:pPr>
                      <a:r>
                        <a:rPr lang="pt-PT" sz="900">
                          <a:effectLst/>
                        </a:rPr>
                        <a:t>3 259</a:t>
                      </a:r>
                      <a:endParaRPr lang="pt-PT" sz="900">
                        <a:solidFill>
                          <a:srgbClr val="002060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6264910" algn="r"/>
                        </a:tabLst>
                      </a:pPr>
                      <a:r>
                        <a:rPr lang="pt-PT" sz="900" dirty="0">
                          <a:effectLst/>
                        </a:rPr>
                        <a:t>61,5%</a:t>
                      </a:r>
                      <a:endParaRPr lang="pt-PT" sz="900" dirty="0">
                        <a:solidFill>
                          <a:srgbClr val="002060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65579"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6264910" algn="r"/>
                        </a:tabLst>
                      </a:pPr>
                      <a:r>
                        <a:rPr lang="pt-PT" sz="900" dirty="0" smtClean="0">
                          <a:effectLst/>
                        </a:rPr>
                        <a:t>TOTAL</a:t>
                      </a:r>
                      <a:endParaRPr lang="pt-PT" sz="900" dirty="0">
                        <a:solidFill>
                          <a:srgbClr val="002060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6264910" algn="r"/>
                        </a:tabLst>
                      </a:pPr>
                      <a:r>
                        <a:rPr lang="pt-PT" sz="900">
                          <a:effectLst/>
                        </a:rPr>
                        <a:t>213 979</a:t>
                      </a:r>
                      <a:endParaRPr lang="pt-PT" sz="900">
                        <a:solidFill>
                          <a:srgbClr val="002060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6264910" algn="r"/>
                        </a:tabLst>
                      </a:pPr>
                      <a:r>
                        <a:rPr lang="pt-PT" sz="900" dirty="0">
                          <a:effectLst/>
                        </a:rPr>
                        <a:t>7 432</a:t>
                      </a:r>
                      <a:endParaRPr lang="pt-PT" sz="900" dirty="0">
                        <a:solidFill>
                          <a:srgbClr val="002060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6264910" algn="r"/>
                        </a:tabLst>
                      </a:pPr>
                      <a:r>
                        <a:rPr lang="pt-PT" sz="900" dirty="0">
                          <a:effectLst/>
                        </a:rPr>
                        <a:t>992</a:t>
                      </a:r>
                      <a:endParaRPr lang="pt-PT" sz="900" dirty="0">
                        <a:solidFill>
                          <a:srgbClr val="002060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6264910" algn="r"/>
                        </a:tabLst>
                      </a:pPr>
                      <a:r>
                        <a:rPr lang="pt-PT" sz="900" dirty="0">
                          <a:effectLst/>
                        </a:rPr>
                        <a:t>5 846</a:t>
                      </a:r>
                      <a:endParaRPr lang="pt-PT" sz="900" dirty="0">
                        <a:solidFill>
                          <a:srgbClr val="002060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6264910" algn="r"/>
                        </a:tabLst>
                      </a:pPr>
                      <a:r>
                        <a:rPr lang="pt-PT" sz="900" dirty="0">
                          <a:effectLst/>
                        </a:rPr>
                        <a:t>29 031</a:t>
                      </a:r>
                      <a:endParaRPr lang="pt-PT" sz="900" dirty="0">
                        <a:solidFill>
                          <a:srgbClr val="002060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6264910" algn="r"/>
                        </a:tabLst>
                      </a:pPr>
                      <a:r>
                        <a:rPr lang="pt-PT" sz="900" dirty="0">
                          <a:effectLst/>
                        </a:rPr>
                        <a:t>13,7%</a:t>
                      </a:r>
                      <a:endParaRPr lang="pt-PT" sz="900" dirty="0">
                        <a:solidFill>
                          <a:srgbClr val="002060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8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013"/>
          <a:stretch/>
        </p:blipFill>
        <p:spPr>
          <a:xfrm>
            <a:off x="3995936" y="5373216"/>
            <a:ext cx="2117203" cy="792088"/>
          </a:xfrm>
          <a:prstGeom prst="rect">
            <a:avLst/>
          </a:prstGeom>
        </p:spPr>
      </p:pic>
      <p:sp>
        <p:nvSpPr>
          <p:cNvPr id="9" name="Título 1"/>
          <p:cNvSpPr txBox="1">
            <a:spLocks/>
          </p:cNvSpPr>
          <p:nvPr/>
        </p:nvSpPr>
        <p:spPr>
          <a:xfrm>
            <a:off x="457200" y="274638"/>
            <a:ext cx="728315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1E609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dirty="0"/>
              <a:t>IV. Conteúdos </a:t>
            </a:r>
            <a:r>
              <a:rPr lang="pt-PT" dirty="0" err="1"/>
              <a:t>seleccionados</a:t>
            </a:r>
            <a:endParaRPr lang="pt-PT" dirty="0"/>
          </a:p>
          <a:p>
            <a:r>
              <a:rPr lang="pt-PT" dirty="0" smtClean="0"/>
              <a:t> B) </a:t>
            </a:r>
            <a:r>
              <a:rPr lang="pt-PT" sz="2800" dirty="0" smtClean="0"/>
              <a:t>Produção de energia</a:t>
            </a:r>
            <a:endParaRPr lang="pt-PT" sz="2800" dirty="0"/>
          </a:p>
        </p:txBody>
      </p:sp>
    </p:spTree>
    <p:extLst>
      <p:ext uri="{BB962C8B-B14F-4D97-AF65-F5344CB8AC3E}">
        <p14:creationId xmlns:p14="http://schemas.microsoft.com/office/powerpoint/2010/main" val="3752726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Posição de Conteúdo 2"/>
          <p:cNvSpPr txBox="1">
            <a:spLocks/>
          </p:cNvSpPr>
          <p:nvPr/>
        </p:nvSpPr>
        <p:spPr>
          <a:xfrm>
            <a:off x="457200" y="1351309"/>
            <a:ext cx="844509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  <a:buFont typeface="Wingdings" panose="05000000000000000000" pitchFamily="2" charset="2"/>
              <a:buChar char="Ø"/>
              <a:defRPr/>
            </a:pPr>
            <a:endParaRPr lang="pt-PT" sz="1700" dirty="0" smtClean="0"/>
          </a:p>
          <a:p>
            <a:pPr>
              <a:lnSpc>
                <a:spcPct val="130000"/>
              </a:lnSpc>
              <a:buFont typeface="Wingdings" panose="05000000000000000000" pitchFamily="2" charset="2"/>
              <a:buChar char="Ø"/>
              <a:defRPr/>
            </a:pPr>
            <a:r>
              <a:rPr lang="pt-PT" sz="1700" dirty="0" smtClean="0"/>
              <a:t>É </a:t>
            </a:r>
            <a:r>
              <a:rPr lang="pt-PT" sz="1700" dirty="0"/>
              <a:t>de referir que estão actualmente em </a:t>
            </a:r>
            <a:r>
              <a:rPr lang="pt-PT" sz="1700" dirty="0" smtClean="0"/>
              <a:t>construção </a:t>
            </a:r>
            <a:r>
              <a:rPr lang="pt-PT" sz="1700" dirty="0"/>
              <a:t>os aproveitamentos de Cambambe II e </a:t>
            </a:r>
            <a:r>
              <a:rPr lang="pt-PT" sz="1700" dirty="0" err="1"/>
              <a:t>Laúca</a:t>
            </a:r>
            <a:r>
              <a:rPr lang="pt-PT" sz="1700" dirty="0"/>
              <a:t>, que irão acrescentar ao país, em 2017, uma potência instalada de 2 770 MW, a que corresponderá, ao nível do país e considerando as diversas origens de energia, uma produção média anual de 11 424 </a:t>
            </a:r>
            <a:r>
              <a:rPr lang="pt-PT" sz="1700" dirty="0" err="1"/>
              <a:t>GWh</a:t>
            </a:r>
            <a:r>
              <a:rPr lang="pt-PT" sz="1700" dirty="0"/>
              <a:t>, que é um valor superior ao dobro da energia hidroeléctrica actualmente produzida (2015). </a:t>
            </a:r>
          </a:p>
          <a:p>
            <a:pPr>
              <a:lnSpc>
                <a:spcPct val="130000"/>
              </a:lnSpc>
              <a:buFont typeface="Wingdings" panose="05000000000000000000" pitchFamily="2" charset="2"/>
              <a:buChar char="Ø"/>
              <a:defRPr/>
            </a:pPr>
            <a:endParaRPr lang="pt-PT" sz="1700" dirty="0" smtClean="0"/>
          </a:p>
          <a:p>
            <a:pPr>
              <a:lnSpc>
                <a:spcPct val="130000"/>
              </a:lnSpc>
              <a:buFont typeface="Wingdings" panose="05000000000000000000" pitchFamily="2" charset="2"/>
              <a:buChar char="Ø"/>
              <a:defRPr/>
            </a:pPr>
            <a:r>
              <a:rPr lang="pt-PT" sz="1700" dirty="0" smtClean="0"/>
              <a:t>Sendo a capitação de produção de energia </a:t>
            </a:r>
            <a:r>
              <a:rPr lang="pt-PT" sz="1700" dirty="0"/>
              <a:t>em Angola (796 </a:t>
            </a:r>
            <a:r>
              <a:rPr lang="pt-PT" sz="1700" dirty="0" err="1" smtClean="0"/>
              <a:t>kWh</a:t>
            </a:r>
            <a:r>
              <a:rPr lang="pt-PT" sz="1700" dirty="0" smtClean="0"/>
              <a:t>/</a:t>
            </a:r>
            <a:r>
              <a:rPr lang="pt-PT" sz="1700" dirty="0" err="1" smtClean="0"/>
              <a:t>hab</a:t>
            </a:r>
            <a:r>
              <a:rPr lang="pt-PT" sz="1700" dirty="0" smtClean="0"/>
              <a:t> prevista para 2017) </a:t>
            </a:r>
            <a:r>
              <a:rPr lang="pt-PT" sz="1700" dirty="0"/>
              <a:t>já superior a vários países da África Austral, está ainda bem longe de países como a Namíbia (1 548 </a:t>
            </a:r>
            <a:r>
              <a:rPr lang="pt-PT" sz="1700" dirty="0" err="1" smtClean="0"/>
              <a:t>kWh</a:t>
            </a:r>
            <a:r>
              <a:rPr lang="pt-PT" sz="1700" dirty="0" smtClean="0"/>
              <a:t>/</a:t>
            </a:r>
            <a:r>
              <a:rPr lang="pt-PT" sz="1700" dirty="0" err="1" smtClean="0"/>
              <a:t>hab</a:t>
            </a:r>
            <a:r>
              <a:rPr lang="pt-PT" sz="1700" dirty="0" smtClean="0"/>
              <a:t>) </a:t>
            </a:r>
            <a:r>
              <a:rPr lang="pt-PT" sz="1700" dirty="0"/>
              <a:t>ou África do Sul (4 604 </a:t>
            </a:r>
            <a:r>
              <a:rPr lang="pt-PT" sz="1700" dirty="0" err="1"/>
              <a:t>kWh</a:t>
            </a:r>
            <a:r>
              <a:rPr lang="pt-PT" sz="1700" dirty="0"/>
              <a:t>/</a:t>
            </a:r>
            <a:r>
              <a:rPr lang="pt-PT" sz="1700" dirty="0" err="1"/>
              <a:t>hab</a:t>
            </a:r>
            <a:r>
              <a:rPr lang="pt-PT" sz="1700" dirty="0"/>
              <a:t>.). Neste sentido, o esforço no aumento da produção de energia em </a:t>
            </a:r>
            <a:r>
              <a:rPr lang="pt-PT" sz="1700" dirty="0" smtClean="0"/>
              <a:t>Angola deverá continuar</a:t>
            </a:r>
            <a:r>
              <a:rPr lang="pt-PT" sz="1700" dirty="0"/>
              <a:t>, pois o País ainda tem grande potencial </a:t>
            </a:r>
            <a:r>
              <a:rPr lang="pt-PT" sz="1700" dirty="0" err="1"/>
              <a:t>hidroeléctrico</a:t>
            </a:r>
            <a:r>
              <a:rPr lang="pt-PT" sz="1700" dirty="0"/>
              <a:t> por explorar. </a:t>
            </a:r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457200" y="274638"/>
            <a:ext cx="728315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1E609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dirty="0"/>
              <a:t>IV. Conteúdos </a:t>
            </a:r>
            <a:r>
              <a:rPr lang="pt-PT" dirty="0" err="1"/>
              <a:t>seleccionados</a:t>
            </a:r>
            <a:endParaRPr lang="pt-PT" dirty="0"/>
          </a:p>
          <a:p>
            <a:r>
              <a:rPr lang="pt-PT" dirty="0" smtClean="0"/>
              <a:t> B) </a:t>
            </a:r>
            <a:r>
              <a:rPr lang="pt-PT" sz="2800" dirty="0" smtClean="0"/>
              <a:t>Produção de energia</a:t>
            </a:r>
            <a:endParaRPr lang="pt-PT" sz="2800" dirty="0"/>
          </a:p>
        </p:txBody>
      </p:sp>
    </p:spTree>
    <p:extLst>
      <p:ext uri="{BB962C8B-B14F-4D97-AF65-F5344CB8AC3E}">
        <p14:creationId xmlns:p14="http://schemas.microsoft.com/office/powerpoint/2010/main" val="3730495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Posição de Conteúdo 2"/>
          <p:cNvSpPr txBox="1">
            <a:spLocks/>
          </p:cNvSpPr>
          <p:nvPr/>
        </p:nvSpPr>
        <p:spPr>
          <a:xfrm>
            <a:off x="457200" y="1351309"/>
            <a:ext cx="844509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  <a:buFont typeface="Wingdings" panose="05000000000000000000" pitchFamily="2" charset="2"/>
              <a:buChar char="Ø"/>
              <a:defRPr/>
            </a:pPr>
            <a:r>
              <a:rPr lang="pt-PT" sz="1700" dirty="0" smtClean="0"/>
              <a:t>Novos </a:t>
            </a:r>
            <a:r>
              <a:rPr lang="pt-PT" sz="1700" dirty="0"/>
              <a:t>aproveitamentos a construir em Angola entre 2016 e </a:t>
            </a:r>
            <a:r>
              <a:rPr lang="pt-PT" sz="1700" dirty="0" smtClean="0"/>
              <a:t>2025</a:t>
            </a:r>
            <a:r>
              <a:rPr lang="pt-PT" sz="1700" dirty="0"/>
              <a:t>: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946998"/>
            <a:ext cx="6195212" cy="4218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457200" y="274638"/>
            <a:ext cx="728315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1E609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dirty="0"/>
              <a:t>IV. Conteúdos </a:t>
            </a:r>
            <a:r>
              <a:rPr lang="pt-PT" dirty="0" err="1"/>
              <a:t>seleccionados</a:t>
            </a:r>
            <a:endParaRPr lang="pt-PT" dirty="0"/>
          </a:p>
          <a:p>
            <a:r>
              <a:rPr lang="pt-PT" dirty="0" smtClean="0"/>
              <a:t> B) </a:t>
            </a:r>
            <a:r>
              <a:rPr lang="pt-PT" sz="2800" dirty="0" smtClean="0"/>
              <a:t>Produção de energia</a:t>
            </a:r>
            <a:endParaRPr lang="pt-PT" sz="2800" dirty="0"/>
          </a:p>
        </p:txBody>
      </p:sp>
    </p:spTree>
    <p:extLst>
      <p:ext uri="{BB962C8B-B14F-4D97-AF65-F5344CB8AC3E}">
        <p14:creationId xmlns:p14="http://schemas.microsoft.com/office/powerpoint/2010/main" val="2246443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Posição de Conteúdo 2"/>
          <p:cNvSpPr txBox="1">
            <a:spLocks/>
          </p:cNvSpPr>
          <p:nvPr/>
        </p:nvSpPr>
        <p:spPr>
          <a:xfrm>
            <a:off x="457200" y="1351309"/>
            <a:ext cx="844509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  <a:buFont typeface="Wingdings" panose="05000000000000000000" pitchFamily="2" charset="2"/>
              <a:buChar char="Ø"/>
              <a:defRPr/>
            </a:pPr>
            <a:r>
              <a:rPr lang="pt-PT" sz="1700" dirty="0"/>
              <a:t>Angola tem vindo a empreender um significativo esforço na reabilitação e construção de novas </a:t>
            </a:r>
            <a:r>
              <a:rPr lang="pt-PT" sz="1700" dirty="0" err="1"/>
              <a:t>infra-estruturas</a:t>
            </a:r>
            <a:r>
              <a:rPr lang="pt-PT" sz="1700" dirty="0"/>
              <a:t> de abastecimento de água e </a:t>
            </a:r>
            <a:r>
              <a:rPr lang="pt-PT" sz="1700" dirty="0" smtClean="0"/>
              <a:t>saneamento de águas residuais, </a:t>
            </a:r>
            <a:r>
              <a:rPr lang="pt-PT" sz="1700" dirty="0"/>
              <a:t>por forma a permitir às populações o acesso adequado e universal à utilização da água potável e dos serviços de saneamento. </a:t>
            </a:r>
            <a:endParaRPr lang="pt-PT" sz="1700" dirty="0" smtClean="0"/>
          </a:p>
          <a:p>
            <a:pPr>
              <a:lnSpc>
                <a:spcPct val="130000"/>
              </a:lnSpc>
              <a:buFont typeface="Wingdings" panose="05000000000000000000" pitchFamily="2" charset="2"/>
              <a:buChar char="Ø"/>
              <a:defRPr/>
            </a:pPr>
            <a:endParaRPr lang="pt-PT" sz="17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5997" y="2835914"/>
            <a:ext cx="4927496" cy="39054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457200" y="274638"/>
            <a:ext cx="728315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1E609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dirty="0"/>
              <a:t>IV. Conteúdos </a:t>
            </a:r>
            <a:r>
              <a:rPr lang="pt-PT" dirty="0" err="1"/>
              <a:t>seleccionados</a:t>
            </a:r>
            <a:endParaRPr lang="pt-PT" dirty="0"/>
          </a:p>
          <a:p>
            <a:r>
              <a:rPr lang="pt-PT" dirty="0" smtClean="0"/>
              <a:t> C) </a:t>
            </a:r>
            <a:r>
              <a:rPr lang="pt-PT" sz="2800" dirty="0" smtClean="0"/>
              <a:t>Abastecimento de água</a:t>
            </a:r>
            <a:endParaRPr lang="pt-PT" sz="2800" dirty="0"/>
          </a:p>
        </p:txBody>
      </p:sp>
    </p:spTree>
    <p:extLst>
      <p:ext uri="{BB962C8B-B14F-4D97-AF65-F5344CB8AC3E}">
        <p14:creationId xmlns:p14="http://schemas.microsoft.com/office/powerpoint/2010/main" val="3653492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Índice</a:t>
            </a:r>
            <a:endParaRPr lang="pt-PT" dirty="0"/>
          </a:p>
        </p:txBody>
      </p:sp>
      <p:sp>
        <p:nvSpPr>
          <p:cNvPr id="4" name="Marcador de Posição de Conteúdo 3"/>
          <p:cNvSpPr>
            <a:spLocks noGrp="1"/>
          </p:cNvSpPr>
          <p:nvPr>
            <p:ph idx="1"/>
          </p:nvPr>
        </p:nvSpPr>
        <p:spPr>
          <a:xfrm>
            <a:off x="457200" y="1052736"/>
            <a:ext cx="8445090" cy="5616624"/>
          </a:xfrm>
        </p:spPr>
        <p:txBody>
          <a:bodyPr>
            <a:noAutofit/>
          </a:bodyPr>
          <a:lstStyle/>
          <a:p>
            <a:pPr marL="571500" lvl="0" indent="-571500">
              <a:buFont typeface="+mj-lt"/>
              <a:buAutoNum type="romanUcPeriod"/>
            </a:pPr>
            <a:r>
              <a:rPr lang="pt-PT" sz="2400" dirty="0"/>
              <a:t>Caracterização G</a:t>
            </a:r>
            <a:r>
              <a:rPr lang="pt-PT" sz="2400" dirty="0" smtClean="0"/>
              <a:t>eral do PNA</a:t>
            </a:r>
            <a:endParaRPr lang="pt-PT" sz="2400" dirty="0"/>
          </a:p>
          <a:p>
            <a:pPr marL="857250" lvl="1" indent="-400050">
              <a:buFont typeface="+mj-lt"/>
              <a:buAutoNum type="alphaUcPeriod"/>
            </a:pPr>
            <a:r>
              <a:rPr lang="pt-PT" sz="1600" dirty="0" smtClean="0"/>
              <a:t>Estrutura</a:t>
            </a:r>
          </a:p>
          <a:p>
            <a:pPr marL="857250" lvl="1" indent="-400050">
              <a:buFont typeface="+mj-lt"/>
              <a:buAutoNum type="alphaUcPeriod"/>
            </a:pPr>
            <a:r>
              <a:rPr lang="pt-PT" sz="1600" dirty="0" smtClean="0"/>
              <a:t>Horizonte temporais e unidades de análise</a:t>
            </a:r>
          </a:p>
          <a:p>
            <a:pPr marL="857250" lvl="1" indent="-400050">
              <a:buFont typeface="+mj-lt"/>
              <a:buAutoNum type="alphaUcPeriod"/>
            </a:pPr>
            <a:r>
              <a:rPr lang="pt-PT" sz="1600" dirty="0"/>
              <a:t>E</a:t>
            </a:r>
            <a:r>
              <a:rPr lang="pt-PT" sz="1600" dirty="0" smtClean="0"/>
              <a:t>ntidades </a:t>
            </a:r>
            <a:r>
              <a:rPr lang="pt-PT" sz="1600" dirty="0"/>
              <a:t>responsáveis pela </a:t>
            </a:r>
            <a:r>
              <a:rPr lang="pt-PT" sz="1600" dirty="0" smtClean="0"/>
              <a:t>implementação</a:t>
            </a:r>
            <a:r>
              <a:rPr lang="pt-PT" sz="1600" dirty="0"/>
              <a:t> </a:t>
            </a:r>
            <a:r>
              <a:rPr lang="pt-PT" sz="1600" dirty="0" smtClean="0"/>
              <a:t>e acompanhamento</a:t>
            </a:r>
            <a:endParaRPr lang="pt-PT" sz="1600" dirty="0"/>
          </a:p>
          <a:p>
            <a:pPr marL="514350" indent="-514350">
              <a:buFont typeface="+mj-lt"/>
              <a:buAutoNum type="romanUcPeriod"/>
            </a:pPr>
            <a:r>
              <a:rPr lang="pt-PT" sz="2400" dirty="0" smtClean="0"/>
              <a:t>Fase 1 – Caracterização da Situação de Referência</a:t>
            </a:r>
          </a:p>
          <a:p>
            <a:pPr marL="514350" indent="-514350">
              <a:buFont typeface="+mj-lt"/>
              <a:buAutoNum type="romanUcPeriod"/>
            </a:pPr>
            <a:r>
              <a:rPr lang="pt-PT" sz="2400" dirty="0" smtClean="0"/>
              <a:t>Fase 2 </a:t>
            </a:r>
            <a:r>
              <a:rPr lang="pt-PT" sz="2400" dirty="0"/>
              <a:t>–</a:t>
            </a:r>
            <a:r>
              <a:rPr lang="pt-PT" sz="2400" dirty="0" smtClean="0"/>
              <a:t> Cenários </a:t>
            </a:r>
            <a:r>
              <a:rPr lang="pt-PT" sz="2400" dirty="0"/>
              <a:t>de Previsão de Desenvolvimento Socioeconómico e de Utilização dos Recursos </a:t>
            </a:r>
            <a:r>
              <a:rPr lang="pt-PT" sz="2400" dirty="0" smtClean="0"/>
              <a:t>Hídricos</a:t>
            </a:r>
            <a:endParaRPr lang="pt-PT" sz="2400" dirty="0"/>
          </a:p>
          <a:p>
            <a:pPr marL="571500" indent="-571500">
              <a:buFont typeface="+mj-lt"/>
              <a:buAutoNum type="romanUcPeriod"/>
            </a:pPr>
            <a:r>
              <a:rPr lang="pt-PT" sz="2400" dirty="0"/>
              <a:t>Conteúdos </a:t>
            </a:r>
            <a:r>
              <a:rPr lang="pt-PT" sz="2400" dirty="0" err="1" smtClean="0"/>
              <a:t>Seleccionados</a:t>
            </a:r>
            <a:r>
              <a:rPr lang="pt-PT" sz="2400" dirty="0" smtClean="0"/>
              <a:t> </a:t>
            </a:r>
            <a:endParaRPr lang="pt-PT" sz="2400" dirty="0"/>
          </a:p>
          <a:p>
            <a:pPr marL="800100" lvl="1" indent="-342900">
              <a:buFont typeface="+mj-lt"/>
              <a:buAutoNum type="alphaUcPeriod"/>
            </a:pPr>
            <a:r>
              <a:rPr lang="pt-PT" sz="1800" dirty="0"/>
              <a:t>Disponibilidades de </a:t>
            </a:r>
            <a:r>
              <a:rPr lang="pt-PT" sz="1800" dirty="0" smtClean="0"/>
              <a:t>água</a:t>
            </a:r>
            <a:endParaRPr lang="pt-PT" sz="1800" dirty="0"/>
          </a:p>
          <a:p>
            <a:pPr marL="800100" lvl="1" indent="-342900">
              <a:buFont typeface="+mj-lt"/>
              <a:buAutoNum type="alphaUcPeriod"/>
            </a:pPr>
            <a:r>
              <a:rPr lang="pt-PT" sz="1800" dirty="0" smtClean="0"/>
              <a:t>Produção </a:t>
            </a:r>
            <a:r>
              <a:rPr lang="pt-PT" sz="1800" dirty="0"/>
              <a:t>de </a:t>
            </a:r>
            <a:r>
              <a:rPr lang="pt-PT" sz="1800" dirty="0" smtClean="0"/>
              <a:t>energia</a:t>
            </a:r>
            <a:endParaRPr lang="pt-PT" sz="1800" dirty="0"/>
          </a:p>
          <a:p>
            <a:pPr marL="800100" lvl="1" indent="-342900">
              <a:buFont typeface="+mj-lt"/>
              <a:buAutoNum type="alphaUcPeriod"/>
            </a:pPr>
            <a:r>
              <a:rPr lang="pt-PT" sz="1800" dirty="0" smtClean="0"/>
              <a:t>Abastecimento </a:t>
            </a:r>
            <a:r>
              <a:rPr lang="pt-PT" sz="1800" dirty="0"/>
              <a:t>de </a:t>
            </a:r>
            <a:r>
              <a:rPr lang="pt-PT" sz="1800" dirty="0" smtClean="0"/>
              <a:t>água</a:t>
            </a:r>
            <a:endParaRPr lang="pt-PT" sz="1800" dirty="0"/>
          </a:p>
          <a:p>
            <a:pPr marL="800100" lvl="1" indent="-342900">
              <a:buFont typeface="+mj-lt"/>
              <a:buAutoNum type="alphaUcPeriod"/>
            </a:pPr>
            <a:r>
              <a:rPr lang="pt-PT" sz="1800" dirty="0" smtClean="0"/>
              <a:t>Áreas </a:t>
            </a:r>
            <a:r>
              <a:rPr lang="pt-PT" sz="1800" dirty="0"/>
              <a:t>agrícolas </a:t>
            </a:r>
          </a:p>
          <a:p>
            <a:pPr marL="800100" lvl="1" indent="-342900">
              <a:buFont typeface="+mj-lt"/>
              <a:buAutoNum type="alphaUcPeriod"/>
            </a:pPr>
            <a:r>
              <a:rPr lang="pt-PT" sz="1800" dirty="0" smtClean="0"/>
              <a:t>Impactes das alterações climáticas</a:t>
            </a:r>
            <a:endParaRPr lang="pt-PT" sz="1800" dirty="0"/>
          </a:p>
          <a:p>
            <a:pPr marL="571500" lvl="0" indent="-571500">
              <a:buFont typeface="+mj-lt"/>
              <a:buAutoNum type="romanUcPeriod"/>
            </a:pPr>
            <a:r>
              <a:rPr lang="pt-PT" sz="2400" dirty="0" smtClean="0"/>
              <a:t>Fase </a:t>
            </a:r>
            <a:r>
              <a:rPr lang="pt-PT" sz="2400" dirty="0"/>
              <a:t>3 – </a:t>
            </a:r>
            <a:r>
              <a:rPr lang="pt-PT" sz="2400" dirty="0" err="1" smtClean="0"/>
              <a:t>Objectivos</a:t>
            </a:r>
            <a:r>
              <a:rPr lang="pt-PT" sz="2400" dirty="0"/>
              <a:t>,  </a:t>
            </a:r>
            <a:r>
              <a:rPr lang="pt-PT" sz="2400" dirty="0" smtClean="0"/>
              <a:t>Medidas </a:t>
            </a:r>
            <a:r>
              <a:rPr lang="pt-PT" sz="2400" dirty="0"/>
              <a:t>e </a:t>
            </a:r>
            <a:r>
              <a:rPr lang="pt-PT" sz="2400" dirty="0" err="1" smtClean="0"/>
              <a:t>Acções</a:t>
            </a:r>
            <a:r>
              <a:rPr lang="pt-PT" sz="2400" dirty="0" smtClean="0"/>
              <a:t> e programação Física e Financeira</a:t>
            </a:r>
            <a:endParaRPr lang="pt-PT" sz="2400" dirty="0"/>
          </a:p>
        </p:txBody>
      </p:sp>
    </p:spTree>
    <p:extLst>
      <p:ext uri="{BB962C8B-B14F-4D97-AF65-F5344CB8AC3E}">
        <p14:creationId xmlns:p14="http://schemas.microsoft.com/office/powerpoint/2010/main" val="4053809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Posição de Conteúdo 2"/>
          <p:cNvSpPr txBox="1">
            <a:spLocks/>
          </p:cNvSpPr>
          <p:nvPr/>
        </p:nvSpPr>
        <p:spPr>
          <a:xfrm>
            <a:off x="457200" y="1351309"/>
            <a:ext cx="844509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30000"/>
              </a:lnSpc>
              <a:buNone/>
              <a:defRPr/>
            </a:pPr>
            <a:endParaRPr lang="pt-PT" sz="1700" dirty="0"/>
          </a:p>
        </p:txBody>
      </p:sp>
      <p:grpSp>
        <p:nvGrpSpPr>
          <p:cNvPr id="10" name="Group 17"/>
          <p:cNvGrpSpPr>
            <a:grpSpLocks noChangeAspect="1"/>
          </p:cNvGrpSpPr>
          <p:nvPr/>
        </p:nvGrpSpPr>
        <p:grpSpPr>
          <a:xfrm>
            <a:off x="2099638" y="1892210"/>
            <a:ext cx="4848626" cy="4705142"/>
            <a:chOff x="-353985" y="1385853"/>
            <a:chExt cx="4693867" cy="4563052"/>
          </a:xfrm>
        </p:grpSpPr>
        <p:pic>
          <p:nvPicPr>
            <p:cNvPr id="11" name="Picture 1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353985" y="1385853"/>
              <a:ext cx="4315346" cy="4563052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308578" y="1807813"/>
              <a:ext cx="1031304" cy="1504236"/>
            </a:xfrm>
            <a:prstGeom prst="rect">
              <a:avLst/>
            </a:prstGeom>
          </p:spPr>
        </p:pic>
      </p:grpSp>
      <p:sp>
        <p:nvSpPr>
          <p:cNvPr id="8" name="Marcador de Posição de Conteúdo 2"/>
          <p:cNvSpPr>
            <a:spLocks noGrp="1"/>
          </p:cNvSpPr>
          <p:nvPr>
            <p:ph idx="1"/>
          </p:nvPr>
        </p:nvSpPr>
        <p:spPr>
          <a:xfrm>
            <a:off x="457200" y="1351309"/>
            <a:ext cx="8445090" cy="5318051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pt-PT" sz="2000" dirty="0" smtClean="0">
                <a:solidFill>
                  <a:srgbClr val="0070C0"/>
                </a:solidFill>
              </a:rPr>
              <a:t>Taxa de Atendimento da População Urbana (%)</a:t>
            </a:r>
            <a:endParaRPr lang="pt-PT" sz="2000" dirty="0">
              <a:solidFill>
                <a:srgbClr val="0070C0"/>
              </a:solidFill>
            </a:endParaRPr>
          </a:p>
          <a:p>
            <a:pPr marL="0" indent="0">
              <a:buNone/>
              <a:defRPr/>
            </a:pPr>
            <a:endParaRPr lang="pt-PT" sz="2000" dirty="0" smtClean="0">
              <a:solidFill>
                <a:srgbClr val="0070C0"/>
              </a:solidFill>
            </a:endParaRPr>
          </a:p>
          <a:p>
            <a:endParaRPr lang="pt-PT" dirty="0"/>
          </a:p>
        </p:txBody>
      </p:sp>
      <p:sp>
        <p:nvSpPr>
          <p:cNvPr id="9" name="Título 1"/>
          <p:cNvSpPr txBox="1">
            <a:spLocks/>
          </p:cNvSpPr>
          <p:nvPr/>
        </p:nvSpPr>
        <p:spPr>
          <a:xfrm>
            <a:off x="457200" y="274638"/>
            <a:ext cx="728315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1E609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dirty="0"/>
              <a:t>IV. Conteúdos </a:t>
            </a:r>
            <a:r>
              <a:rPr lang="pt-PT" dirty="0" err="1"/>
              <a:t>seleccionados</a:t>
            </a:r>
            <a:endParaRPr lang="pt-PT" dirty="0"/>
          </a:p>
          <a:p>
            <a:r>
              <a:rPr lang="pt-PT" dirty="0" smtClean="0"/>
              <a:t> C) </a:t>
            </a:r>
            <a:r>
              <a:rPr lang="pt-PT" sz="2800" dirty="0" smtClean="0"/>
              <a:t>Abastecimento de água</a:t>
            </a:r>
            <a:endParaRPr lang="pt-PT" sz="2800" dirty="0"/>
          </a:p>
        </p:txBody>
      </p:sp>
    </p:spTree>
    <p:extLst>
      <p:ext uri="{BB962C8B-B14F-4D97-AF65-F5344CB8AC3E}">
        <p14:creationId xmlns:p14="http://schemas.microsoft.com/office/powerpoint/2010/main" val="2103027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Posição de Conteúdo 2"/>
          <p:cNvSpPr txBox="1">
            <a:spLocks/>
          </p:cNvSpPr>
          <p:nvPr/>
        </p:nvSpPr>
        <p:spPr>
          <a:xfrm>
            <a:off x="457200" y="1351309"/>
            <a:ext cx="844509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30000"/>
              </a:lnSpc>
              <a:buNone/>
              <a:defRPr/>
            </a:pPr>
            <a:endParaRPr lang="pt-PT" sz="1700" dirty="0"/>
          </a:p>
        </p:txBody>
      </p:sp>
      <p:sp>
        <p:nvSpPr>
          <p:cNvPr id="9" name="Marcador de Posição de Conteúdo 2"/>
          <p:cNvSpPr txBox="1">
            <a:spLocks/>
          </p:cNvSpPr>
          <p:nvPr/>
        </p:nvSpPr>
        <p:spPr>
          <a:xfrm>
            <a:off x="609600" y="1503709"/>
            <a:ext cx="844509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  <a:buFont typeface="Wingdings" panose="05000000000000000000" pitchFamily="2" charset="2"/>
              <a:buChar char="Ø"/>
              <a:defRPr/>
            </a:pPr>
            <a:r>
              <a:rPr lang="pt-PT" sz="1700" dirty="0"/>
              <a:t>Distribuição da cobertura de serviço de abastecimento de </a:t>
            </a:r>
            <a:r>
              <a:rPr lang="pt-PT" sz="1700" dirty="0" smtClean="0"/>
              <a:t>água previsto de acordo com o exercício de cenarização: </a:t>
            </a:r>
            <a:endParaRPr lang="pt-PT" sz="17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2069" y="2650232"/>
            <a:ext cx="4824187" cy="22189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ítulo 1"/>
          <p:cNvSpPr txBox="1">
            <a:spLocks/>
          </p:cNvSpPr>
          <p:nvPr/>
        </p:nvSpPr>
        <p:spPr>
          <a:xfrm>
            <a:off x="457200" y="274638"/>
            <a:ext cx="728315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1E609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dirty="0"/>
              <a:t>IV. Conteúdos </a:t>
            </a:r>
            <a:r>
              <a:rPr lang="pt-PT" dirty="0" err="1"/>
              <a:t>seleccionados</a:t>
            </a:r>
            <a:endParaRPr lang="pt-PT" dirty="0"/>
          </a:p>
          <a:p>
            <a:r>
              <a:rPr lang="pt-PT" dirty="0" smtClean="0"/>
              <a:t> C) </a:t>
            </a:r>
            <a:r>
              <a:rPr lang="pt-PT" sz="2800" dirty="0" smtClean="0"/>
              <a:t>Abastecimento de água</a:t>
            </a:r>
            <a:endParaRPr lang="pt-PT" sz="2800" dirty="0"/>
          </a:p>
        </p:txBody>
      </p:sp>
    </p:spTree>
    <p:extLst>
      <p:ext uri="{BB962C8B-B14F-4D97-AF65-F5344CB8AC3E}">
        <p14:creationId xmlns:p14="http://schemas.microsoft.com/office/powerpoint/2010/main" val="423114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0" t="311" r="4598" b="2326"/>
          <a:stretch/>
        </p:blipFill>
        <p:spPr>
          <a:xfrm>
            <a:off x="425126" y="1916832"/>
            <a:ext cx="4178424" cy="4779433"/>
          </a:xfrm>
          <a:prstGeom prst="rect">
            <a:avLst/>
          </a:prstGeom>
        </p:spPr>
      </p:pic>
      <p:sp>
        <p:nvSpPr>
          <p:cNvPr id="12" name="Marcador de Posição de Conteúdo 2"/>
          <p:cNvSpPr>
            <a:spLocks noGrp="1"/>
          </p:cNvSpPr>
          <p:nvPr>
            <p:ph idx="1"/>
          </p:nvPr>
        </p:nvSpPr>
        <p:spPr>
          <a:xfrm>
            <a:off x="457200" y="1351309"/>
            <a:ext cx="8445090" cy="5318051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pt-PT" sz="2000" dirty="0" smtClean="0">
                <a:solidFill>
                  <a:srgbClr val="0070C0"/>
                </a:solidFill>
              </a:rPr>
              <a:t>Perímetros </a:t>
            </a:r>
            <a:r>
              <a:rPr lang="pt-PT" sz="2000" dirty="0">
                <a:solidFill>
                  <a:srgbClr val="0070C0"/>
                </a:solidFill>
              </a:rPr>
              <a:t>irrigados e Núcleos de Povoamento Agrário e áreas com potencial para irrigação</a:t>
            </a:r>
          </a:p>
          <a:p>
            <a:pPr marL="0" indent="0">
              <a:buNone/>
              <a:defRPr/>
            </a:pPr>
            <a:endParaRPr lang="pt-PT" sz="2000" dirty="0">
              <a:solidFill>
                <a:srgbClr val="0070C0"/>
              </a:solidFill>
            </a:endParaRPr>
          </a:p>
          <a:p>
            <a:pPr marL="0" indent="0">
              <a:buNone/>
              <a:defRPr/>
            </a:pPr>
            <a:endParaRPr lang="pt-PT" sz="2000" dirty="0" smtClean="0">
              <a:solidFill>
                <a:srgbClr val="0070C0"/>
              </a:solidFill>
            </a:endParaRPr>
          </a:p>
          <a:p>
            <a:endParaRPr lang="pt-PT" dirty="0"/>
          </a:p>
        </p:txBody>
      </p:sp>
      <p:pic>
        <p:nvPicPr>
          <p:cNvPr id="6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172"/>
          <a:stretch/>
        </p:blipFill>
        <p:spPr>
          <a:xfrm>
            <a:off x="3017414" y="2060848"/>
            <a:ext cx="1698602" cy="866992"/>
          </a:xfrm>
          <a:prstGeom prst="rect">
            <a:avLst/>
          </a:prstGeom>
        </p:spPr>
      </p:pic>
      <p:sp>
        <p:nvSpPr>
          <p:cNvPr id="9" name="Título 1"/>
          <p:cNvSpPr txBox="1">
            <a:spLocks/>
          </p:cNvSpPr>
          <p:nvPr/>
        </p:nvSpPr>
        <p:spPr>
          <a:xfrm>
            <a:off x="457200" y="274638"/>
            <a:ext cx="728315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1E609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dirty="0"/>
              <a:t>IV. Conteúdos </a:t>
            </a:r>
            <a:r>
              <a:rPr lang="pt-PT" dirty="0" err="1"/>
              <a:t>seleccionados</a:t>
            </a:r>
            <a:endParaRPr lang="pt-PT" dirty="0"/>
          </a:p>
          <a:p>
            <a:r>
              <a:rPr lang="pt-PT" dirty="0" smtClean="0"/>
              <a:t> D) </a:t>
            </a:r>
            <a:r>
              <a:rPr lang="pt-PT" sz="2800" dirty="0" smtClean="0"/>
              <a:t>Áreas agrícolas</a:t>
            </a:r>
            <a:endParaRPr lang="pt-PT" sz="2800" dirty="0"/>
          </a:p>
        </p:txBody>
      </p:sp>
      <p:sp>
        <p:nvSpPr>
          <p:cNvPr id="2" name="Retângulo 1"/>
          <p:cNvSpPr/>
          <p:nvPr/>
        </p:nvSpPr>
        <p:spPr>
          <a:xfrm>
            <a:off x="4932040" y="2949844"/>
            <a:ext cx="381642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1600" b="1" dirty="0" smtClean="0"/>
              <a:t>- Área </a:t>
            </a:r>
            <a:r>
              <a:rPr lang="pt-PT" sz="1600" b="1" dirty="0"/>
              <a:t>total </a:t>
            </a:r>
            <a:r>
              <a:rPr lang="pt-PT" sz="1600" b="1" dirty="0" smtClean="0"/>
              <a:t>de </a:t>
            </a:r>
            <a:r>
              <a:rPr lang="pt-PT" sz="1600" b="1" dirty="0"/>
              <a:t>perímetros irrigados existentes e </a:t>
            </a:r>
            <a:r>
              <a:rPr lang="pt-PT" sz="1600" b="1" dirty="0" smtClean="0"/>
              <a:t>previstos: </a:t>
            </a:r>
            <a:r>
              <a:rPr lang="fi-FI" sz="1600" dirty="0"/>
              <a:t>438 000 </a:t>
            </a:r>
            <a:r>
              <a:rPr lang="fi-FI" sz="1600" dirty="0" smtClean="0"/>
              <a:t>ha</a:t>
            </a:r>
          </a:p>
          <a:p>
            <a:endParaRPr lang="pt-PT" sz="1600" b="1" dirty="0" smtClean="0"/>
          </a:p>
          <a:p>
            <a:r>
              <a:rPr lang="pt-PT" sz="1600" b="1" dirty="0" smtClean="0"/>
              <a:t>- </a:t>
            </a:r>
            <a:r>
              <a:rPr lang="pt-PT" sz="1600" b="1" dirty="0" err="1" smtClean="0"/>
              <a:t>Á</a:t>
            </a:r>
            <a:r>
              <a:rPr lang="fi-FI" sz="1600" b="1" dirty="0" smtClean="0"/>
              <a:t>rea </a:t>
            </a:r>
            <a:r>
              <a:rPr lang="fi-FI" sz="1600" b="1" dirty="0" err="1"/>
              <a:t>equipada</a:t>
            </a:r>
            <a:r>
              <a:rPr lang="fi-FI" sz="1600" b="1" dirty="0"/>
              <a:t> </a:t>
            </a:r>
            <a:r>
              <a:rPr lang="fi-FI" sz="1600" b="1" dirty="0" err="1" smtClean="0"/>
              <a:t>actual</a:t>
            </a:r>
            <a:r>
              <a:rPr lang="fi-FI" sz="1600" b="1" dirty="0" smtClean="0"/>
              <a:t>: </a:t>
            </a:r>
            <a:r>
              <a:rPr lang="fi-FI" sz="1600" dirty="0"/>
              <a:t>101 801 ha</a:t>
            </a:r>
            <a:endParaRPr lang="fi-FI" sz="1600" dirty="0" smtClean="0"/>
          </a:p>
          <a:p>
            <a:endParaRPr lang="pt-PT" sz="1600" dirty="0"/>
          </a:p>
        </p:txBody>
      </p:sp>
    </p:spTree>
    <p:extLst>
      <p:ext uri="{BB962C8B-B14F-4D97-AF65-F5344CB8AC3E}">
        <p14:creationId xmlns:p14="http://schemas.microsoft.com/office/powerpoint/2010/main" val="2951160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Posição de Conteúdo 2"/>
          <p:cNvSpPr txBox="1">
            <a:spLocks/>
          </p:cNvSpPr>
          <p:nvPr/>
        </p:nvSpPr>
        <p:spPr>
          <a:xfrm>
            <a:off x="457200" y="1351309"/>
            <a:ext cx="844509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30000"/>
              </a:lnSpc>
              <a:buNone/>
              <a:defRPr/>
            </a:pPr>
            <a:endParaRPr lang="pt-PT" sz="1700" dirty="0"/>
          </a:p>
        </p:txBody>
      </p:sp>
      <p:sp>
        <p:nvSpPr>
          <p:cNvPr id="9" name="Marcador de Posição de Conteúdo 2"/>
          <p:cNvSpPr txBox="1">
            <a:spLocks/>
          </p:cNvSpPr>
          <p:nvPr/>
        </p:nvSpPr>
        <p:spPr>
          <a:xfrm>
            <a:off x="609600" y="1503709"/>
            <a:ext cx="844509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  <a:buFont typeface="Wingdings" panose="05000000000000000000" pitchFamily="2" charset="2"/>
              <a:buChar char="Ø"/>
              <a:defRPr/>
            </a:pPr>
            <a:endParaRPr lang="pt-PT" sz="1700" dirty="0" smtClean="0"/>
          </a:p>
          <a:p>
            <a:pPr>
              <a:lnSpc>
                <a:spcPct val="130000"/>
              </a:lnSpc>
              <a:buFont typeface="Wingdings" panose="05000000000000000000" pitchFamily="2" charset="2"/>
              <a:buChar char="Ø"/>
              <a:defRPr/>
            </a:pPr>
            <a:r>
              <a:rPr lang="pt-PT" sz="1700" dirty="0" smtClean="0"/>
              <a:t>Presentemente</a:t>
            </a:r>
            <a:r>
              <a:rPr lang="pt-PT" sz="1700" dirty="0"/>
              <a:t>, a maior parte da área irrigada </a:t>
            </a:r>
            <a:r>
              <a:rPr lang="pt-PT" sz="1700" dirty="0" smtClean="0"/>
              <a:t>concentra-se </a:t>
            </a:r>
            <a:r>
              <a:rPr lang="pt-PT" sz="1700" dirty="0"/>
              <a:t>nas unidades hidrográficas do Queve (cerca de 19,5% da área total irrigada) do Médio Cunene (cerca de 18,5%) e do Médio Kwanza (cerca de 18%) seguindo-se, por ordem decrescente, o Baixo Kwanza (8,8%), o Cubango (8,2%) e a unidade hidrográfica do Catumbela (7,2</a:t>
            </a:r>
            <a:r>
              <a:rPr lang="pt-PT" sz="1700" dirty="0" smtClean="0"/>
              <a:t>%).</a:t>
            </a:r>
            <a:endParaRPr lang="pt-PT" sz="1700" dirty="0"/>
          </a:p>
          <a:p>
            <a:pPr>
              <a:lnSpc>
                <a:spcPct val="130000"/>
              </a:lnSpc>
              <a:buFont typeface="Wingdings" panose="05000000000000000000" pitchFamily="2" charset="2"/>
              <a:buChar char="Ø"/>
              <a:defRPr/>
            </a:pPr>
            <a:r>
              <a:rPr lang="pt-PT" sz="1700" dirty="0" smtClean="0"/>
              <a:t>Angola </a:t>
            </a:r>
            <a:r>
              <a:rPr lang="pt-PT" sz="1700" dirty="0"/>
              <a:t>tem 7 427 073 </a:t>
            </a:r>
            <a:r>
              <a:rPr lang="pt-PT" sz="1700" dirty="0" err="1"/>
              <a:t>ha</a:t>
            </a:r>
            <a:r>
              <a:rPr lang="pt-PT" sz="1700" dirty="0"/>
              <a:t> com um potencial elevado para o regadio ao nível do País, dos quais 79,5% (5 900 802 </a:t>
            </a:r>
            <a:r>
              <a:rPr lang="pt-PT" sz="1700" dirty="0" err="1"/>
              <a:t>ha</a:t>
            </a:r>
            <a:r>
              <a:rPr lang="pt-PT" sz="1700" dirty="0"/>
              <a:t>) são das classes de aptidão </a:t>
            </a:r>
            <a:r>
              <a:rPr lang="pt-PT" sz="1700" dirty="0" smtClean="0"/>
              <a:t>elevada </a:t>
            </a:r>
            <a:r>
              <a:rPr lang="pt-PT" sz="1700" dirty="0"/>
              <a:t>e </a:t>
            </a:r>
            <a:r>
              <a:rPr lang="pt-PT" sz="1700" dirty="0" smtClean="0"/>
              <a:t>moderada.</a:t>
            </a:r>
          </a:p>
          <a:p>
            <a:pPr>
              <a:lnSpc>
                <a:spcPct val="130000"/>
              </a:lnSpc>
              <a:buFont typeface="Wingdings" panose="05000000000000000000" pitchFamily="2" charset="2"/>
              <a:buChar char="Ø"/>
              <a:defRPr/>
            </a:pPr>
            <a:r>
              <a:rPr lang="pt-PT" sz="1700" dirty="0" smtClean="0"/>
              <a:t>50</a:t>
            </a:r>
            <a:r>
              <a:rPr lang="pt-PT" sz="1700" dirty="0"/>
              <a:t>% desta área situa-se nas unidades hidrográficas do Médio Cunene (24,6%), Alto Cunene (15,2%) e no Baixo Kwanza (10,1</a:t>
            </a:r>
            <a:r>
              <a:rPr lang="pt-PT" sz="1700" dirty="0" smtClean="0"/>
              <a:t>%).</a:t>
            </a:r>
          </a:p>
          <a:p>
            <a:pPr>
              <a:lnSpc>
                <a:spcPct val="130000"/>
              </a:lnSpc>
              <a:buFont typeface="Wingdings" panose="05000000000000000000" pitchFamily="2" charset="2"/>
              <a:buChar char="Ø"/>
              <a:defRPr/>
            </a:pPr>
            <a:r>
              <a:rPr lang="pt-PT" sz="1700" dirty="0" smtClean="0"/>
              <a:t>Destacam-se ainda as </a:t>
            </a:r>
            <a:r>
              <a:rPr lang="pt-PT" sz="1700" dirty="0"/>
              <a:t>unidades hidrográficas do </a:t>
            </a:r>
            <a:r>
              <a:rPr lang="pt-PT" sz="1700" dirty="0" err="1"/>
              <a:t>Cuvelai</a:t>
            </a:r>
            <a:r>
              <a:rPr lang="pt-PT" sz="1700" dirty="0"/>
              <a:t> (6,8%), do Alto Kwanza (6,1%), do Noroeste (5,1%), Cub</a:t>
            </a:r>
            <a:r>
              <a:rPr lang="pt-PT" sz="1800" dirty="0"/>
              <a:t>ango (4,8%) e do Longa (4,8</a:t>
            </a:r>
            <a:r>
              <a:rPr lang="pt-PT" sz="1800" dirty="0" smtClean="0"/>
              <a:t>%).</a:t>
            </a:r>
            <a:endParaRPr lang="pt-PT" sz="1700" dirty="0"/>
          </a:p>
        </p:txBody>
      </p:sp>
      <p:sp>
        <p:nvSpPr>
          <p:cNvPr id="8" name="Título 1"/>
          <p:cNvSpPr txBox="1">
            <a:spLocks/>
          </p:cNvSpPr>
          <p:nvPr/>
        </p:nvSpPr>
        <p:spPr>
          <a:xfrm>
            <a:off x="457200" y="274638"/>
            <a:ext cx="728315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1E609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dirty="0"/>
              <a:t>IV. Conteúdos </a:t>
            </a:r>
            <a:r>
              <a:rPr lang="pt-PT" dirty="0" err="1"/>
              <a:t>seleccionados</a:t>
            </a:r>
            <a:endParaRPr lang="pt-PT" dirty="0"/>
          </a:p>
          <a:p>
            <a:r>
              <a:rPr lang="pt-PT" dirty="0" smtClean="0"/>
              <a:t> D) </a:t>
            </a:r>
            <a:r>
              <a:rPr lang="pt-PT" sz="2800" dirty="0" smtClean="0"/>
              <a:t>Áreas agrícolas</a:t>
            </a:r>
            <a:endParaRPr lang="pt-PT" sz="2800" dirty="0"/>
          </a:p>
        </p:txBody>
      </p:sp>
    </p:spTree>
    <p:extLst>
      <p:ext uri="{BB962C8B-B14F-4D97-AF65-F5344CB8AC3E}">
        <p14:creationId xmlns:p14="http://schemas.microsoft.com/office/powerpoint/2010/main" val="2577204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Posição de Conteúdo 2"/>
          <p:cNvSpPr txBox="1">
            <a:spLocks/>
          </p:cNvSpPr>
          <p:nvPr/>
        </p:nvSpPr>
        <p:spPr>
          <a:xfrm>
            <a:off x="609600" y="1503709"/>
            <a:ext cx="844509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  <a:buFont typeface="Wingdings" panose="05000000000000000000" pitchFamily="2" charset="2"/>
              <a:buChar char="Ø"/>
              <a:defRPr/>
            </a:pPr>
            <a:endParaRPr lang="pt-PT" sz="1700" dirty="0"/>
          </a:p>
        </p:txBody>
      </p:sp>
      <p:sp>
        <p:nvSpPr>
          <p:cNvPr id="4" name="Marcador de Posição de Conteúdo 2"/>
          <p:cNvSpPr>
            <a:spLocks noGrp="1"/>
          </p:cNvSpPr>
          <p:nvPr>
            <p:ph idx="1"/>
          </p:nvPr>
        </p:nvSpPr>
        <p:spPr>
          <a:xfrm>
            <a:off x="457200" y="1351309"/>
            <a:ext cx="8445090" cy="4525963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pt-PT" sz="2000" dirty="0" smtClean="0">
                <a:solidFill>
                  <a:srgbClr val="0070C0"/>
                </a:solidFill>
              </a:rPr>
              <a:t>Balanço Hídrico no Contexto das Alterações Climáticas - 2040</a:t>
            </a:r>
          </a:p>
          <a:p>
            <a:endParaRPr lang="pt-PT" dirty="0"/>
          </a:p>
        </p:txBody>
      </p:sp>
      <p:graphicFrame>
        <p:nvGraphicFramePr>
          <p:cNvPr id="5" name="Diagram 7"/>
          <p:cNvGraphicFramePr/>
          <p:nvPr>
            <p:extLst>
              <p:ext uri="{D42A27DB-BD31-4B8C-83A1-F6EECF244321}">
                <p14:modId xmlns:p14="http://schemas.microsoft.com/office/powerpoint/2010/main" val="2418839925"/>
              </p:ext>
            </p:extLst>
          </p:nvPr>
        </p:nvGraphicFramePr>
        <p:xfrm>
          <a:off x="447056" y="1556792"/>
          <a:ext cx="8085384" cy="48792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Título 1"/>
          <p:cNvSpPr txBox="1">
            <a:spLocks/>
          </p:cNvSpPr>
          <p:nvPr/>
        </p:nvSpPr>
        <p:spPr>
          <a:xfrm>
            <a:off x="457200" y="274638"/>
            <a:ext cx="728315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1E609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dirty="0"/>
              <a:t>IV. Conteúdos </a:t>
            </a:r>
            <a:r>
              <a:rPr lang="pt-PT" dirty="0" err="1"/>
              <a:t>seleccionados</a:t>
            </a:r>
            <a:endParaRPr lang="pt-PT" dirty="0"/>
          </a:p>
          <a:p>
            <a:r>
              <a:rPr lang="pt-PT" dirty="0" smtClean="0"/>
              <a:t> E) Impactes das </a:t>
            </a:r>
            <a:r>
              <a:rPr lang="pt-PT" sz="2800" dirty="0" smtClean="0"/>
              <a:t>alterações climáticas</a:t>
            </a:r>
            <a:endParaRPr lang="pt-PT" sz="2800" dirty="0"/>
          </a:p>
        </p:txBody>
      </p:sp>
    </p:spTree>
    <p:extLst>
      <p:ext uri="{BB962C8B-B14F-4D97-AF65-F5344CB8AC3E}">
        <p14:creationId xmlns:p14="http://schemas.microsoft.com/office/powerpoint/2010/main" val="2332588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Posição de Conteúdo 2"/>
          <p:cNvSpPr txBox="1">
            <a:spLocks/>
          </p:cNvSpPr>
          <p:nvPr/>
        </p:nvSpPr>
        <p:spPr>
          <a:xfrm>
            <a:off x="609600" y="1503709"/>
            <a:ext cx="844509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  <a:buFont typeface="Wingdings" panose="05000000000000000000" pitchFamily="2" charset="2"/>
              <a:buChar char="Ø"/>
              <a:defRPr/>
            </a:pPr>
            <a:endParaRPr lang="pt-PT" sz="1700" dirty="0"/>
          </a:p>
        </p:txBody>
      </p:sp>
      <p:pic>
        <p:nvPicPr>
          <p:cNvPr id="327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900" y="2014890"/>
            <a:ext cx="8268100" cy="4654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Marcador de Posição de Conteúdo 2"/>
          <p:cNvSpPr txBox="1">
            <a:spLocks/>
          </p:cNvSpPr>
          <p:nvPr/>
        </p:nvSpPr>
        <p:spPr>
          <a:xfrm>
            <a:off x="457200" y="1351309"/>
            <a:ext cx="844509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pt-PT" sz="2000" dirty="0" smtClean="0">
                <a:solidFill>
                  <a:srgbClr val="0070C0"/>
                </a:solidFill>
              </a:rPr>
              <a:t>Magnitude </a:t>
            </a:r>
            <a:r>
              <a:rPr lang="pt-PT" sz="2000" dirty="0">
                <a:solidFill>
                  <a:srgbClr val="0070C0"/>
                </a:solidFill>
              </a:rPr>
              <a:t>média das secas para os diferentes períodos de tempo, de acordo com as unidades hidrográficas</a:t>
            </a:r>
            <a:endParaRPr lang="pt-PT" dirty="0"/>
          </a:p>
        </p:txBody>
      </p:sp>
      <p:sp>
        <p:nvSpPr>
          <p:cNvPr id="9" name="Título 1"/>
          <p:cNvSpPr txBox="1">
            <a:spLocks/>
          </p:cNvSpPr>
          <p:nvPr/>
        </p:nvSpPr>
        <p:spPr>
          <a:xfrm>
            <a:off x="457200" y="274638"/>
            <a:ext cx="728315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1E609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dirty="0"/>
              <a:t>IV. Conteúdos </a:t>
            </a:r>
            <a:r>
              <a:rPr lang="pt-PT" dirty="0" err="1"/>
              <a:t>seleccionados</a:t>
            </a:r>
            <a:endParaRPr lang="pt-PT" dirty="0"/>
          </a:p>
          <a:p>
            <a:r>
              <a:rPr lang="pt-PT" dirty="0" smtClean="0"/>
              <a:t> E) Impactes das </a:t>
            </a:r>
            <a:r>
              <a:rPr lang="pt-PT" sz="2800" dirty="0" smtClean="0"/>
              <a:t>alterações climáticas</a:t>
            </a:r>
            <a:endParaRPr lang="pt-PT" sz="2800" dirty="0"/>
          </a:p>
        </p:txBody>
      </p:sp>
    </p:spTree>
    <p:extLst>
      <p:ext uri="{BB962C8B-B14F-4D97-AF65-F5344CB8AC3E}">
        <p14:creationId xmlns:p14="http://schemas.microsoft.com/office/powerpoint/2010/main" val="1001615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Posição de Conteúdo 2"/>
          <p:cNvSpPr txBox="1">
            <a:spLocks/>
          </p:cNvSpPr>
          <p:nvPr/>
        </p:nvSpPr>
        <p:spPr>
          <a:xfrm>
            <a:off x="609600" y="1503709"/>
            <a:ext cx="844509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  <a:buFont typeface="Wingdings" panose="05000000000000000000" pitchFamily="2" charset="2"/>
              <a:buChar char="Ø"/>
              <a:defRPr/>
            </a:pPr>
            <a:endParaRPr lang="pt-PT" sz="1700" dirty="0"/>
          </a:p>
        </p:txBody>
      </p:sp>
      <p:sp>
        <p:nvSpPr>
          <p:cNvPr id="7" name="Marcador de Posição de Conteúdo 2"/>
          <p:cNvSpPr txBox="1">
            <a:spLocks/>
          </p:cNvSpPr>
          <p:nvPr/>
        </p:nvSpPr>
        <p:spPr>
          <a:xfrm>
            <a:off x="457200" y="1351309"/>
            <a:ext cx="844509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pt-PT" sz="2000" dirty="0" smtClean="0">
                <a:solidFill>
                  <a:srgbClr val="0070C0"/>
                </a:solidFill>
              </a:rPr>
              <a:t>Precipitação </a:t>
            </a:r>
            <a:r>
              <a:rPr lang="pt-PT" sz="2000" dirty="0">
                <a:solidFill>
                  <a:srgbClr val="0070C0"/>
                </a:solidFill>
              </a:rPr>
              <a:t>máxima diária para o período de 2071-2100 e período de referência</a:t>
            </a:r>
            <a:endParaRPr lang="pt-PT" dirty="0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109" y="1988840"/>
            <a:ext cx="7560072" cy="4694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ítulo 1"/>
          <p:cNvSpPr txBox="1">
            <a:spLocks/>
          </p:cNvSpPr>
          <p:nvPr/>
        </p:nvSpPr>
        <p:spPr>
          <a:xfrm>
            <a:off x="457200" y="274638"/>
            <a:ext cx="728315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1E609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dirty="0"/>
              <a:t>IV. Conteúdos </a:t>
            </a:r>
            <a:r>
              <a:rPr lang="pt-PT" dirty="0" err="1"/>
              <a:t>seleccionados</a:t>
            </a:r>
            <a:endParaRPr lang="pt-PT" dirty="0"/>
          </a:p>
          <a:p>
            <a:r>
              <a:rPr lang="pt-PT" dirty="0" smtClean="0"/>
              <a:t> E) Impactes das </a:t>
            </a:r>
            <a:r>
              <a:rPr lang="pt-PT" sz="2800" dirty="0" smtClean="0"/>
              <a:t>alterações climáticas</a:t>
            </a:r>
            <a:endParaRPr lang="pt-PT" sz="2800" dirty="0"/>
          </a:p>
        </p:txBody>
      </p:sp>
    </p:spTree>
    <p:extLst>
      <p:ext uri="{BB962C8B-B14F-4D97-AF65-F5344CB8AC3E}">
        <p14:creationId xmlns:p14="http://schemas.microsoft.com/office/powerpoint/2010/main" val="645001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osição de Conteúdo 2"/>
          <p:cNvSpPr>
            <a:spLocks noGrp="1"/>
          </p:cNvSpPr>
          <p:nvPr>
            <p:ph idx="1"/>
          </p:nvPr>
        </p:nvSpPr>
        <p:spPr>
          <a:xfrm>
            <a:off x="457200" y="2287413"/>
            <a:ext cx="8445090" cy="4525963"/>
          </a:xfrm>
        </p:spPr>
        <p:txBody>
          <a:bodyPr>
            <a:normAutofit fontScale="32500" lnSpcReduction="20000"/>
          </a:bodyPr>
          <a:lstStyle/>
          <a:p>
            <a:pPr algn="just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pt-PT" sz="6200" dirty="0" smtClean="0"/>
              <a:t>O </a:t>
            </a:r>
            <a:r>
              <a:rPr lang="pt-PT" sz="6200" dirty="0"/>
              <a:t>Plano Nacional da Água de Angola constitui-se como um instrumento de planeamento geral dos recursos hídricos, no qual é incluído um conjunto de objectivos </a:t>
            </a:r>
            <a:r>
              <a:rPr lang="pt-PT" sz="6200" dirty="0" smtClean="0"/>
              <a:t>gerais (de </a:t>
            </a:r>
            <a:r>
              <a:rPr lang="pt-PT" sz="6200" dirty="0"/>
              <a:t>natureza </a:t>
            </a:r>
            <a:r>
              <a:rPr lang="pt-PT" sz="6200" dirty="0" smtClean="0"/>
              <a:t>estratégica) </a:t>
            </a:r>
            <a:r>
              <a:rPr lang="pt-PT" sz="6200" dirty="0"/>
              <a:t>e </a:t>
            </a:r>
            <a:r>
              <a:rPr lang="pt-PT" sz="6200" dirty="0" smtClean="0"/>
              <a:t>específicos (de natureza operacional), </a:t>
            </a:r>
            <a:r>
              <a:rPr lang="pt-PT" sz="6200" dirty="0"/>
              <a:t>com horizontes temporais estabelecidos, </a:t>
            </a:r>
            <a:r>
              <a:rPr lang="pt-PT" sz="6200" dirty="0" smtClean="0"/>
              <a:t>cujo cumprimento implica a </a:t>
            </a:r>
            <a:r>
              <a:rPr lang="pt-PT" sz="6200" dirty="0"/>
              <a:t>implementação e concretização de medidas e acções adequadamente fundamentadas através de análises multicritério e quantificadas através </a:t>
            </a:r>
            <a:r>
              <a:rPr lang="pt-PT" sz="6200" dirty="0" smtClean="0"/>
              <a:t>de uma </a:t>
            </a:r>
            <a:r>
              <a:rPr lang="pt-PT" sz="6200" dirty="0"/>
              <a:t>programação física e </a:t>
            </a:r>
            <a:r>
              <a:rPr lang="pt-PT" sz="6200" dirty="0" smtClean="0"/>
              <a:t>financeira.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endParaRPr lang="pt-PT" sz="6800" dirty="0"/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endParaRPr lang="pt-PT" sz="2000" dirty="0"/>
          </a:p>
        </p:txBody>
      </p:sp>
      <p:sp>
        <p:nvSpPr>
          <p:cNvPr id="8" name="Marcador de Posição de Conteúdo 2"/>
          <p:cNvSpPr txBox="1">
            <a:spLocks/>
          </p:cNvSpPr>
          <p:nvPr/>
        </p:nvSpPr>
        <p:spPr>
          <a:xfrm>
            <a:off x="609600" y="1567333"/>
            <a:ext cx="844509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  <a:buFont typeface="Wingdings" panose="05000000000000000000" pitchFamily="2" charset="2"/>
              <a:buChar char="Ø"/>
              <a:defRPr/>
            </a:pPr>
            <a:endParaRPr lang="pt-PT" sz="1700" dirty="0"/>
          </a:p>
        </p:txBody>
      </p:sp>
      <p:sp>
        <p:nvSpPr>
          <p:cNvPr id="11" name="Título 1"/>
          <p:cNvSpPr txBox="1">
            <a:spLocks/>
          </p:cNvSpPr>
          <p:nvPr/>
        </p:nvSpPr>
        <p:spPr>
          <a:xfrm>
            <a:off x="457200" y="464400"/>
            <a:ext cx="814724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1E609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dirty="0" smtClean="0"/>
              <a:t>V. </a:t>
            </a:r>
            <a:r>
              <a:rPr lang="pt-PT" dirty="0"/>
              <a:t>Fase 3</a:t>
            </a:r>
          </a:p>
          <a:p>
            <a:r>
              <a:rPr lang="pt-PT" sz="2800" dirty="0" err="1"/>
              <a:t>Objectivos</a:t>
            </a:r>
            <a:r>
              <a:rPr lang="pt-PT" sz="2800" dirty="0"/>
              <a:t>, medidas e </a:t>
            </a:r>
            <a:r>
              <a:rPr lang="pt-PT" sz="2800" dirty="0" err="1"/>
              <a:t>acções</a:t>
            </a:r>
            <a:r>
              <a:rPr lang="pt-PT" sz="2800" dirty="0"/>
              <a:t> e</a:t>
            </a:r>
          </a:p>
          <a:p>
            <a:r>
              <a:rPr lang="pt-PT" sz="2800" dirty="0"/>
              <a:t>programação física e financeira</a:t>
            </a:r>
          </a:p>
        </p:txBody>
      </p:sp>
    </p:spTree>
    <p:extLst>
      <p:ext uri="{BB962C8B-B14F-4D97-AF65-F5344CB8AC3E}">
        <p14:creationId xmlns:p14="http://schemas.microsoft.com/office/powerpoint/2010/main" val="38102886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Posição de Conteúdo 2"/>
          <p:cNvSpPr txBox="1">
            <a:spLocks/>
          </p:cNvSpPr>
          <p:nvPr/>
        </p:nvSpPr>
        <p:spPr>
          <a:xfrm>
            <a:off x="609600" y="1639341"/>
            <a:ext cx="844509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PT" sz="2000" dirty="0" err="1">
                <a:solidFill>
                  <a:srgbClr val="0070C0"/>
                </a:solidFill>
              </a:rPr>
              <a:t>Objectivos</a:t>
            </a:r>
            <a:r>
              <a:rPr lang="pt-PT" sz="2000" dirty="0">
                <a:solidFill>
                  <a:srgbClr val="0070C0"/>
                </a:solidFill>
              </a:rPr>
              <a:t> Operacionais Gerais</a:t>
            </a:r>
            <a:endParaRPr lang="pt-PT" sz="2000" dirty="0"/>
          </a:p>
          <a:p>
            <a:pPr marL="0" indent="0">
              <a:buNone/>
            </a:pPr>
            <a:r>
              <a:rPr lang="pt-PT" sz="2000" dirty="0" smtClean="0">
                <a:solidFill>
                  <a:srgbClr val="0070C0"/>
                </a:solidFill>
              </a:rPr>
              <a:t> </a:t>
            </a:r>
            <a:endParaRPr lang="pt-PT" dirty="0"/>
          </a:p>
        </p:txBody>
      </p:sp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050" y="1969915"/>
            <a:ext cx="6948708" cy="4905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ítulo 1"/>
          <p:cNvSpPr txBox="1">
            <a:spLocks/>
          </p:cNvSpPr>
          <p:nvPr/>
        </p:nvSpPr>
        <p:spPr>
          <a:xfrm>
            <a:off x="457200" y="464400"/>
            <a:ext cx="814724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1E609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dirty="0" smtClean="0"/>
              <a:t>V</a:t>
            </a:r>
            <a:r>
              <a:rPr lang="pt-PT" dirty="0"/>
              <a:t>. Fase 3</a:t>
            </a:r>
          </a:p>
          <a:p>
            <a:r>
              <a:rPr lang="pt-PT" sz="2800" dirty="0" err="1"/>
              <a:t>Objectivos</a:t>
            </a:r>
            <a:r>
              <a:rPr lang="pt-PT" sz="2800" dirty="0"/>
              <a:t>, medidas e </a:t>
            </a:r>
            <a:r>
              <a:rPr lang="pt-PT" sz="2800" dirty="0" err="1"/>
              <a:t>acções</a:t>
            </a:r>
            <a:r>
              <a:rPr lang="pt-PT" sz="2800" dirty="0"/>
              <a:t> e</a:t>
            </a:r>
          </a:p>
          <a:p>
            <a:r>
              <a:rPr lang="pt-PT" sz="2800" dirty="0"/>
              <a:t>programação física e financeira</a:t>
            </a:r>
          </a:p>
        </p:txBody>
      </p:sp>
    </p:spTree>
    <p:extLst>
      <p:ext uri="{BB962C8B-B14F-4D97-AF65-F5344CB8AC3E}">
        <p14:creationId xmlns:p14="http://schemas.microsoft.com/office/powerpoint/2010/main" val="4021261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958" y="2193751"/>
            <a:ext cx="7496175" cy="461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ítulo 1"/>
          <p:cNvSpPr txBox="1">
            <a:spLocks/>
          </p:cNvSpPr>
          <p:nvPr/>
        </p:nvSpPr>
        <p:spPr>
          <a:xfrm>
            <a:off x="457200" y="464400"/>
            <a:ext cx="814724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1E609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dirty="0" smtClean="0"/>
              <a:t>V</a:t>
            </a:r>
            <a:r>
              <a:rPr lang="pt-PT" dirty="0"/>
              <a:t>. Fase 3</a:t>
            </a:r>
          </a:p>
          <a:p>
            <a:r>
              <a:rPr lang="pt-PT" sz="2800" dirty="0" err="1"/>
              <a:t>Objectivos</a:t>
            </a:r>
            <a:r>
              <a:rPr lang="pt-PT" sz="2800" dirty="0"/>
              <a:t>, medidas e </a:t>
            </a:r>
            <a:r>
              <a:rPr lang="pt-PT" sz="2800" dirty="0" err="1"/>
              <a:t>acções</a:t>
            </a:r>
            <a:r>
              <a:rPr lang="pt-PT" sz="2800" dirty="0"/>
              <a:t> e</a:t>
            </a:r>
          </a:p>
          <a:p>
            <a:r>
              <a:rPr lang="pt-PT" sz="2800" dirty="0"/>
              <a:t>programação física e financeira</a:t>
            </a:r>
          </a:p>
        </p:txBody>
      </p:sp>
      <p:sp>
        <p:nvSpPr>
          <p:cNvPr id="9" name="Marcador de Posição de Conteúdo 2"/>
          <p:cNvSpPr txBox="1">
            <a:spLocks/>
          </p:cNvSpPr>
          <p:nvPr/>
        </p:nvSpPr>
        <p:spPr>
          <a:xfrm>
            <a:off x="609600" y="1639341"/>
            <a:ext cx="844509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PT" sz="2000" dirty="0" err="1">
                <a:solidFill>
                  <a:srgbClr val="0070C0"/>
                </a:solidFill>
              </a:rPr>
              <a:t>Objectivos</a:t>
            </a:r>
            <a:r>
              <a:rPr lang="pt-PT" sz="2000" dirty="0">
                <a:solidFill>
                  <a:srgbClr val="0070C0"/>
                </a:solidFill>
              </a:rPr>
              <a:t> Operacionais Gerais</a:t>
            </a:r>
            <a:endParaRPr lang="pt-PT" sz="2000" dirty="0"/>
          </a:p>
          <a:p>
            <a:pPr marL="0" indent="0">
              <a:buNone/>
            </a:pPr>
            <a:r>
              <a:rPr lang="pt-PT" sz="2000" dirty="0" smtClean="0">
                <a:solidFill>
                  <a:srgbClr val="0070C0"/>
                </a:solidFill>
              </a:rPr>
              <a:t> 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660188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PT" dirty="0" smtClean="0"/>
              <a:t>I. Caracterização </a:t>
            </a:r>
            <a:r>
              <a:rPr lang="pt-PT" dirty="0"/>
              <a:t>G</a:t>
            </a:r>
            <a:r>
              <a:rPr lang="pt-PT" dirty="0" smtClean="0"/>
              <a:t>eral do </a:t>
            </a:r>
            <a:r>
              <a:rPr lang="pt-PT" dirty="0"/>
              <a:t>PNA -  </a:t>
            </a:r>
            <a:r>
              <a:rPr lang="pt-PT" sz="2800" dirty="0" smtClean="0"/>
              <a:t>Estrutura</a:t>
            </a:r>
            <a:endParaRPr lang="pt-PT" sz="2800" dirty="0"/>
          </a:p>
        </p:txBody>
      </p:sp>
      <p:graphicFrame>
        <p:nvGraphicFramePr>
          <p:cNvPr id="8" name="Marcador de Posição de Conteúdo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58200068"/>
              </p:ext>
            </p:extLst>
          </p:nvPr>
        </p:nvGraphicFramePr>
        <p:xfrm>
          <a:off x="1115616" y="1412776"/>
          <a:ext cx="6696744" cy="47624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9" name="Diagrama 8"/>
          <p:cNvGraphicFramePr/>
          <p:nvPr>
            <p:extLst>
              <p:ext uri="{D42A27DB-BD31-4B8C-83A1-F6EECF244321}">
                <p14:modId xmlns:p14="http://schemas.microsoft.com/office/powerpoint/2010/main" val="375348075"/>
              </p:ext>
            </p:extLst>
          </p:nvPr>
        </p:nvGraphicFramePr>
        <p:xfrm>
          <a:off x="1259632" y="4293096"/>
          <a:ext cx="5945784" cy="37644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3" name="Seta para a direita 12"/>
          <p:cNvSpPr/>
          <p:nvPr/>
        </p:nvSpPr>
        <p:spPr>
          <a:xfrm>
            <a:off x="899592" y="5013176"/>
            <a:ext cx="7344816" cy="5760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0" name="CaixaDeTexto 9"/>
          <p:cNvSpPr txBox="1"/>
          <p:nvPr/>
        </p:nvSpPr>
        <p:spPr>
          <a:xfrm>
            <a:off x="3131840" y="5167935"/>
            <a:ext cx="23951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b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Alterações Climáticas</a:t>
            </a:r>
            <a:endParaRPr lang="pt-PT" sz="1600" b="1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088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Posição de Conteúdo 2"/>
          <p:cNvSpPr txBox="1">
            <a:spLocks/>
          </p:cNvSpPr>
          <p:nvPr/>
        </p:nvSpPr>
        <p:spPr>
          <a:xfrm>
            <a:off x="609600" y="1711349"/>
            <a:ext cx="844509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  <a:defRPr/>
            </a:pPr>
            <a:r>
              <a:rPr lang="pt-PT" sz="2000" dirty="0" err="1" smtClean="0">
                <a:solidFill>
                  <a:srgbClr val="0070C0"/>
                </a:solidFill>
              </a:rPr>
              <a:t>Objectivos</a:t>
            </a:r>
            <a:r>
              <a:rPr lang="pt-PT" sz="2000" dirty="0" smtClean="0">
                <a:solidFill>
                  <a:srgbClr val="0070C0"/>
                </a:solidFill>
              </a:rPr>
              <a:t> Operacionais Específicos </a:t>
            </a:r>
            <a:endParaRPr lang="pt-PT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825" y="2335907"/>
            <a:ext cx="7372350" cy="2762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5248994"/>
            <a:ext cx="7429500" cy="1276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ítulo 1"/>
          <p:cNvSpPr txBox="1">
            <a:spLocks/>
          </p:cNvSpPr>
          <p:nvPr/>
        </p:nvSpPr>
        <p:spPr>
          <a:xfrm>
            <a:off x="457200" y="464400"/>
            <a:ext cx="814724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1E609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dirty="0" smtClean="0"/>
              <a:t>V</a:t>
            </a:r>
            <a:r>
              <a:rPr lang="pt-PT" dirty="0"/>
              <a:t>. Fase 3</a:t>
            </a:r>
          </a:p>
          <a:p>
            <a:r>
              <a:rPr lang="pt-PT" sz="2800" dirty="0" err="1"/>
              <a:t>Objectivos</a:t>
            </a:r>
            <a:r>
              <a:rPr lang="pt-PT" sz="2800" dirty="0"/>
              <a:t>, medidas e </a:t>
            </a:r>
            <a:r>
              <a:rPr lang="pt-PT" sz="2800" dirty="0" err="1"/>
              <a:t>acções</a:t>
            </a:r>
            <a:r>
              <a:rPr lang="pt-PT" sz="2800" dirty="0"/>
              <a:t> e</a:t>
            </a:r>
          </a:p>
          <a:p>
            <a:r>
              <a:rPr lang="pt-PT" sz="2800" dirty="0"/>
              <a:t>programação física e financeira</a:t>
            </a:r>
          </a:p>
        </p:txBody>
      </p:sp>
    </p:spTree>
    <p:extLst>
      <p:ext uri="{BB962C8B-B14F-4D97-AF65-F5344CB8AC3E}">
        <p14:creationId xmlns:p14="http://schemas.microsoft.com/office/powerpoint/2010/main" val="2570404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223492"/>
            <a:ext cx="7353300" cy="2438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882852"/>
            <a:ext cx="7334250" cy="1714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Marcador de Posição de Conteúdo 2"/>
          <p:cNvSpPr txBox="1">
            <a:spLocks/>
          </p:cNvSpPr>
          <p:nvPr/>
        </p:nvSpPr>
        <p:spPr>
          <a:xfrm>
            <a:off x="609600" y="1711349"/>
            <a:ext cx="844509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  <a:defRPr/>
            </a:pPr>
            <a:r>
              <a:rPr lang="pt-PT" sz="2000" dirty="0" err="1" smtClean="0">
                <a:solidFill>
                  <a:srgbClr val="0070C0"/>
                </a:solidFill>
              </a:rPr>
              <a:t>Objectivos</a:t>
            </a:r>
            <a:r>
              <a:rPr lang="pt-PT" sz="2000" dirty="0" smtClean="0">
                <a:solidFill>
                  <a:srgbClr val="0070C0"/>
                </a:solidFill>
              </a:rPr>
              <a:t> Operacionais Específicos </a:t>
            </a:r>
            <a:endParaRPr lang="pt-PT" dirty="0"/>
          </a:p>
        </p:txBody>
      </p:sp>
      <p:sp>
        <p:nvSpPr>
          <p:cNvPr id="9" name="Título 1"/>
          <p:cNvSpPr txBox="1">
            <a:spLocks/>
          </p:cNvSpPr>
          <p:nvPr/>
        </p:nvSpPr>
        <p:spPr>
          <a:xfrm>
            <a:off x="457200" y="464400"/>
            <a:ext cx="814724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1E609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dirty="0" smtClean="0"/>
              <a:t>V</a:t>
            </a:r>
            <a:r>
              <a:rPr lang="pt-PT" dirty="0"/>
              <a:t>. Fase 3</a:t>
            </a:r>
          </a:p>
          <a:p>
            <a:r>
              <a:rPr lang="pt-PT" sz="2800" dirty="0" err="1"/>
              <a:t>Objectivos</a:t>
            </a:r>
            <a:r>
              <a:rPr lang="pt-PT" sz="2800" dirty="0"/>
              <a:t>, medidas e </a:t>
            </a:r>
            <a:r>
              <a:rPr lang="pt-PT" sz="2800" dirty="0" err="1"/>
              <a:t>acções</a:t>
            </a:r>
            <a:r>
              <a:rPr lang="pt-PT" sz="2800" dirty="0"/>
              <a:t> e</a:t>
            </a:r>
          </a:p>
          <a:p>
            <a:r>
              <a:rPr lang="pt-PT" sz="2800" dirty="0"/>
              <a:t>programação física e financeira</a:t>
            </a:r>
          </a:p>
        </p:txBody>
      </p:sp>
    </p:spTree>
    <p:extLst>
      <p:ext uri="{BB962C8B-B14F-4D97-AF65-F5344CB8AC3E}">
        <p14:creationId xmlns:p14="http://schemas.microsoft.com/office/powerpoint/2010/main" val="3251526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276872"/>
            <a:ext cx="7362825" cy="2105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653136"/>
            <a:ext cx="7381875" cy="2066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Marcador de Posição de Conteúdo 2"/>
          <p:cNvSpPr txBox="1">
            <a:spLocks/>
          </p:cNvSpPr>
          <p:nvPr/>
        </p:nvSpPr>
        <p:spPr>
          <a:xfrm>
            <a:off x="609600" y="1711349"/>
            <a:ext cx="844509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  <a:defRPr/>
            </a:pPr>
            <a:r>
              <a:rPr lang="pt-PT" sz="2000" dirty="0" err="1" smtClean="0">
                <a:solidFill>
                  <a:srgbClr val="0070C0"/>
                </a:solidFill>
              </a:rPr>
              <a:t>Objectivos</a:t>
            </a:r>
            <a:r>
              <a:rPr lang="pt-PT" sz="2000" dirty="0" smtClean="0">
                <a:solidFill>
                  <a:srgbClr val="0070C0"/>
                </a:solidFill>
              </a:rPr>
              <a:t> Operacionais Específicos </a:t>
            </a:r>
            <a:endParaRPr lang="pt-PT" dirty="0"/>
          </a:p>
        </p:txBody>
      </p:sp>
      <p:sp>
        <p:nvSpPr>
          <p:cNvPr id="9" name="Título 1"/>
          <p:cNvSpPr txBox="1">
            <a:spLocks/>
          </p:cNvSpPr>
          <p:nvPr/>
        </p:nvSpPr>
        <p:spPr>
          <a:xfrm>
            <a:off x="457200" y="464400"/>
            <a:ext cx="814724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1E609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dirty="0" smtClean="0"/>
              <a:t>V</a:t>
            </a:r>
            <a:r>
              <a:rPr lang="pt-PT" dirty="0"/>
              <a:t>. Fase 3</a:t>
            </a:r>
          </a:p>
          <a:p>
            <a:r>
              <a:rPr lang="pt-PT" sz="2800" dirty="0" err="1"/>
              <a:t>Objectivos</a:t>
            </a:r>
            <a:r>
              <a:rPr lang="pt-PT" sz="2800" dirty="0"/>
              <a:t>, medidas e </a:t>
            </a:r>
            <a:r>
              <a:rPr lang="pt-PT" sz="2800" dirty="0" err="1"/>
              <a:t>acções</a:t>
            </a:r>
            <a:r>
              <a:rPr lang="pt-PT" sz="2800" dirty="0"/>
              <a:t> e</a:t>
            </a:r>
          </a:p>
          <a:p>
            <a:r>
              <a:rPr lang="pt-PT" sz="2800" dirty="0"/>
              <a:t>programação física e financeira</a:t>
            </a:r>
          </a:p>
        </p:txBody>
      </p:sp>
    </p:spTree>
    <p:extLst>
      <p:ext uri="{BB962C8B-B14F-4D97-AF65-F5344CB8AC3E}">
        <p14:creationId xmlns:p14="http://schemas.microsoft.com/office/powerpoint/2010/main" val="3642128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925" y="2527920"/>
            <a:ext cx="7296150" cy="1981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Marcador de Posição de Conteúdo 2"/>
          <p:cNvSpPr txBox="1">
            <a:spLocks/>
          </p:cNvSpPr>
          <p:nvPr/>
        </p:nvSpPr>
        <p:spPr>
          <a:xfrm>
            <a:off x="609600" y="1711349"/>
            <a:ext cx="844509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  <a:defRPr/>
            </a:pPr>
            <a:r>
              <a:rPr lang="pt-PT" sz="2000" dirty="0" err="1" smtClean="0">
                <a:solidFill>
                  <a:srgbClr val="0070C0"/>
                </a:solidFill>
              </a:rPr>
              <a:t>Objectivos</a:t>
            </a:r>
            <a:r>
              <a:rPr lang="pt-PT" sz="2000" dirty="0" smtClean="0">
                <a:solidFill>
                  <a:srgbClr val="0070C0"/>
                </a:solidFill>
              </a:rPr>
              <a:t> Operacionais Específicos </a:t>
            </a:r>
            <a:endParaRPr lang="pt-PT" dirty="0"/>
          </a:p>
        </p:txBody>
      </p:sp>
      <p:sp>
        <p:nvSpPr>
          <p:cNvPr id="9" name="Título 1"/>
          <p:cNvSpPr txBox="1">
            <a:spLocks/>
          </p:cNvSpPr>
          <p:nvPr/>
        </p:nvSpPr>
        <p:spPr>
          <a:xfrm>
            <a:off x="457200" y="464400"/>
            <a:ext cx="814724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1E609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dirty="0" smtClean="0"/>
              <a:t>V</a:t>
            </a:r>
            <a:r>
              <a:rPr lang="pt-PT" dirty="0"/>
              <a:t>. Fase 3</a:t>
            </a:r>
          </a:p>
          <a:p>
            <a:r>
              <a:rPr lang="pt-PT" sz="2800" dirty="0" err="1"/>
              <a:t>Objectivos</a:t>
            </a:r>
            <a:r>
              <a:rPr lang="pt-PT" sz="2800" dirty="0"/>
              <a:t>, medidas e </a:t>
            </a:r>
            <a:r>
              <a:rPr lang="pt-PT" sz="2800" dirty="0" err="1"/>
              <a:t>acções</a:t>
            </a:r>
            <a:r>
              <a:rPr lang="pt-PT" sz="2800" dirty="0"/>
              <a:t> e</a:t>
            </a:r>
          </a:p>
          <a:p>
            <a:r>
              <a:rPr lang="pt-PT" sz="2800" dirty="0"/>
              <a:t>programação física e financeira</a:t>
            </a:r>
          </a:p>
        </p:txBody>
      </p:sp>
    </p:spTree>
    <p:extLst>
      <p:ext uri="{BB962C8B-B14F-4D97-AF65-F5344CB8AC3E}">
        <p14:creationId xmlns:p14="http://schemas.microsoft.com/office/powerpoint/2010/main" val="10836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Posição de Conteúdo 2"/>
          <p:cNvSpPr txBox="1">
            <a:spLocks/>
          </p:cNvSpPr>
          <p:nvPr/>
        </p:nvSpPr>
        <p:spPr>
          <a:xfrm>
            <a:off x="762000" y="1656109"/>
            <a:ext cx="844509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  <a:buFont typeface="Wingdings" panose="05000000000000000000" pitchFamily="2" charset="2"/>
              <a:buChar char="Ø"/>
              <a:defRPr/>
            </a:pPr>
            <a:r>
              <a:rPr lang="pt-PT" sz="1700" dirty="0" smtClean="0"/>
              <a:t>De </a:t>
            </a:r>
            <a:r>
              <a:rPr lang="pt-PT" sz="1700" dirty="0"/>
              <a:t>forma a responder aos </a:t>
            </a:r>
            <a:r>
              <a:rPr lang="pt-PT" sz="1700" dirty="0" err="1"/>
              <a:t>objectivos</a:t>
            </a:r>
            <a:r>
              <a:rPr lang="pt-PT" sz="1700" dirty="0"/>
              <a:t> </a:t>
            </a:r>
            <a:r>
              <a:rPr lang="pt-PT" sz="1700" dirty="0" smtClean="0"/>
              <a:t>definidos </a:t>
            </a:r>
            <a:r>
              <a:rPr lang="pt-PT" sz="1700" dirty="0"/>
              <a:t>para o horizonte temporal do PNA (2040</a:t>
            </a:r>
            <a:r>
              <a:rPr lang="pt-PT" sz="1700" dirty="0" smtClean="0"/>
              <a:t>) </a:t>
            </a:r>
            <a:r>
              <a:rPr lang="pt-PT" sz="1700" dirty="0"/>
              <a:t>identificaram-se os seguintes </a:t>
            </a:r>
            <a:r>
              <a:rPr lang="pt-PT" sz="1700" b="1" dirty="0"/>
              <a:t>eixos fundamentais de medidas e </a:t>
            </a:r>
            <a:r>
              <a:rPr lang="pt-PT" sz="1700" b="1" dirty="0" err="1"/>
              <a:t>acções</a:t>
            </a:r>
            <a:endParaRPr lang="pt-PT" sz="1700" b="1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420888"/>
            <a:ext cx="6336704" cy="43636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ítulo 1"/>
          <p:cNvSpPr txBox="1">
            <a:spLocks/>
          </p:cNvSpPr>
          <p:nvPr/>
        </p:nvSpPr>
        <p:spPr>
          <a:xfrm>
            <a:off x="457200" y="464400"/>
            <a:ext cx="814724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1E609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dirty="0" smtClean="0"/>
              <a:t>V</a:t>
            </a:r>
            <a:r>
              <a:rPr lang="pt-PT" dirty="0"/>
              <a:t>. Fase 3</a:t>
            </a:r>
          </a:p>
          <a:p>
            <a:r>
              <a:rPr lang="pt-PT" sz="2800" dirty="0" err="1"/>
              <a:t>Objectivos</a:t>
            </a:r>
            <a:r>
              <a:rPr lang="pt-PT" sz="2800" dirty="0"/>
              <a:t>, medidas e </a:t>
            </a:r>
            <a:r>
              <a:rPr lang="pt-PT" sz="2800" dirty="0" err="1"/>
              <a:t>acções</a:t>
            </a:r>
            <a:r>
              <a:rPr lang="pt-PT" sz="2800" dirty="0"/>
              <a:t> e</a:t>
            </a:r>
          </a:p>
          <a:p>
            <a:r>
              <a:rPr lang="pt-PT" sz="2800" dirty="0"/>
              <a:t>programação física e financeira</a:t>
            </a:r>
          </a:p>
        </p:txBody>
      </p:sp>
    </p:spTree>
    <p:extLst>
      <p:ext uri="{BB962C8B-B14F-4D97-AF65-F5344CB8AC3E}">
        <p14:creationId xmlns:p14="http://schemas.microsoft.com/office/powerpoint/2010/main" val="152871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/>
          <p:cNvGrpSpPr/>
          <p:nvPr/>
        </p:nvGrpSpPr>
        <p:grpSpPr>
          <a:xfrm>
            <a:off x="944066" y="2338933"/>
            <a:ext cx="7372350" cy="4258419"/>
            <a:chOff x="885825" y="2152650"/>
            <a:chExt cx="7372350" cy="4258419"/>
          </a:xfrm>
        </p:grpSpPr>
        <p:pic>
          <p:nvPicPr>
            <p:cNvPr id="18434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9163" y="2152650"/>
              <a:ext cx="7305675" cy="2552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35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5825" y="4725144"/>
              <a:ext cx="7372350" cy="1685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Título 1"/>
          <p:cNvSpPr txBox="1">
            <a:spLocks/>
          </p:cNvSpPr>
          <p:nvPr/>
        </p:nvSpPr>
        <p:spPr>
          <a:xfrm>
            <a:off x="457200" y="464400"/>
            <a:ext cx="814724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1E609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dirty="0" smtClean="0"/>
              <a:t>V</a:t>
            </a:r>
            <a:r>
              <a:rPr lang="pt-PT" dirty="0"/>
              <a:t>. Fase 3</a:t>
            </a:r>
          </a:p>
          <a:p>
            <a:r>
              <a:rPr lang="pt-PT" sz="2800" dirty="0" err="1"/>
              <a:t>Objectivos</a:t>
            </a:r>
            <a:r>
              <a:rPr lang="pt-PT" sz="2800" dirty="0"/>
              <a:t>, medidas e </a:t>
            </a:r>
            <a:r>
              <a:rPr lang="pt-PT" sz="2800" dirty="0" err="1"/>
              <a:t>acções</a:t>
            </a:r>
            <a:r>
              <a:rPr lang="pt-PT" sz="2800" dirty="0"/>
              <a:t> e</a:t>
            </a:r>
          </a:p>
          <a:p>
            <a:r>
              <a:rPr lang="pt-PT" sz="2800" dirty="0"/>
              <a:t>programação física e financeira</a:t>
            </a:r>
          </a:p>
        </p:txBody>
      </p:sp>
      <p:sp>
        <p:nvSpPr>
          <p:cNvPr id="10" name="Marcador de Posição de Conteúdo 2"/>
          <p:cNvSpPr txBox="1">
            <a:spLocks/>
          </p:cNvSpPr>
          <p:nvPr/>
        </p:nvSpPr>
        <p:spPr>
          <a:xfrm>
            <a:off x="609600" y="1772816"/>
            <a:ext cx="844509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PT" sz="2000" dirty="0" smtClean="0">
                <a:solidFill>
                  <a:srgbClr val="0070C0"/>
                </a:solidFill>
              </a:rPr>
              <a:t> </a:t>
            </a:r>
            <a:endParaRPr lang="pt-PT" dirty="0"/>
          </a:p>
        </p:txBody>
      </p:sp>
      <p:grpSp>
        <p:nvGrpSpPr>
          <p:cNvPr id="7" name="Group 21"/>
          <p:cNvGrpSpPr>
            <a:grpSpLocks/>
          </p:cNvGrpSpPr>
          <p:nvPr/>
        </p:nvGrpSpPr>
        <p:grpSpPr bwMode="auto">
          <a:xfrm>
            <a:off x="5076056" y="834666"/>
            <a:ext cx="1766888" cy="1671637"/>
            <a:chOff x="5164837" y="5140727"/>
            <a:chExt cx="1766291" cy="1671263"/>
          </a:xfrm>
        </p:grpSpPr>
        <p:pic>
          <p:nvPicPr>
            <p:cNvPr id="8" name="Picture 22"/>
            <p:cNvPicPr>
              <a:picLocks noChangeAspect="1"/>
            </p:cNvPicPr>
            <p:nvPr/>
          </p:nvPicPr>
          <p:blipFill>
            <a:blip r:embed="rId4" cstate="print">
              <a:duotone>
                <a:srgbClr val="D25C5F"/>
                <a:srgbClr val="FFF1C1"/>
              </a:duotone>
            </a:blip>
            <a:stretch>
              <a:fillRect/>
            </a:stretch>
          </p:blipFill>
          <p:spPr>
            <a:xfrm rot="6655128">
              <a:off x="5212351" y="5093213"/>
              <a:ext cx="1671263" cy="1766291"/>
            </a:xfrm>
            <a:prstGeom prst="rect">
              <a:avLst/>
            </a:prstGeom>
          </p:spPr>
        </p:pic>
        <p:sp>
          <p:nvSpPr>
            <p:cNvPr id="11" name="TextBox 23"/>
            <p:cNvSpPr txBox="1">
              <a:spLocks noChangeArrowheads="1"/>
            </p:cNvSpPr>
            <p:nvPr/>
          </p:nvSpPr>
          <p:spPr bwMode="auto">
            <a:xfrm rot="1759673">
              <a:off x="5476094" y="5404554"/>
              <a:ext cx="1000288" cy="8924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altLang="pt-PT" sz="1200" dirty="0" smtClean="0">
                  <a:solidFill>
                    <a:srgbClr val="EF7675"/>
                  </a:solidFill>
                  <a:latin typeface="+mj-lt"/>
                  <a:ea typeface="Apple LiGothic Medium" charset="0"/>
                  <a:cs typeface="Cracked" charset="0"/>
                </a:rPr>
                <a:t>EXEMPLO</a:t>
              </a:r>
              <a:endParaRPr lang="en-US" altLang="pt-PT" sz="1200" dirty="0">
                <a:solidFill>
                  <a:srgbClr val="EF7675"/>
                </a:solidFill>
                <a:latin typeface="+mj-lt"/>
                <a:ea typeface="Apple LiGothic Medium" charset="0"/>
                <a:cs typeface="Cracked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55909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Posição de Conteúdo 2"/>
          <p:cNvSpPr txBox="1">
            <a:spLocks/>
          </p:cNvSpPr>
          <p:nvPr/>
        </p:nvSpPr>
        <p:spPr>
          <a:xfrm>
            <a:off x="609600" y="2276872"/>
            <a:ext cx="844509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30000"/>
              </a:lnSpc>
              <a:buFont typeface="Wingdings" panose="05000000000000000000" pitchFamily="2" charset="2"/>
              <a:buChar char="Ø"/>
              <a:defRPr/>
            </a:pPr>
            <a:r>
              <a:rPr lang="pt-PT" sz="1700" dirty="0" smtClean="0"/>
              <a:t>Pretende-se </a:t>
            </a:r>
            <a:r>
              <a:rPr lang="pt-PT" sz="1700" dirty="0"/>
              <a:t>com a programação física e financeira, estabelecer, em concreto e realisticamente, os prazos de execução </a:t>
            </a:r>
            <a:r>
              <a:rPr lang="pt-PT" sz="1700" dirty="0" smtClean="0"/>
              <a:t>e implementação </a:t>
            </a:r>
            <a:r>
              <a:rPr lang="pt-PT" sz="1700" dirty="0"/>
              <a:t>das medidas e </a:t>
            </a:r>
            <a:r>
              <a:rPr lang="pt-PT" sz="1700" dirty="0" err="1"/>
              <a:t>acções</a:t>
            </a:r>
            <a:r>
              <a:rPr lang="pt-PT" sz="1700" dirty="0"/>
              <a:t> que são preconizadas no Programa Nacional da Água (PNA), e que envolvem, </a:t>
            </a:r>
            <a:r>
              <a:rPr lang="pt-PT" sz="1700" dirty="0" smtClean="0"/>
              <a:t>tendo em </a:t>
            </a:r>
            <a:r>
              <a:rPr lang="pt-PT" sz="1700" dirty="0"/>
              <a:t>conta o seu carácter executivo de curto, médio e longo prazo, realizações de carácter estrutural, acompanhadas </a:t>
            </a:r>
            <a:r>
              <a:rPr lang="pt-PT" sz="1700" dirty="0" smtClean="0"/>
              <a:t>de realizações </a:t>
            </a:r>
            <a:r>
              <a:rPr lang="pt-PT" sz="1700" dirty="0"/>
              <a:t>de fortalecimento Legal e Institucional e de Reforço do Conhecimento.</a:t>
            </a:r>
          </a:p>
          <a:p>
            <a:pPr marL="0" indent="0">
              <a:buNone/>
            </a:pPr>
            <a:r>
              <a:rPr lang="pt-PT" sz="2000" dirty="0" smtClean="0">
                <a:solidFill>
                  <a:srgbClr val="0070C0"/>
                </a:solidFill>
              </a:rPr>
              <a:t> </a:t>
            </a:r>
            <a:endParaRPr lang="pt-PT" dirty="0"/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457200" y="464400"/>
            <a:ext cx="814724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1E609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dirty="0" smtClean="0"/>
              <a:t>V</a:t>
            </a:r>
            <a:r>
              <a:rPr lang="pt-PT" dirty="0"/>
              <a:t>. Fase 3</a:t>
            </a:r>
          </a:p>
          <a:p>
            <a:r>
              <a:rPr lang="pt-PT" sz="2800" dirty="0" err="1"/>
              <a:t>Objectivos</a:t>
            </a:r>
            <a:r>
              <a:rPr lang="pt-PT" sz="2800" dirty="0"/>
              <a:t>, medidas e </a:t>
            </a:r>
            <a:r>
              <a:rPr lang="pt-PT" sz="2800" dirty="0" err="1"/>
              <a:t>acções</a:t>
            </a:r>
            <a:r>
              <a:rPr lang="pt-PT" sz="2800" dirty="0"/>
              <a:t> e</a:t>
            </a:r>
          </a:p>
          <a:p>
            <a:r>
              <a:rPr lang="pt-PT" sz="2800" dirty="0"/>
              <a:t>programação física e financeira</a:t>
            </a:r>
          </a:p>
        </p:txBody>
      </p:sp>
    </p:spTree>
    <p:extLst>
      <p:ext uri="{BB962C8B-B14F-4D97-AF65-F5344CB8AC3E}">
        <p14:creationId xmlns:p14="http://schemas.microsoft.com/office/powerpoint/2010/main" val="1508437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Posição de Conteúdo 2"/>
          <p:cNvSpPr txBox="1">
            <a:spLocks/>
          </p:cNvSpPr>
          <p:nvPr/>
        </p:nvSpPr>
        <p:spPr>
          <a:xfrm>
            <a:off x="609600" y="2276872"/>
            <a:ext cx="844509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  <a:buFont typeface="Wingdings" panose="05000000000000000000" pitchFamily="2" charset="2"/>
              <a:buChar char="Ø"/>
              <a:defRPr/>
            </a:pPr>
            <a:r>
              <a:rPr lang="pt-PT" sz="1700" b="1" dirty="0" smtClean="0"/>
              <a:t>Investimento Público Estimado (2015-2040):</a:t>
            </a:r>
            <a:r>
              <a:rPr lang="pt-PT" sz="1700" dirty="0" smtClean="0"/>
              <a:t> 110 000 Milhões USD</a:t>
            </a:r>
            <a:endParaRPr lang="pt-PT" sz="1700" dirty="0"/>
          </a:p>
          <a:p>
            <a:pPr marL="0" indent="0">
              <a:buNone/>
            </a:pPr>
            <a:r>
              <a:rPr lang="pt-PT" sz="2000" dirty="0" smtClean="0">
                <a:solidFill>
                  <a:srgbClr val="0070C0"/>
                </a:solidFill>
              </a:rPr>
              <a:t> </a:t>
            </a:r>
            <a:endParaRPr lang="pt-PT" dirty="0"/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457200" y="464400"/>
            <a:ext cx="814724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1E609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dirty="0" smtClean="0"/>
              <a:t>V</a:t>
            </a:r>
            <a:r>
              <a:rPr lang="pt-PT" dirty="0"/>
              <a:t>. Fase 3</a:t>
            </a:r>
          </a:p>
          <a:p>
            <a:r>
              <a:rPr lang="pt-PT" sz="2800" dirty="0" err="1"/>
              <a:t>Objectivos</a:t>
            </a:r>
            <a:r>
              <a:rPr lang="pt-PT" sz="2800" dirty="0"/>
              <a:t>, medidas e </a:t>
            </a:r>
            <a:r>
              <a:rPr lang="pt-PT" sz="2800" dirty="0" err="1"/>
              <a:t>acções</a:t>
            </a:r>
            <a:r>
              <a:rPr lang="pt-PT" sz="2800" dirty="0"/>
              <a:t> e</a:t>
            </a:r>
          </a:p>
          <a:p>
            <a:r>
              <a:rPr lang="pt-PT" sz="2800" dirty="0"/>
              <a:t>programação física e financeira</a:t>
            </a: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90613" y="3140968"/>
            <a:ext cx="5680422" cy="3381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54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Posição de Conteúdo 2"/>
          <p:cNvSpPr txBox="1">
            <a:spLocks/>
          </p:cNvSpPr>
          <p:nvPr/>
        </p:nvSpPr>
        <p:spPr>
          <a:xfrm>
            <a:off x="609600" y="1672679"/>
            <a:ext cx="844509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PT" sz="2000" dirty="0" smtClean="0">
                <a:solidFill>
                  <a:srgbClr val="0070C0"/>
                </a:solidFill>
              </a:rPr>
              <a:t>Investimentos </a:t>
            </a:r>
            <a:r>
              <a:rPr lang="pt-PT" sz="2000" dirty="0">
                <a:solidFill>
                  <a:srgbClr val="0070C0"/>
                </a:solidFill>
              </a:rPr>
              <a:t>públicos por eixo - componente / Unidade Hidrográfica</a:t>
            </a:r>
            <a:endParaRPr lang="pt-PT" sz="2000" dirty="0"/>
          </a:p>
          <a:p>
            <a:pPr marL="0" indent="0">
              <a:buNone/>
            </a:pPr>
            <a:r>
              <a:rPr lang="pt-PT" sz="2000" dirty="0" smtClean="0">
                <a:solidFill>
                  <a:srgbClr val="0070C0"/>
                </a:solidFill>
              </a:rPr>
              <a:t> </a:t>
            </a:r>
            <a:endParaRPr lang="pt-PT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748" y="2085802"/>
            <a:ext cx="7167660" cy="47995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ítulo 1"/>
          <p:cNvSpPr txBox="1">
            <a:spLocks/>
          </p:cNvSpPr>
          <p:nvPr/>
        </p:nvSpPr>
        <p:spPr>
          <a:xfrm>
            <a:off x="457200" y="464400"/>
            <a:ext cx="814724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1E609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dirty="0" smtClean="0"/>
              <a:t>V</a:t>
            </a:r>
            <a:r>
              <a:rPr lang="pt-PT" dirty="0"/>
              <a:t>. Fase 3</a:t>
            </a:r>
          </a:p>
          <a:p>
            <a:r>
              <a:rPr lang="pt-PT" sz="2800" dirty="0" err="1"/>
              <a:t>Objectivos</a:t>
            </a:r>
            <a:r>
              <a:rPr lang="pt-PT" sz="2800" dirty="0"/>
              <a:t>, medidas e </a:t>
            </a:r>
            <a:r>
              <a:rPr lang="pt-PT" sz="2800" dirty="0" err="1"/>
              <a:t>acções</a:t>
            </a:r>
            <a:r>
              <a:rPr lang="pt-PT" sz="2800" dirty="0"/>
              <a:t> e</a:t>
            </a:r>
          </a:p>
          <a:p>
            <a:r>
              <a:rPr lang="pt-PT" sz="2800" dirty="0"/>
              <a:t>programação física e financeira</a:t>
            </a:r>
          </a:p>
        </p:txBody>
      </p:sp>
    </p:spTree>
    <p:extLst>
      <p:ext uri="{BB962C8B-B14F-4D97-AF65-F5344CB8AC3E}">
        <p14:creationId xmlns:p14="http://schemas.microsoft.com/office/powerpoint/2010/main" val="3383494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Posição de Conteúdo 2"/>
          <p:cNvSpPr txBox="1">
            <a:spLocks/>
          </p:cNvSpPr>
          <p:nvPr/>
        </p:nvSpPr>
        <p:spPr>
          <a:xfrm>
            <a:off x="609600" y="1844824"/>
            <a:ext cx="844509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PT" sz="2000" dirty="0" smtClean="0">
                <a:solidFill>
                  <a:srgbClr val="0070C0"/>
                </a:solidFill>
              </a:rPr>
              <a:t>Investimentos </a:t>
            </a:r>
            <a:r>
              <a:rPr lang="pt-PT" sz="2000" dirty="0">
                <a:solidFill>
                  <a:srgbClr val="0070C0"/>
                </a:solidFill>
              </a:rPr>
              <a:t>Públicos Estruturantes por eixo - componente / categorias principais de uso da água / quinquénio</a:t>
            </a:r>
            <a:endParaRPr lang="pt-PT" sz="2000" dirty="0"/>
          </a:p>
          <a:p>
            <a:pPr marL="0" indent="0">
              <a:buNone/>
            </a:pPr>
            <a:r>
              <a:rPr lang="pt-PT" sz="2000" dirty="0" smtClean="0">
                <a:solidFill>
                  <a:srgbClr val="0070C0"/>
                </a:solidFill>
              </a:rPr>
              <a:t> </a:t>
            </a:r>
            <a:endParaRPr lang="pt-PT" dirty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89995"/>
            <a:ext cx="8445090" cy="37746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ítulo 1"/>
          <p:cNvSpPr txBox="1">
            <a:spLocks/>
          </p:cNvSpPr>
          <p:nvPr/>
        </p:nvSpPr>
        <p:spPr>
          <a:xfrm>
            <a:off x="457200" y="464400"/>
            <a:ext cx="814724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1E609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dirty="0" smtClean="0"/>
              <a:t>V</a:t>
            </a:r>
            <a:r>
              <a:rPr lang="pt-PT" dirty="0"/>
              <a:t>. Fase 3</a:t>
            </a:r>
          </a:p>
          <a:p>
            <a:r>
              <a:rPr lang="pt-PT" sz="2800" dirty="0" err="1"/>
              <a:t>Objectivos</a:t>
            </a:r>
            <a:r>
              <a:rPr lang="pt-PT" sz="2800" dirty="0"/>
              <a:t>, medidas e </a:t>
            </a:r>
            <a:r>
              <a:rPr lang="pt-PT" sz="2800" dirty="0" err="1"/>
              <a:t>acções</a:t>
            </a:r>
            <a:r>
              <a:rPr lang="pt-PT" sz="2800" dirty="0"/>
              <a:t> e</a:t>
            </a:r>
          </a:p>
          <a:p>
            <a:r>
              <a:rPr lang="pt-PT" sz="2800" dirty="0"/>
              <a:t>programação física e financeira</a:t>
            </a:r>
          </a:p>
        </p:txBody>
      </p:sp>
    </p:spTree>
    <p:extLst>
      <p:ext uri="{BB962C8B-B14F-4D97-AF65-F5344CB8AC3E}">
        <p14:creationId xmlns:p14="http://schemas.microsoft.com/office/powerpoint/2010/main" val="212429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0" t="1140" r="4349" b="2394"/>
          <a:stretch/>
        </p:blipFill>
        <p:spPr bwMode="auto">
          <a:xfrm>
            <a:off x="539552" y="2276872"/>
            <a:ext cx="4104456" cy="463244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5" name="Diagram 2"/>
          <p:cNvGraphicFramePr/>
          <p:nvPr>
            <p:extLst>
              <p:ext uri="{D42A27DB-BD31-4B8C-83A1-F6EECF244321}">
                <p14:modId xmlns:p14="http://schemas.microsoft.com/office/powerpoint/2010/main" val="3187734284"/>
              </p:ext>
            </p:extLst>
          </p:nvPr>
        </p:nvGraphicFramePr>
        <p:xfrm>
          <a:off x="5255522" y="2852936"/>
          <a:ext cx="3492942" cy="38943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CaixaDeTexto 5"/>
          <p:cNvSpPr txBox="1"/>
          <p:nvPr/>
        </p:nvSpPr>
        <p:spPr>
          <a:xfrm>
            <a:off x="2555776" y="2416976"/>
            <a:ext cx="3456384" cy="36933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dirty="0" smtClean="0"/>
              <a:t>Análise por Unidade Hidrográfica</a:t>
            </a:r>
            <a:endParaRPr lang="pt-PT" dirty="0"/>
          </a:p>
        </p:txBody>
      </p:sp>
      <p:sp>
        <p:nvSpPr>
          <p:cNvPr id="8" name="CaixaDeTexto 7"/>
          <p:cNvSpPr txBox="1"/>
          <p:nvPr/>
        </p:nvSpPr>
        <p:spPr>
          <a:xfrm>
            <a:off x="755576" y="1497558"/>
            <a:ext cx="720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smtClean="0"/>
              <a:t>No Regulamento de Utilização Geral dos Recursos Hídricos (artigo 4.º):</a:t>
            </a:r>
          </a:p>
          <a:p>
            <a:pPr algn="ctr"/>
            <a:r>
              <a:rPr lang="pt-PT" i="1" dirty="0" smtClean="0"/>
              <a:t>“Plano Nacional de Recursos Hídricos”</a:t>
            </a:r>
            <a:endParaRPr lang="pt-PT" i="1" dirty="0"/>
          </a:p>
        </p:txBody>
      </p:sp>
      <p:sp>
        <p:nvSpPr>
          <p:cNvPr id="13" name="Título 1"/>
          <p:cNvSpPr>
            <a:spLocks noGrp="1"/>
          </p:cNvSpPr>
          <p:nvPr>
            <p:ph type="title"/>
          </p:nvPr>
        </p:nvSpPr>
        <p:spPr>
          <a:xfrm>
            <a:off x="457201" y="260648"/>
            <a:ext cx="6563071" cy="1143000"/>
          </a:xfrm>
        </p:spPr>
        <p:txBody>
          <a:bodyPr>
            <a:noAutofit/>
          </a:bodyPr>
          <a:lstStyle/>
          <a:p>
            <a:r>
              <a:rPr lang="pt-PT" dirty="0" smtClean="0"/>
              <a:t>I. Caracterização </a:t>
            </a:r>
            <a:r>
              <a:rPr lang="pt-PT" dirty="0"/>
              <a:t>G</a:t>
            </a:r>
            <a:r>
              <a:rPr lang="pt-PT" dirty="0" smtClean="0"/>
              <a:t>eral do </a:t>
            </a:r>
            <a:r>
              <a:rPr lang="pt-PT" dirty="0"/>
              <a:t>PNA -  </a:t>
            </a:r>
            <a:r>
              <a:rPr lang="pt-PT" sz="3600" dirty="0"/>
              <a:t>      </a:t>
            </a:r>
            <a:r>
              <a:rPr lang="pt-PT" sz="2800" dirty="0" smtClean="0"/>
              <a:t>Constituição e organização</a:t>
            </a:r>
            <a:endParaRPr lang="pt-PT" sz="2800" dirty="0"/>
          </a:p>
        </p:txBody>
      </p:sp>
    </p:spTree>
    <p:extLst>
      <p:ext uri="{BB962C8B-B14F-4D97-AF65-F5344CB8AC3E}">
        <p14:creationId xmlns:p14="http://schemas.microsoft.com/office/powerpoint/2010/main" val="406118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309"/>
            <a:ext cx="9144000" cy="3744416"/>
          </a:xfrm>
          <a:prstGeom prst="rect">
            <a:avLst/>
          </a:prstGeom>
        </p:spPr>
      </p:pic>
      <p:grpSp>
        <p:nvGrpSpPr>
          <p:cNvPr id="4" name="Group 4"/>
          <p:cNvGrpSpPr>
            <a:grpSpLocks noChangeAspect="1"/>
          </p:cNvGrpSpPr>
          <p:nvPr/>
        </p:nvGrpSpPr>
        <p:grpSpPr bwMode="auto">
          <a:xfrm>
            <a:off x="1423443" y="5445224"/>
            <a:ext cx="3247388" cy="1150422"/>
            <a:chOff x="113" y="2577"/>
            <a:chExt cx="1784" cy="632"/>
          </a:xfrm>
        </p:grpSpPr>
        <p:sp>
          <p:nvSpPr>
            <p:cNvPr id="5" name="AutoShape 3"/>
            <p:cNvSpPr>
              <a:spLocks noChangeAspect="1" noChangeArrowheads="1" noTextEdit="1"/>
            </p:cNvSpPr>
            <p:nvPr/>
          </p:nvSpPr>
          <p:spPr bwMode="auto">
            <a:xfrm>
              <a:off x="113" y="2659"/>
              <a:ext cx="1784" cy="4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  <p:sp>
          <p:nvSpPr>
            <p:cNvPr id="10" name="Rectangle 6"/>
            <p:cNvSpPr>
              <a:spLocks noChangeArrowheads="1"/>
            </p:cNvSpPr>
            <p:nvPr/>
          </p:nvSpPr>
          <p:spPr bwMode="auto">
            <a:xfrm>
              <a:off x="623" y="3052"/>
              <a:ext cx="764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PT" altLang="pt-PT" sz="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cs typeface="Arial" panose="020B0604020202020204" pitchFamily="34" charset="0"/>
                </a:rPr>
                <a:t>REPÚBLICA DE ANGOLA</a:t>
              </a:r>
              <a:endParaRPr kumimoji="0" lang="pt-PT" altLang="pt-PT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endParaRPr>
            </a:p>
          </p:txBody>
        </p:sp>
        <p:sp>
          <p:nvSpPr>
            <p:cNvPr id="11" name="Rectangle 7"/>
            <p:cNvSpPr>
              <a:spLocks noChangeArrowheads="1"/>
            </p:cNvSpPr>
            <p:nvPr/>
          </p:nvSpPr>
          <p:spPr bwMode="auto">
            <a:xfrm>
              <a:off x="1182" y="2765"/>
              <a:ext cx="53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PT" altLang="pt-PT" sz="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pt-PT" altLang="pt-PT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" name="Rectangle 8"/>
            <p:cNvSpPr>
              <a:spLocks noChangeArrowheads="1"/>
            </p:cNvSpPr>
            <p:nvPr/>
          </p:nvSpPr>
          <p:spPr bwMode="auto">
            <a:xfrm>
              <a:off x="489" y="3131"/>
              <a:ext cx="1103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PT" altLang="pt-PT" sz="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cs typeface="Arial" panose="020B0604020202020204" pitchFamily="34" charset="0"/>
                </a:rPr>
                <a:t>MINISTÉRIO DA ENERGIA E ÁGUAS</a:t>
              </a:r>
              <a:endParaRPr kumimoji="0" lang="pt-PT" altLang="pt-PT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endParaRPr>
            </a:p>
          </p:txBody>
        </p:sp>
        <p:sp>
          <p:nvSpPr>
            <p:cNvPr id="14" name="Rectangle 10"/>
            <p:cNvSpPr>
              <a:spLocks noChangeArrowheads="1"/>
            </p:cNvSpPr>
            <p:nvPr/>
          </p:nvSpPr>
          <p:spPr bwMode="auto">
            <a:xfrm>
              <a:off x="968" y="2852"/>
              <a:ext cx="53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PT" altLang="pt-PT" sz="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pt-PT" altLang="pt-PT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8" name="Rectangle 12"/>
            <p:cNvSpPr>
              <a:spLocks noChangeArrowheads="1"/>
            </p:cNvSpPr>
            <p:nvPr/>
          </p:nvSpPr>
          <p:spPr bwMode="auto">
            <a:xfrm>
              <a:off x="1472" y="2852"/>
              <a:ext cx="53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PT" altLang="pt-PT" sz="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pt-PT" altLang="pt-PT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0" name="Rectangle 14"/>
            <p:cNvSpPr>
              <a:spLocks noChangeArrowheads="1"/>
            </p:cNvSpPr>
            <p:nvPr/>
          </p:nvSpPr>
          <p:spPr bwMode="auto">
            <a:xfrm>
              <a:off x="1798" y="2941"/>
              <a:ext cx="53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PT" altLang="pt-PT" sz="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pt-PT" altLang="pt-PT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1" name="Rectangle 15"/>
            <p:cNvSpPr>
              <a:spLocks noChangeArrowheads="1"/>
            </p:cNvSpPr>
            <p:nvPr/>
          </p:nvSpPr>
          <p:spPr bwMode="auto">
            <a:xfrm>
              <a:off x="113" y="2658"/>
              <a:ext cx="76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PT" altLang="pt-PT" sz="13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pt-PT" altLang="pt-PT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pic>
          <p:nvPicPr>
            <p:cNvPr id="1040" name="Picture 16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6" y="2577"/>
              <a:ext cx="431" cy="4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3" name="Caixa de Texto 2"/>
          <p:cNvSpPr txBox="1">
            <a:spLocks noChangeArrowheads="1"/>
          </p:cNvSpPr>
          <p:nvPr/>
        </p:nvSpPr>
        <p:spPr bwMode="auto">
          <a:xfrm>
            <a:off x="4731903" y="6237312"/>
            <a:ext cx="2724150" cy="280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just">
              <a:lnSpc>
                <a:spcPct val="150000"/>
              </a:lnSpc>
              <a:spcAft>
                <a:spcPts val="600"/>
              </a:spcAft>
            </a:pPr>
            <a:endParaRPr lang="pt-PT" sz="1000" dirty="0">
              <a:effectLst/>
              <a:latin typeface="Calibri"/>
              <a:ea typeface="ＭＳ 明朝"/>
              <a:cs typeface="Times New Roman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7384"/>
            <a:ext cx="9144000" cy="5040560"/>
          </a:xfrm>
          <a:prstGeom prst="rect">
            <a:avLst/>
          </a:prstGeom>
        </p:spPr>
      </p:pic>
      <p:cxnSp>
        <p:nvCxnSpPr>
          <p:cNvPr id="9" name="Conexão reta 8"/>
          <p:cNvCxnSpPr/>
          <p:nvPr/>
        </p:nvCxnSpPr>
        <p:spPr>
          <a:xfrm>
            <a:off x="251520" y="1859633"/>
            <a:ext cx="4320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ixaDeTexto 14"/>
          <p:cNvSpPr txBox="1"/>
          <p:nvPr/>
        </p:nvSpPr>
        <p:spPr>
          <a:xfrm>
            <a:off x="169307" y="3136906"/>
            <a:ext cx="20040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800" dirty="0" smtClean="0">
                <a:solidFill>
                  <a:schemeClr val="bg1">
                    <a:lumMod val="95000"/>
                  </a:schemeClr>
                </a:solidFill>
              </a:rPr>
              <a:t>Fotografias:</a:t>
            </a:r>
          </a:p>
          <a:p>
            <a:r>
              <a:rPr lang="pt-PT" sz="800" dirty="0">
                <a:solidFill>
                  <a:schemeClr val="bg1">
                    <a:lumMod val="95000"/>
                  </a:schemeClr>
                </a:solidFill>
              </a:rPr>
              <a:t>Pág.1: Rio Kwanza</a:t>
            </a:r>
          </a:p>
          <a:p>
            <a:r>
              <a:rPr lang="pt-PT" sz="800" smtClean="0">
                <a:solidFill>
                  <a:schemeClr val="bg1">
                    <a:lumMod val="95000"/>
                  </a:schemeClr>
                </a:solidFill>
              </a:rPr>
              <a:t>Pág.3, 7, 13: </a:t>
            </a:r>
            <a:r>
              <a:rPr lang="pt-PT" sz="800" dirty="0">
                <a:solidFill>
                  <a:schemeClr val="bg1">
                    <a:lumMod val="95000"/>
                  </a:schemeClr>
                </a:solidFill>
              </a:rPr>
              <a:t>Rio Bengo</a:t>
            </a:r>
          </a:p>
          <a:p>
            <a:r>
              <a:rPr lang="pt-PT" sz="800" dirty="0">
                <a:solidFill>
                  <a:schemeClr val="bg1">
                    <a:lumMod val="95000"/>
                  </a:schemeClr>
                </a:solidFill>
              </a:rPr>
              <a:t>Pág. final: Estação Hidrométrica da Muxima</a:t>
            </a:r>
          </a:p>
        </p:txBody>
      </p:sp>
      <p:cxnSp>
        <p:nvCxnSpPr>
          <p:cNvPr id="24" name="Conexão reta 23"/>
          <p:cNvCxnSpPr/>
          <p:nvPr/>
        </p:nvCxnSpPr>
        <p:spPr>
          <a:xfrm>
            <a:off x="251520" y="2996952"/>
            <a:ext cx="4320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aixaDeTexto 6"/>
          <p:cNvSpPr txBox="1"/>
          <p:nvPr/>
        </p:nvSpPr>
        <p:spPr>
          <a:xfrm>
            <a:off x="169307" y="1268760"/>
            <a:ext cx="4591021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2800" b="1" dirty="0" smtClean="0">
                <a:solidFill>
                  <a:schemeClr val="bg1"/>
                </a:solidFill>
              </a:rPr>
              <a:t>Obrigado pela vossa atenção!</a:t>
            </a:r>
          </a:p>
          <a:p>
            <a:endParaRPr lang="pt-PT" b="1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r>
              <a:rPr lang="pt-PT" b="1" dirty="0">
                <a:solidFill>
                  <a:schemeClr val="bg1"/>
                </a:solidFill>
                <a:effectLst>
                  <a:outerShdw blurRad="50800" dist="38100" dir="2700000" algn="tl" rotWithShape="0">
                    <a:schemeClr val="bg1">
                      <a:lumMod val="50000"/>
                      <a:alpha val="43000"/>
                    </a:scheme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  <a:sym typeface="LFT Etica" charset="0"/>
              </a:rPr>
              <a:t>Manuel Quintino</a:t>
            </a:r>
          </a:p>
          <a:p>
            <a:r>
              <a:rPr lang="pt-PT" b="1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schemeClr val="bg1">
                      <a:lumMod val="50000"/>
                      <a:alpha val="43000"/>
                    </a:scheme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  <a:sym typeface="LFT Etica" charset="0"/>
              </a:rPr>
              <a:t>Director</a:t>
            </a:r>
            <a:r>
              <a:rPr lang="pt-PT" b="1" dirty="0">
                <a:solidFill>
                  <a:schemeClr val="bg1"/>
                </a:solidFill>
                <a:effectLst>
                  <a:outerShdw blurRad="50800" dist="38100" dir="2700000" algn="tl" rotWithShape="0">
                    <a:schemeClr val="bg1">
                      <a:lumMod val="50000"/>
                      <a:alpha val="43000"/>
                    </a:scheme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  <a:sym typeface="LFT Etica" charset="0"/>
              </a:rPr>
              <a:t> Geral</a:t>
            </a:r>
          </a:p>
          <a:p>
            <a:r>
              <a:rPr lang="pt-PT" b="1" dirty="0" err="1" smtClean="0">
                <a:solidFill>
                  <a:schemeClr val="bg1"/>
                </a:solidFill>
                <a:effectLst>
                  <a:outerShdw blurRad="50800" dist="38100" dir="2700000" algn="tl" rotWithShape="0">
                    <a:schemeClr val="bg1">
                      <a:lumMod val="50000"/>
                      <a:alpha val="43000"/>
                    </a:scheme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  <a:sym typeface="LFT Etica" charset="0"/>
              </a:rPr>
              <a:t>manuel.quintino@inrh.gv.ao</a:t>
            </a:r>
            <a:endParaRPr lang="pt-PT" b="1" dirty="0">
              <a:solidFill>
                <a:schemeClr val="bg1"/>
              </a:solidFill>
              <a:effectLst>
                <a:outerShdw blurRad="50800" dist="38100" dir="2700000" algn="tl" rotWithShape="0">
                  <a:schemeClr val="bg1">
                    <a:lumMod val="50000"/>
                    <a:alpha val="43000"/>
                  </a:schemeClr>
                </a:outerShdw>
              </a:effectLst>
              <a:latin typeface="Calibri" panose="020F0502020204030204" pitchFamily="34" charset="0"/>
              <a:cs typeface="Arial" panose="020B0604020202020204" pitchFamily="34" charset="0"/>
              <a:sym typeface="LFT Etica" charset="0"/>
            </a:endParaRPr>
          </a:p>
        </p:txBody>
      </p:sp>
      <p:pic>
        <p:nvPicPr>
          <p:cNvPr id="27" name="Picture 2" descr="D:\INRH\Diversos\Logo\logo-comtexto\logotexto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1" t="28599" r="11971" b="30098"/>
          <a:stretch/>
        </p:blipFill>
        <p:spPr bwMode="auto">
          <a:xfrm>
            <a:off x="5004048" y="5589240"/>
            <a:ext cx="2091151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1223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489600"/>
            <a:ext cx="6563072" cy="1143000"/>
          </a:xfrm>
        </p:spPr>
        <p:txBody>
          <a:bodyPr>
            <a:normAutofit fontScale="90000"/>
          </a:bodyPr>
          <a:lstStyle/>
          <a:p>
            <a:r>
              <a:rPr lang="pt-PT" sz="3600" dirty="0" smtClean="0"/>
              <a:t>I. Caracterização </a:t>
            </a:r>
            <a:r>
              <a:rPr lang="pt-PT" sz="3600" dirty="0"/>
              <a:t>G</a:t>
            </a:r>
            <a:r>
              <a:rPr lang="pt-PT" sz="3600" dirty="0" smtClean="0"/>
              <a:t>eral do </a:t>
            </a:r>
            <a:r>
              <a:rPr lang="pt-PT" sz="3600" dirty="0"/>
              <a:t>PNA -         </a:t>
            </a:r>
            <a:r>
              <a:rPr lang="pt-PT" sz="3100" dirty="0" smtClean="0"/>
              <a:t>Entidades </a:t>
            </a:r>
            <a:r>
              <a:rPr lang="pt-PT" sz="3100" dirty="0"/>
              <a:t>responsáveis </a:t>
            </a:r>
            <a:r>
              <a:rPr lang="pt-PT" sz="3100" dirty="0" smtClean="0"/>
              <a:t>pela implementação e acompanhamento</a:t>
            </a:r>
            <a:endParaRPr lang="pt-PT" sz="3100" dirty="0"/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1503820192"/>
              </p:ext>
            </p:extLst>
          </p:nvPr>
        </p:nvGraphicFramePr>
        <p:xfrm>
          <a:off x="1307976" y="1829048"/>
          <a:ext cx="6648400" cy="47683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21191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t-PT" dirty="0"/>
              <a:t>II. Fase 1 </a:t>
            </a:r>
            <a:br>
              <a:rPr lang="pt-PT" dirty="0"/>
            </a:br>
            <a:r>
              <a:rPr lang="pt-PT" sz="2800" dirty="0" smtClean="0"/>
              <a:t>Caracterização da Situação de Referência</a:t>
            </a:r>
            <a:endParaRPr lang="pt-PT" sz="2800" dirty="0"/>
          </a:p>
        </p:txBody>
      </p:sp>
      <p:grpSp>
        <p:nvGrpSpPr>
          <p:cNvPr id="36" name="Grupo 35"/>
          <p:cNvGrpSpPr/>
          <p:nvPr/>
        </p:nvGrpSpPr>
        <p:grpSpPr>
          <a:xfrm>
            <a:off x="-36512" y="2389336"/>
            <a:ext cx="4536504" cy="4064000"/>
            <a:chOff x="-36512" y="1957288"/>
            <a:chExt cx="4536504" cy="4064000"/>
          </a:xfrm>
        </p:grpSpPr>
        <p:graphicFrame>
          <p:nvGraphicFramePr>
            <p:cNvPr id="4" name="Diagrama 3"/>
            <p:cNvGraphicFramePr/>
            <p:nvPr>
              <p:extLst>
                <p:ext uri="{D42A27DB-BD31-4B8C-83A1-F6EECF244321}">
                  <p14:modId xmlns:p14="http://schemas.microsoft.com/office/powerpoint/2010/main" val="53420219"/>
                </p:ext>
              </p:extLst>
            </p:nvPr>
          </p:nvGraphicFramePr>
          <p:xfrm>
            <a:off x="-36512" y="1957288"/>
            <a:ext cx="4536504" cy="406400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pic>
          <p:nvPicPr>
            <p:cNvPr id="20" name="Picture 25" descr="gota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96" y="2107704"/>
              <a:ext cx="457200" cy="457200"/>
            </a:xfrm>
            <a:prstGeom prst="rect">
              <a:avLst/>
            </a:prstGeom>
          </p:spPr>
        </p:pic>
        <p:pic>
          <p:nvPicPr>
            <p:cNvPr id="22" name="Picture 25" descr="gota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000" y="2649100"/>
              <a:ext cx="457200" cy="457200"/>
            </a:xfrm>
            <a:prstGeom prst="rect">
              <a:avLst/>
            </a:prstGeom>
          </p:spPr>
        </p:pic>
        <p:pic>
          <p:nvPicPr>
            <p:cNvPr id="23" name="Picture 25" descr="gota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552" y="3213704"/>
              <a:ext cx="457200" cy="457200"/>
            </a:xfrm>
            <a:prstGeom prst="rect">
              <a:avLst/>
            </a:prstGeom>
          </p:spPr>
        </p:pic>
        <p:pic>
          <p:nvPicPr>
            <p:cNvPr id="24" name="Picture 25" descr="gota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560" y="3763888"/>
              <a:ext cx="457200" cy="457200"/>
            </a:xfrm>
            <a:prstGeom prst="rect">
              <a:avLst/>
            </a:prstGeom>
          </p:spPr>
        </p:pic>
        <p:pic>
          <p:nvPicPr>
            <p:cNvPr id="25" name="Picture 25" descr="gota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552" y="4314072"/>
              <a:ext cx="457200" cy="457200"/>
            </a:xfrm>
            <a:prstGeom prst="rect">
              <a:avLst/>
            </a:prstGeom>
          </p:spPr>
        </p:pic>
        <p:pic>
          <p:nvPicPr>
            <p:cNvPr id="26" name="Picture 25" descr="gota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384" y="4871078"/>
              <a:ext cx="457200" cy="457200"/>
            </a:xfrm>
            <a:prstGeom prst="rect">
              <a:avLst/>
            </a:prstGeom>
          </p:spPr>
        </p:pic>
        <p:pic>
          <p:nvPicPr>
            <p:cNvPr id="27" name="Picture 25" descr="gota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96" y="5428084"/>
              <a:ext cx="457200" cy="457200"/>
            </a:xfrm>
            <a:prstGeom prst="rect">
              <a:avLst/>
            </a:prstGeom>
          </p:spPr>
        </p:pic>
      </p:grpSp>
      <p:grpSp>
        <p:nvGrpSpPr>
          <p:cNvPr id="35" name="Grupo 34"/>
          <p:cNvGrpSpPr/>
          <p:nvPr/>
        </p:nvGrpSpPr>
        <p:grpSpPr>
          <a:xfrm>
            <a:off x="4572000" y="2389336"/>
            <a:ext cx="4536504" cy="4064000"/>
            <a:chOff x="4572000" y="1957288"/>
            <a:chExt cx="4536504" cy="4064000"/>
          </a:xfrm>
        </p:grpSpPr>
        <p:graphicFrame>
          <p:nvGraphicFramePr>
            <p:cNvPr id="19" name="Diagrama 18"/>
            <p:cNvGraphicFramePr/>
            <p:nvPr>
              <p:extLst>
                <p:ext uri="{D42A27DB-BD31-4B8C-83A1-F6EECF244321}">
                  <p14:modId xmlns:p14="http://schemas.microsoft.com/office/powerpoint/2010/main" val="1715855896"/>
                </p:ext>
              </p:extLst>
            </p:nvPr>
          </p:nvGraphicFramePr>
          <p:xfrm>
            <a:off x="4572000" y="1957288"/>
            <a:ext cx="4536504" cy="406400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8" r:lo="rId9" r:qs="rId10" r:cs="rId11"/>
            </a:graphicData>
          </a:graphic>
        </p:graphicFrame>
        <p:pic>
          <p:nvPicPr>
            <p:cNvPr id="28" name="Picture 25" descr="gota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4048" y="4698000"/>
              <a:ext cx="504056" cy="504056"/>
            </a:xfrm>
            <a:prstGeom prst="rect">
              <a:avLst/>
            </a:prstGeom>
          </p:spPr>
        </p:pic>
        <p:pic>
          <p:nvPicPr>
            <p:cNvPr id="29" name="Picture 25" descr="gota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4860" y="2145044"/>
              <a:ext cx="504056" cy="504056"/>
            </a:xfrm>
            <a:prstGeom prst="rect">
              <a:avLst/>
            </a:prstGeom>
          </p:spPr>
        </p:pic>
        <p:pic>
          <p:nvPicPr>
            <p:cNvPr id="30" name="Picture 25" descr="gota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66000" y="3420000"/>
              <a:ext cx="504056" cy="504056"/>
            </a:xfrm>
            <a:prstGeom prst="rect">
              <a:avLst/>
            </a:prstGeom>
          </p:spPr>
        </p:pic>
        <p:pic>
          <p:nvPicPr>
            <p:cNvPr id="31" name="Picture 25" descr="gota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66000" y="4068000"/>
              <a:ext cx="504056" cy="504056"/>
            </a:xfrm>
            <a:prstGeom prst="rect">
              <a:avLst/>
            </a:prstGeom>
          </p:spPr>
        </p:pic>
        <p:pic>
          <p:nvPicPr>
            <p:cNvPr id="32" name="Picture 25" descr="gota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2000" y="5349600"/>
              <a:ext cx="504056" cy="504056"/>
            </a:xfrm>
            <a:prstGeom prst="rect">
              <a:avLst/>
            </a:prstGeom>
          </p:spPr>
        </p:pic>
        <p:pic>
          <p:nvPicPr>
            <p:cNvPr id="34" name="Picture 5" descr="sustentabilidade.png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9306" y="2731657"/>
              <a:ext cx="573540" cy="568800"/>
            </a:xfrm>
            <a:prstGeom prst="rect">
              <a:avLst/>
            </a:prstGeom>
          </p:spPr>
        </p:pic>
      </p:grpSp>
      <p:sp>
        <p:nvSpPr>
          <p:cNvPr id="37" name="CaixaDeTexto 36"/>
          <p:cNvSpPr txBox="1"/>
          <p:nvPr/>
        </p:nvSpPr>
        <p:spPr>
          <a:xfrm>
            <a:off x="755576" y="1772816"/>
            <a:ext cx="72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smtClean="0"/>
              <a:t>Organizada em 13 tomos temáticos:</a:t>
            </a:r>
            <a:endParaRPr lang="pt-PT" i="1" dirty="0"/>
          </a:p>
        </p:txBody>
      </p:sp>
    </p:spTree>
    <p:extLst>
      <p:ext uri="{BB962C8B-B14F-4D97-AF65-F5344CB8AC3E}">
        <p14:creationId xmlns:p14="http://schemas.microsoft.com/office/powerpoint/2010/main" val="3647806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11778" y="1973014"/>
            <a:ext cx="8136343" cy="4525963"/>
          </a:xfrm>
          <a:prstGeom prst="rect">
            <a:avLst/>
          </a:prstGeom>
        </p:spPr>
      </p:pic>
      <p:sp>
        <p:nvSpPr>
          <p:cNvPr id="5" name="Rectângulo 4"/>
          <p:cNvSpPr/>
          <p:nvPr/>
        </p:nvSpPr>
        <p:spPr>
          <a:xfrm>
            <a:off x="251520" y="574603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pt-PT" dirty="0" err="1" smtClean="0">
                <a:solidFill>
                  <a:srgbClr val="0070C0"/>
                </a:solidFill>
              </a:rPr>
              <a:t>Actividades</a:t>
            </a:r>
            <a:r>
              <a:rPr lang="pt-PT" dirty="0" smtClean="0">
                <a:solidFill>
                  <a:srgbClr val="0070C0"/>
                </a:solidFill>
              </a:rPr>
              <a:t> </a:t>
            </a:r>
            <a:r>
              <a:rPr lang="pt-PT" dirty="0">
                <a:solidFill>
                  <a:srgbClr val="0070C0"/>
                </a:solidFill>
              </a:rPr>
              <a:t>para o estabelecimento de </a:t>
            </a:r>
            <a:r>
              <a:rPr lang="pt-PT" dirty="0" smtClean="0">
                <a:solidFill>
                  <a:srgbClr val="0070C0"/>
                </a:solidFill>
              </a:rPr>
              <a:t>cenários de </a:t>
            </a:r>
            <a:r>
              <a:rPr lang="pt-PT" dirty="0">
                <a:solidFill>
                  <a:srgbClr val="0070C0"/>
                </a:solidFill>
              </a:rPr>
              <a:t>desenvolvimento</a:t>
            </a:r>
          </a:p>
          <a:p>
            <a:pPr algn="ctr">
              <a:defRPr/>
            </a:pPr>
            <a:r>
              <a:rPr lang="pt-PT" dirty="0" smtClean="0">
                <a:solidFill>
                  <a:srgbClr val="0070C0"/>
                </a:solidFill>
              </a:rPr>
              <a:t>socioeconómico </a:t>
            </a:r>
            <a:r>
              <a:rPr lang="pt-PT" dirty="0">
                <a:solidFill>
                  <a:srgbClr val="0070C0"/>
                </a:solidFill>
              </a:rPr>
              <a:t>e de utilização da água</a:t>
            </a:r>
            <a:endParaRPr lang="pt-PT" dirty="0"/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457200" y="476672"/>
            <a:ext cx="814724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1E609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dirty="0" smtClean="0"/>
              <a:t>III. Fase 2</a:t>
            </a:r>
          </a:p>
          <a:p>
            <a:r>
              <a:rPr lang="pt-PT" sz="2800" dirty="0" smtClean="0"/>
              <a:t>Cenários </a:t>
            </a:r>
            <a:r>
              <a:rPr lang="pt-PT" sz="2800" dirty="0"/>
              <a:t>de Previsão de Desenvolvimento </a:t>
            </a:r>
            <a:r>
              <a:rPr lang="pt-PT" sz="2800" dirty="0" smtClean="0"/>
              <a:t>Socioeconómico </a:t>
            </a:r>
            <a:r>
              <a:rPr lang="pt-PT" sz="2800" dirty="0"/>
              <a:t>e de Utilização dos Recursos Hídricos</a:t>
            </a:r>
          </a:p>
        </p:txBody>
      </p:sp>
    </p:spTree>
    <p:extLst>
      <p:ext uri="{BB962C8B-B14F-4D97-AF65-F5344CB8AC3E}">
        <p14:creationId xmlns:p14="http://schemas.microsoft.com/office/powerpoint/2010/main" val="3793050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457200" y="1988840"/>
            <a:ext cx="8445090" cy="4525963"/>
          </a:xfrm>
        </p:spPr>
        <p:txBody>
          <a:bodyPr/>
          <a:lstStyle/>
          <a:p>
            <a:pPr marL="0" indent="0">
              <a:buNone/>
            </a:pPr>
            <a:r>
              <a:rPr lang="pt-PT" sz="2000" dirty="0">
                <a:solidFill>
                  <a:srgbClr val="0070C0"/>
                </a:solidFill>
              </a:rPr>
              <a:t>Pressupostos por cenário</a:t>
            </a:r>
          </a:p>
          <a:p>
            <a:endParaRPr lang="pt-PT" dirty="0"/>
          </a:p>
        </p:txBody>
      </p:sp>
      <p:graphicFrame>
        <p:nvGraphicFramePr>
          <p:cNvPr id="5" name="Diagram 1"/>
          <p:cNvGraphicFramePr/>
          <p:nvPr>
            <p:extLst>
              <p:ext uri="{D42A27DB-BD31-4B8C-83A1-F6EECF244321}">
                <p14:modId xmlns:p14="http://schemas.microsoft.com/office/powerpoint/2010/main" val="1194524027"/>
              </p:ext>
            </p:extLst>
          </p:nvPr>
        </p:nvGraphicFramePr>
        <p:xfrm>
          <a:off x="72008" y="2420888"/>
          <a:ext cx="9036496" cy="42484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ítulo 1"/>
          <p:cNvSpPr txBox="1">
            <a:spLocks/>
          </p:cNvSpPr>
          <p:nvPr/>
        </p:nvSpPr>
        <p:spPr>
          <a:xfrm>
            <a:off x="457200" y="476672"/>
            <a:ext cx="814724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1E609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dirty="0" smtClean="0"/>
              <a:t>III. Fase 2</a:t>
            </a:r>
          </a:p>
          <a:p>
            <a:r>
              <a:rPr lang="pt-PT" sz="2800" dirty="0" smtClean="0"/>
              <a:t>Cenários </a:t>
            </a:r>
            <a:r>
              <a:rPr lang="pt-PT" sz="2800" dirty="0"/>
              <a:t>de Previsão de Desenvolvimento </a:t>
            </a:r>
            <a:r>
              <a:rPr lang="pt-PT" sz="2800" dirty="0" smtClean="0"/>
              <a:t>Socioeconómico </a:t>
            </a:r>
            <a:r>
              <a:rPr lang="pt-PT" sz="2800" dirty="0"/>
              <a:t>e de Utilização dos Recursos Hídricos</a:t>
            </a:r>
          </a:p>
        </p:txBody>
      </p:sp>
    </p:spTree>
    <p:extLst>
      <p:ext uri="{BB962C8B-B14F-4D97-AF65-F5344CB8AC3E}">
        <p14:creationId xmlns:p14="http://schemas.microsoft.com/office/powerpoint/2010/main" val="672394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457200" y="1772816"/>
            <a:ext cx="8445090" cy="4525963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pt-PT" sz="2000" dirty="0" smtClean="0">
                <a:solidFill>
                  <a:srgbClr val="0070C0"/>
                </a:solidFill>
              </a:rPr>
              <a:t>Balanço Hídrico no Contexto das Alterações Climáticas - 2040</a:t>
            </a:r>
          </a:p>
          <a:p>
            <a:endParaRPr lang="pt-PT" dirty="0"/>
          </a:p>
        </p:txBody>
      </p:sp>
      <p:grpSp>
        <p:nvGrpSpPr>
          <p:cNvPr id="4" name="Grupo 3"/>
          <p:cNvGrpSpPr/>
          <p:nvPr/>
        </p:nvGrpSpPr>
        <p:grpSpPr>
          <a:xfrm>
            <a:off x="447055" y="2729619"/>
            <a:ext cx="8082112" cy="4008302"/>
            <a:chOff x="447055" y="2729619"/>
            <a:chExt cx="8082112" cy="4008302"/>
          </a:xfrm>
        </p:grpSpPr>
        <p:sp>
          <p:nvSpPr>
            <p:cNvPr id="5" name="Forma Livre 4"/>
            <p:cNvSpPr/>
            <p:nvPr/>
          </p:nvSpPr>
          <p:spPr>
            <a:xfrm rot="16200000">
              <a:off x="-573071" y="3749745"/>
              <a:ext cx="4008302" cy="1968049"/>
            </a:xfrm>
            <a:custGeom>
              <a:avLst/>
              <a:gdLst>
                <a:gd name="connsiteX0" fmla="*/ 0 w 1968048"/>
                <a:gd name="connsiteY0" fmla="*/ 98402 h 4008301"/>
                <a:gd name="connsiteX1" fmla="*/ 98402 w 1968048"/>
                <a:gd name="connsiteY1" fmla="*/ 0 h 4008301"/>
                <a:gd name="connsiteX2" fmla="*/ 1869646 w 1968048"/>
                <a:gd name="connsiteY2" fmla="*/ 0 h 4008301"/>
                <a:gd name="connsiteX3" fmla="*/ 1968048 w 1968048"/>
                <a:gd name="connsiteY3" fmla="*/ 98402 h 4008301"/>
                <a:gd name="connsiteX4" fmla="*/ 1968048 w 1968048"/>
                <a:gd name="connsiteY4" fmla="*/ 3909899 h 4008301"/>
                <a:gd name="connsiteX5" fmla="*/ 1869646 w 1968048"/>
                <a:gd name="connsiteY5" fmla="*/ 4008301 h 4008301"/>
                <a:gd name="connsiteX6" fmla="*/ 98402 w 1968048"/>
                <a:gd name="connsiteY6" fmla="*/ 4008301 h 4008301"/>
                <a:gd name="connsiteX7" fmla="*/ 0 w 1968048"/>
                <a:gd name="connsiteY7" fmla="*/ 3909899 h 4008301"/>
                <a:gd name="connsiteX8" fmla="*/ 0 w 1968048"/>
                <a:gd name="connsiteY8" fmla="*/ 98402 h 4008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68048" h="4008301">
                  <a:moveTo>
                    <a:pt x="1919733" y="1"/>
                  </a:moveTo>
                  <a:cubicBezTo>
                    <a:pt x="1946417" y="1"/>
                    <a:pt x="1968048" y="89729"/>
                    <a:pt x="1968048" y="200415"/>
                  </a:cubicBezTo>
                  <a:lnTo>
                    <a:pt x="1968048" y="3807886"/>
                  </a:lnTo>
                  <a:cubicBezTo>
                    <a:pt x="1968048" y="3918572"/>
                    <a:pt x="1946417" y="4008300"/>
                    <a:pt x="1919733" y="4008300"/>
                  </a:cubicBezTo>
                  <a:lnTo>
                    <a:pt x="48315" y="4008300"/>
                  </a:lnTo>
                  <a:cubicBezTo>
                    <a:pt x="21631" y="4008300"/>
                    <a:pt x="0" y="3918572"/>
                    <a:pt x="0" y="3807886"/>
                  </a:cubicBezTo>
                  <a:lnTo>
                    <a:pt x="0" y="200415"/>
                  </a:lnTo>
                  <a:cubicBezTo>
                    <a:pt x="0" y="89729"/>
                    <a:pt x="21631" y="1"/>
                    <a:pt x="48315" y="1"/>
                  </a:cubicBezTo>
                  <a:lnTo>
                    <a:pt x="1919733" y="1"/>
                  </a:lnTo>
                  <a:close/>
                </a:path>
              </a:pathLst>
            </a:custGeom>
            <a:solidFill>
              <a:srgbClr val="FFC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21495" tIns="54865" rIns="71120" bIns="1574438" numCol="1" spcCol="1270" anchor="t" anchorCtr="0">
              <a:noAutofit/>
            </a:bodyPr>
            <a:lstStyle/>
            <a:p>
              <a:pPr lvl="0" algn="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PT" sz="1600" b="1" kern="1200" dirty="0" smtClean="0">
                  <a:solidFill>
                    <a:srgbClr val="C00000"/>
                  </a:solidFill>
                </a:rPr>
                <a:t>TEMPERATURAS MÁXIMAS E MÍNIMAS</a:t>
              </a:r>
              <a:endParaRPr lang="pt-PT" sz="1600" b="1" kern="1200" dirty="0">
                <a:solidFill>
                  <a:srgbClr val="C00000"/>
                </a:solidFill>
              </a:endParaRPr>
            </a:p>
          </p:txBody>
        </p:sp>
        <p:sp>
          <p:nvSpPr>
            <p:cNvPr id="7" name="Forma Livre 6"/>
            <p:cNvSpPr/>
            <p:nvPr/>
          </p:nvSpPr>
          <p:spPr>
            <a:xfrm>
              <a:off x="971600" y="2729619"/>
              <a:ext cx="1466196" cy="4008301"/>
            </a:xfrm>
            <a:custGeom>
              <a:avLst/>
              <a:gdLst>
                <a:gd name="connsiteX0" fmla="*/ 0 w 1466196"/>
                <a:gd name="connsiteY0" fmla="*/ 0 h 4008301"/>
                <a:gd name="connsiteX1" fmla="*/ 1466196 w 1466196"/>
                <a:gd name="connsiteY1" fmla="*/ 0 h 4008301"/>
                <a:gd name="connsiteX2" fmla="*/ 1466196 w 1466196"/>
                <a:gd name="connsiteY2" fmla="*/ 4008301 h 4008301"/>
                <a:gd name="connsiteX3" fmla="*/ 0 w 1466196"/>
                <a:gd name="connsiteY3" fmla="*/ 4008301 h 4008301"/>
                <a:gd name="connsiteX4" fmla="*/ 0 w 1466196"/>
                <a:gd name="connsiteY4" fmla="*/ 0 h 4008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66196" h="4008301">
                  <a:moveTo>
                    <a:pt x="0" y="0"/>
                  </a:moveTo>
                  <a:lnTo>
                    <a:pt x="1466196" y="0"/>
                  </a:lnTo>
                  <a:lnTo>
                    <a:pt x="1466196" y="4008301"/>
                  </a:lnTo>
                  <a:lnTo>
                    <a:pt x="0" y="4008301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41148" rIns="0" bIns="0" numCol="1" spcCol="1270" anchor="t" anchorCtr="0">
              <a:noAutofit/>
            </a:bodyPr>
            <a:lstStyle/>
            <a:p>
              <a:pPr lvl="0" algn="l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pt-PT" sz="1100" kern="1200" dirty="0"/>
            </a:p>
            <a:p>
              <a:pPr lvl="0" algn="l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PT" sz="1200" kern="1200" dirty="0" smtClean="0">
                  <a:solidFill>
                    <a:schemeClr val="bg1"/>
                  </a:solidFill>
                </a:rPr>
                <a:t>   É esperado um         aumento entre 1,1 e   1,5ºC em todo o território,</a:t>
              </a:r>
              <a:endParaRPr lang="pt-PT" sz="1200" kern="1200" dirty="0">
                <a:solidFill>
                  <a:schemeClr val="bg1"/>
                </a:solidFill>
              </a:endParaRPr>
            </a:p>
          </p:txBody>
        </p:sp>
        <p:sp>
          <p:nvSpPr>
            <p:cNvPr id="9" name="Forma Livre 8"/>
            <p:cNvSpPr/>
            <p:nvPr/>
          </p:nvSpPr>
          <p:spPr>
            <a:xfrm rot="16200000">
              <a:off x="1467131" y="3749745"/>
              <a:ext cx="4008302" cy="1968049"/>
            </a:xfrm>
            <a:custGeom>
              <a:avLst/>
              <a:gdLst>
                <a:gd name="connsiteX0" fmla="*/ 0 w 1968048"/>
                <a:gd name="connsiteY0" fmla="*/ 98402 h 4008301"/>
                <a:gd name="connsiteX1" fmla="*/ 98402 w 1968048"/>
                <a:gd name="connsiteY1" fmla="*/ 0 h 4008301"/>
                <a:gd name="connsiteX2" fmla="*/ 1869646 w 1968048"/>
                <a:gd name="connsiteY2" fmla="*/ 0 h 4008301"/>
                <a:gd name="connsiteX3" fmla="*/ 1968048 w 1968048"/>
                <a:gd name="connsiteY3" fmla="*/ 98402 h 4008301"/>
                <a:gd name="connsiteX4" fmla="*/ 1968048 w 1968048"/>
                <a:gd name="connsiteY4" fmla="*/ 3909899 h 4008301"/>
                <a:gd name="connsiteX5" fmla="*/ 1869646 w 1968048"/>
                <a:gd name="connsiteY5" fmla="*/ 4008301 h 4008301"/>
                <a:gd name="connsiteX6" fmla="*/ 98402 w 1968048"/>
                <a:gd name="connsiteY6" fmla="*/ 4008301 h 4008301"/>
                <a:gd name="connsiteX7" fmla="*/ 0 w 1968048"/>
                <a:gd name="connsiteY7" fmla="*/ 3909899 h 4008301"/>
                <a:gd name="connsiteX8" fmla="*/ 0 w 1968048"/>
                <a:gd name="connsiteY8" fmla="*/ 98402 h 4008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68048" h="4008301">
                  <a:moveTo>
                    <a:pt x="1919733" y="1"/>
                  </a:moveTo>
                  <a:cubicBezTo>
                    <a:pt x="1946417" y="1"/>
                    <a:pt x="1968048" y="89729"/>
                    <a:pt x="1968048" y="200415"/>
                  </a:cubicBezTo>
                  <a:lnTo>
                    <a:pt x="1968048" y="3807886"/>
                  </a:lnTo>
                  <a:cubicBezTo>
                    <a:pt x="1968048" y="3918572"/>
                    <a:pt x="1946417" y="4008300"/>
                    <a:pt x="1919733" y="4008300"/>
                  </a:cubicBezTo>
                  <a:lnTo>
                    <a:pt x="48315" y="4008300"/>
                  </a:lnTo>
                  <a:cubicBezTo>
                    <a:pt x="21631" y="4008300"/>
                    <a:pt x="0" y="3918572"/>
                    <a:pt x="0" y="3807886"/>
                  </a:cubicBezTo>
                  <a:lnTo>
                    <a:pt x="0" y="200415"/>
                  </a:lnTo>
                  <a:cubicBezTo>
                    <a:pt x="0" y="89729"/>
                    <a:pt x="21631" y="1"/>
                    <a:pt x="48315" y="1"/>
                  </a:cubicBezTo>
                  <a:lnTo>
                    <a:pt x="1919733" y="1"/>
                  </a:lnTo>
                  <a:close/>
                </a:path>
              </a:pathLst>
            </a:custGeom>
            <a:solidFill>
              <a:srgbClr val="00B0F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21495" tIns="54864" rIns="71120" bIns="1574439" numCol="1" spcCol="1270" anchor="t" anchorCtr="0">
              <a:noAutofit/>
            </a:bodyPr>
            <a:lstStyle/>
            <a:p>
              <a:pPr lvl="0" algn="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PT" sz="1600" b="1" kern="1200" dirty="0" smtClean="0">
                  <a:solidFill>
                    <a:srgbClr val="FFFF00"/>
                  </a:solidFill>
                </a:rPr>
                <a:t>PRECIPITAÇÃO</a:t>
              </a:r>
              <a:endParaRPr lang="pt-PT" sz="1600" b="1" kern="1200" dirty="0">
                <a:solidFill>
                  <a:srgbClr val="FFFF00"/>
                </a:solidFill>
              </a:endParaRPr>
            </a:p>
          </p:txBody>
        </p:sp>
        <p:sp>
          <p:nvSpPr>
            <p:cNvPr id="10" name="Extrair 9"/>
            <p:cNvSpPr/>
            <p:nvPr/>
          </p:nvSpPr>
          <p:spPr>
            <a:xfrm rot="5400000">
              <a:off x="2323558" y="4606646"/>
              <a:ext cx="347079" cy="295207"/>
            </a:xfrm>
            <a:prstGeom prst="flowChartExtra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Forma Livre 10"/>
            <p:cNvSpPr/>
            <p:nvPr/>
          </p:nvSpPr>
          <p:spPr>
            <a:xfrm>
              <a:off x="2880868" y="2729619"/>
              <a:ext cx="1466196" cy="4008301"/>
            </a:xfrm>
            <a:custGeom>
              <a:avLst/>
              <a:gdLst>
                <a:gd name="connsiteX0" fmla="*/ 0 w 1466196"/>
                <a:gd name="connsiteY0" fmla="*/ 0 h 4008301"/>
                <a:gd name="connsiteX1" fmla="*/ 1466196 w 1466196"/>
                <a:gd name="connsiteY1" fmla="*/ 0 h 4008301"/>
                <a:gd name="connsiteX2" fmla="*/ 1466196 w 1466196"/>
                <a:gd name="connsiteY2" fmla="*/ 4008301 h 4008301"/>
                <a:gd name="connsiteX3" fmla="*/ 0 w 1466196"/>
                <a:gd name="connsiteY3" fmla="*/ 4008301 h 4008301"/>
                <a:gd name="connsiteX4" fmla="*/ 0 w 1466196"/>
                <a:gd name="connsiteY4" fmla="*/ 0 h 4008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66196" h="4008301">
                  <a:moveTo>
                    <a:pt x="0" y="0"/>
                  </a:moveTo>
                  <a:lnTo>
                    <a:pt x="1466196" y="0"/>
                  </a:lnTo>
                  <a:lnTo>
                    <a:pt x="1466196" y="4008301"/>
                  </a:lnTo>
                  <a:lnTo>
                    <a:pt x="0" y="4008301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41148" rIns="0" bIns="0" numCol="1" spcCol="1270" anchor="t" anchorCtr="0">
              <a:noAutofit/>
            </a:bodyPr>
            <a:lstStyle/>
            <a:p>
              <a:pPr lvl="0" algn="l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pt-PT" sz="1000" kern="1200" dirty="0" smtClean="0">
                <a:solidFill>
                  <a:srgbClr val="002060"/>
                </a:solidFill>
              </a:endParaRPr>
            </a:p>
            <a:p>
              <a:pPr lvl="0" algn="l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PT" sz="1200" kern="1200" dirty="0" smtClean="0">
                  <a:solidFill>
                    <a:srgbClr val="002060"/>
                  </a:solidFill>
                </a:rPr>
                <a:t> Anomalias positivas da precipitação: Cabinda; Longa e </a:t>
              </a:r>
              <a:r>
                <a:rPr lang="pt-PT" sz="1200" kern="1200" dirty="0" err="1" smtClean="0">
                  <a:solidFill>
                    <a:srgbClr val="002060"/>
                  </a:solidFill>
                </a:rPr>
                <a:t>Centro-Oeste</a:t>
              </a:r>
              <a:r>
                <a:rPr lang="pt-PT" sz="1200" kern="1200" dirty="0" smtClean="0">
                  <a:solidFill>
                    <a:srgbClr val="002060"/>
                  </a:solidFill>
                </a:rPr>
                <a:t>,</a:t>
              </a:r>
            </a:p>
            <a:p>
              <a:pPr lvl="0" algn="l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pt-PT" sz="1200" kern="1200" dirty="0" smtClean="0">
                <a:solidFill>
                  <a:srgbClr val="002060"/>
                </a:solidFill>
              </a:endParaRPr>
            </a:p>
            <a:p>
              <a:pPr lvl="0" algn="l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PT" sz="1200" kern="1200" dirty="0" smtClean="0">
                  <a:solidFill>
                    <a:srgbClr val="002060"/>
                  </a:solidFill>
                </a:rPr>
                <a:t>Anomalias entre 0% e -2,9% da precipitação: </a:t>
              </a:r>
              <a:r>
                <a:rPr lang="pt-PT" sz="1200" kern="1200" dirty="0" err="1" smtClean="0">
                  <a:solidFill>
                    <a:srgbClr val="002060"/>
                  </a:solidFill>
                </a:rPr>
                <a:t>Kassai</a:t>
              </a:r>
              <a:r>
                <a:rPr lang="pt-PT" sz="1200" kern="1200" dirty="0" smtClean="0">
                  <a:solidFill>
                    <a:srgbClr val="002060"/>
                  </a:solidFill>
                </a:rPr>
                <a:t>, Noroeste, Dande, Bengo, Baixo Kwanza, Catumbela, Queve, </a:t>
              </a:r>
              <a:r>
                <a:rPr lang="pt-PT" sz="1200" kern="1200" dirty="0" err="1" smtClean="0">
                  <a:solidFill>
                    <a:srgbClr val="002060"/>
                  </a:solidFill>
                </a:rPr>
                <a:t>Coporolo</a:t>
              </a:r>
              <a:r>
                <a:rPr lang="pt-PT" sz="1200" kern="1200" dirty="0" smtClean="0">
                  <a:solidFill>
                    <a:srgbClr val="002060"/>
                  </a:solidFill>
                </a:rPr>
                <a:t> e Sudoeste,</a:t>
              </a:r>
            </a:p>
            <a:p>
              <a:pPr lvl="0" algn="l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pt-PT" sz="1200" kern="1200" dirty="0" smtClean="0">
                <a:solidFill>
                  <a:srgbClr val="002060"/>
                </a:solidFill>
              </a:endParaRPr>
            </a:p>
            <a:p>
              <a:pPr lvl="0" algn="l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PT" sz="1200" kern="1200" dirty="0" smtClean="0">
                  <a:solidFill>
                    <a:srgbClr val="002060"/>
                  </a:solidFill>
                </a:rPr>
                <a:t>Anomalias entre -3,0% e 5,9% da precipitação: Cuango, Alto e Médio Kwanza, Alto e Médio Cunene, </a:t>
              </a:r>
              <a:r>
                <a:rPr lang="pt-PT" sz="1200" kern="1200" dirty="0" err="1" smtClean="0">
                  <a:solidFill>
                    <a:srgbClr val="002060"/>
                  </a:solidFill>
                </a:rPr>
                <a:t>Cuvelai</a:t>
              </a:r>
              <a:r>
                <a:rPr lang="pt-PT" sz="1200" kern="1200" dirty="0" smtClean="0">
                  <a:solidFill>
                    <a:srgbClr val="002060"/>
                  </a:solidFill>
                </a:rPr>
                <a:t>, Cubango e Cuando</a:t>
              </a:r>
            </a:p>
          </p:txBody>
        </p:sp>
        <p:sp>
          <p:nvSpPr>
            <p:cNvPr id="12" name="Forma Livre 11"/>
            <p:cNvSpPr/>
            <p:nvPr/>
          </p:nvSpPr>
          <p:spPr>
            <a:xfrm rot="16200000">
              <a:off x="3504061" y="3749745"/>
              <a:ext cx="4008302" cy="1968049"/>
            </a:xfrm>
            <a:custGeom>
              <a:avLst/>
              <a:gdLst>
                <a:gd name="connsiteX0" fmla="*/ 0 w 1968048"/>
                <a:gd name="connsiteY0" fmla="*/ 98402 h 4008301"/>
                <a:gd name="connsiteX1" fmla="*/ 98402 w 1968048"/>
                <a:gd name="connsiteY1" fmla="*/ 0 h 4008301"/>
                <a:gd name="connsiteX2" fmla="*/ 1869646 w 1968048"/>
                <a:gd name="connsiteY2" fmla="*/ 0 h 4008301"/>
                <a:gd name="connsiteX3" fmla="*/ 1968048 w 1968048"/>
                <a:gd name="connsiteY3" fmla="*/ 98402 h 4008301"/>
                <a:gd name="connsiteX4" fmla="*/ 1968048 w 1968048"/>
                <a:gd name="connsiteY4" fmla="*/ 3909899 h 4008301"/>
                <a:gd name="connsiteX5" fmla="*/ 1869646 w 1968048"/>
                <a:gd name="connsiteY5" fmla="*/ 4008301 h 4008301"/>
                <a:gd name="connsiteX6" fmla="*/ 98402 w 1968048"/>
                <a:gd name="connsiteY6" fmla="*/ 4008301 h 4008301"/>
                <a:gd name="connsiteX7" fmla="*/ 0 w 1968048"/>
                <a:gd name="connsiteY7" fmla="*/ 3909899 h 4008301"/>
                <a:gd name="connsiteX8" fmla="*/ 0 w 1968048"/>
                <a:gd name="connsiteY8" fmla="*/ 98402 h 4008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68048" h="4008301">
                  <a:moveTo>
                    <a:pt x="1919733" y="1"/>
                  </a:moveTo>
                  <a:cubicBezTo>
                    <a:pt x="1946417" y="1"/>
                    <a:pt x="1968048" y="89729"/>
                    <a:pt x="1968048" y="200415"/>
                  </a:cubicBezTo>
                  <a:lnTo>
                    <a:pt x="1968048" y="3807886"/>
                  </a:lnTo>
                  <a:cubicBezTo>
                    <a:pt x="1968048" y="3918572"/>
                    <a:pt x="1946417" y="4008300"/>
                    <a:pt x="1919733" y="4008300"/>
                  </a:cubicBezTo>
                  <a:lnTo>
                    <a:pt x="48315" y="4008300"/>
                  </a:lnTo>
                  <a:cubicBezTo>
                    <a:pt x="21631" y="4008300"/>
                    <a:pt x="0" y="3918572"/>
                    <a:pt x="0" y="3807886"/>
                  </a:cubicBezTo>
                  <a:lnTo>
                    <a:pt x="0" y="200415"/>
                  </a:lnTo>
                  <a:cubicBezTo>
                    <a:pt x="0" y="89729"/>
                    <a:pt x="21631" y="1"/>
                    <a:pt x="48315" y="1"/>
                  </a:cubicBezTo>
                  <a:lnTo>
                    <a:pt x="1919733" y="1"/>
                  </a:lnTo>
                  <a:close/>
                </a:path>
              </a:pathLst>
            </a:custGeom>
            <a:solidFill>
              <a:srgbClr val="FFFF99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21495" tIns="54865" rIns="71120" bIns="1574439" numCol="1" spcCol="1270" anchor="t" anchorCtr="0">
              <a:noAutofit/>
            </a:bodyPr>
            <a:lstStyle/>
            <a:p>
              <a:pPr lvl="0" algn="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PT" sz="1600" b="1" kern="1200" smtClean="0">
                  <a:solidFill>
                    <a:srgbClr val="FF0000"/>
                  </a:solidFill>
                </a:rPr>
                <a:t>POTENCIAL CONFLITO</a:t>
              </a:r>
              <a:endParaRPr lang="pt-PT" sz="1600" b="1" kern="1200" dirty="0">
                <a:solidFill>
                  <a:srgbClr val="FF0000"/>
                </a:solidFill>
              </a:endParaRPr>
            </a:p>
          </p:txBody>
        </p:sp>
        <p:sp>
          <p:nvSpPr>
            <p:cNvPr id="13" name="Extrair 12"/>
            <p:cNvSpPr/>
            <p:nvPr/>
          </p:nvSpPr>
          <p:spPr>
            <a:xfrm rot="5400000">
              <a:off x="4360489" y="4606646"/>
              <a:ext cx="347079" cy="295207"/>
            </a:xfrm>
            <a:prstGeom prst="flowChartExtra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" name="Forma Livre 13"/>
            <p:cNvSpPr/>
            <p:nvPr/>
          </p:nvSpPr>
          <p:spPr>
            <a:xfrm>
              <a:off x="4917798" y="2729619"/>
              <a:ext cx="1466196" cy="4008301"/>
            </a:xfrm>
            <a:custGeom>
              <a:avLst/>
              <a:gdLst>
                <a:gd name="connsiteX0" fmla="*/ 0 w 1466196"/>
                <a:gd name="connsiteY0" fmla="*/ 0 h 4008301"/>
                <a:gd name="connsiteX1" fmla="*/ 1466196 w 1466196"/>
                <a:gd name="connsiteY1" fmla="*/ 0 h 4008301"/>
                <a:gd name="connsiteX2" fmla="*/ 1466196 w 1466196"/>
                <a:gd name="connsiteY2" fmla="*/ 4008301 h 4008301"/>
                <a:gd name="connsiteX3" fmla="*/ 0 w 1466196"/>
                <a:gd name="connsiteY3" fmla="*/ 4008301 h 4008301"/>
                <a:gd name="connsiteX4" fmla="*/ 0 w 1466196"/>
                <a:gd name="connsiteY4" fmla="*/ 0 h 4008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66196" h="4008301">
                  <a:moveTo>
                    <a:pt x="0" y="0"/>
                  </a:moveTo>
                  <a:lnTo>
                    <a:pt x="1466196" y="0"/>
                  </a:lnTo>
                  <a:lnTo>
                    <a:pt x="1466196" y="4008301"/>
                  </a:lnTo>
                  <a:lnTo>
                    <a:pt x="0" y="4008301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41148" rIns="0" bIns="0" numCol="1" spcCol="1270" anchor="t" anchorCtr="0">
              <a:noAutofit/>
            </a:bodyPr>
            <a:lstStyle/>
            <a:p>
              <a:pPr lvl="0" algn="l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pt-PT" sz="1200" kern="1200" dirty="0">
                <a:solidFill>
                  <a:srgbClr val="FF0000"/>
                </a:solidFill>
              </a:endParaRPr>
            </a:p>
            <a:p>
              <a:pPr lvl="0" algn="l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PT" sz="1200" kern="1200" dirty="0" smtClean="0">
                  <a:solidFill>
                    <a:srgbClr val="FF0000"/>
                  </a:solidFill>
                </a:rPr>
                <a:t> potencial </a:t>
              </a:r>
              <a:r>
                <a:rPr lang="pt-PT" sz="1200" kern="1200" dirty="0" smtClean="0">
                  <a:solidFill>
                    <a:srgbClr val="0070C0"/>
                  </a:solidFill>
                </a:rPr>
                <a:t>conflito entre a irrigação e a hidroelectricidade</a:t>
              </a:r>
              <a:r>
                <a:rPr lang="pt-PT" sz="1200" kern="1200" dirty="0" smtClean="0">
                  <a:solidFill>
                    <a:srgbClr val="FF0000"/>
                  </a:solidFill>
                </a:rPr>
                <a:t>,</a:t>
              </a:r>
              <a:endParaRPr lang="pt-PT" sz="1200" kern="1200" dirty="0">
                <a:solidFill>
                  <a:srgbClr val="FF0000"/>
                </a:solidFill>
              </a:endParaRPr>
            </a:p>
            <a:p>
              <a:pPr lvl="0" algn="l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pt-PT" sz="1200" kern="1200" dirty="0" smtClean="0">
                <a:solidFill>
                  <a:srgbClr val="FF0000"/>
                </a:solidFill>
              </a:endParaRPr>
            </a:p>
            <a:p>
              <a:pPr lvl="0" algn="l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PT" sz="1200" kern="1200" dirty="0" smtClean="0">
                  <a:solidFill>
                    <a:srgbClr val="0070C0"/>
                  </a:solidFill>
                </a:rPr>
                <a:t>UH do Cuando </a:t>
              </a:r>
              <a:r>
                <a:rPr lang="pt-PT" sz="1200" kern="1200" dirty="0" smtClean="0">
                  <a:solidFill>
                    <a:srgbClr val="FF0000"/>
                  </a:solidFill>
                </a:rPr>
                <a:t>- incapacidade dos recursos responderem às necessidades de todos os sectores,</a:t>
              </a:r>
            </a:p>
            <a:p>
              <a:pPr lvl="0" algn="l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pt-PT" sz="1200" kern="1200" dirty="0">
                <a:solidFill>
                  <a:srgbClr val="FF0000"/>
                </a:solidFill>
              </a:endParaRPr>
            </a:p>
            <a:p>
              <a:pPr lvl="0" algn="l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PT" sz="1200" kern="1200" dirty="0" smtClean="0">
                  <a:solidFill>
                    <a:srgbClr val="FF0000"/>
                  </a:solidFill>
                </a:rPr>
                <a:t>2º grupo integra a </a:t>
              </a:r>
              <a:r>
                <a:rPr lang="pt-PT" sz="1200" kern="1200" dirty="0" smtClean="0">
                  <a:solidFill>
                    <a:srgbClr val="0070C0"/>
                  </a:solidFill>
                </a:rPr>
                <a:t>UH do Bengo </a:t>
              </a:r>
              <a:r>
                <a:rPr lang="pt-PT" sz="1200" kern="1200" dirty="0" smtClean="0">
                  <a:solidFill>
                    <a:srgbClr val="FF0000"/>
                  </a:solidFill>
                </a:rPr>
                <a:t>- situação crítica no que refere à utilização dos recursos hídricos,</a:t>
              </a:r>
              <a:endParaRPr lang="pt-PT" sz="1200" kern="1200" dirty="0">
                <a:solidFill>
                  <a:srgbClr val="FF0000"/>
                </a:solidFill>
              </a:endParaRPr>
            </a:p>
          </p:txBody>
        </p:sp>
        <p:sp>
          <p:nvSpPr>
            <p:cNvPr id="15" name="Forma Livre 14"/>
            <p:cNvSpPr/>
            <p:nvPr/>
          </p:nvSpPr>
          <p:spPr>
            <a:xfrm rot="16200000">
              <a:off x="5540992" y="3749745"/>
              <a:ext cx="4008302" cy="1968049"/>
            </a:xfrm>
            <a:custGeom>
              <a:avLst/>
              <a:gdLst>
                <a:gd name="connsiteX0" fmla="*/ 0 w 1968048"/>
                <a:gd name="connsiteY0" fmla="*/ 98402 h 4008301"/>
                <a:gd name="connsiteX1" fmla="*/ 98402 w 1968048"/>
                <a:gd name="connsiteY1" fmla="*/ 0 h 4008301"/>
                <a:gd name="connsiteX2" fmla="*/ 1869646 w 1968048"/>
                <a:gd name="connsiteY2" fmla="*/ 0 h 4008301"/>
                <a:gd name="connsiteX3" fmla="*/ 1968048 w 1968048"/>
                <a:gd name="connsiteY3" fmla="*/ 98402 h 4008301"/>
                <a:gd name="connsiteX4" fmla="*/ 1968048 w 1968048"/>
                <a:gd name="connsiteY4" fmla="*/ 3909899 h 4008301"/>
                <a:gd name="connsiteX5" fmla="*/ 1869646 w 1968048"/>
                <a:gd name="connsiteY5" fmla="*/ 4008301 h 4008301"/>
                <a:gd name="connsiteX6" fmla="*/ 98402 w 1968048"/>
                <a:gd name="connsiteY6" fmla="*/ 4008301 h 4008301"/>
                <a:gd name="connsiteX7" fmla="*/ 0 w 1968048"/>
                <a:gd name="connsiteY7" fmla="*/ 3909899 h 4008301"/>
                <a:gd name="connsiteX8" fmla="*/ 0 w 1968048"/>
                <a:gd name="connsiteY8" fmla="*/ 98402 h 4008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68048" h="4008301">
                  <a:moveTo>
                    <a:pt x="1919733" y="1"/>
                  </a:moveTo>
                  <a:cubicBezTo>
                    <a:pt x="1946417" y="1"/>
                    <a:pt x="1968048" y="89729"/>
                    <a:pt x="1968048" y="200415"/>
                  </a:cubicBezTo>
                  <a:lnTo>
                    <a:pt x="1968048" y="3807886"/>
                  </a:lnTo>
                  <a:cubicBezTo>
                    <a:pt x="1968048" y="3918572"/>
                    <a:pt x="1946417" y="4008300"/>
                    <a:pt x="1919733" y="4008300"/>
                  </a:cubicBezTo>
                  <a:lnTo>
                    <a:pt x="48315" y="4008300"/>
                  </a:lnTo>
                  <a:cubicBezTo>
                    <a:pt x="21631" y="4008300"/>
                    <a:pt x="0" y="3918572"/>
                    <a:pt x="0" y="3807886"/>
                  </a:cubicBezTo>
                  <a:lnTo>
                    <a:pt x="0" y="200415"/>
                  </a:lnTo>
                  <a:cubicBezTo>
                    <a:pt x="0" y="89729"/>
                    <a:pt x="21631" y="1"/>
                    <a:pt x="48315" y="1"/>
                  </a:cubicBezTo>
                  <a:lnTo>
                    <a:pt x="1919733" y="1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21495" tIns="54863" rIns="71120" bIns="1574440" numCol="1" spcCol="1270" anchor="t" anchorCtr="0">
              <a:noAutofit/>
            </a:bodyPr>
            <a:lstStyle/>
            <a:p>
              <a:pPr lvl="0" algn="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PT" sz="1600" b="1" kern="1200" smtClean="0">
                  <a:solidFill>
                    <a:srgbClr val="FFFF00"/>
                  </a:solidFill>
                </a:rPr>
                <a:t>NOVO BALANÇO HÍDRICO</a:t>
              </a:r>
              <a:endParaRPr lang="pt-PT" sz="1600" b="1" kern="1200" dirty="0">
                <a:solidFill>
                  <a:srgbClr val="FFFF00"/>
                </a:solidFill>
              </a:endParaRPr>
            </a:p>
          </p:txBody>
        </p:sp>
        <p:sp>
          <p:nvSpPr>
            <p:cNvPr id="16" name="Extrair 15"/>
            <p:cNvSpPr/>
            <p:nvPr/>
          </p:nvSpPr>
          <p:spPr>
            <a:xfrm rot="5400000">
              <a:off x="6397419" y="4606646"/>
              <a:ext cx="347079" cy="295207"/>
            </a:xfrm>
            <a:prstGeom prst="flowChartExtra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7" name="Forma Livre 16"/>
            <p:cNvSpPr/>
            <p:nvPr/>
          </p:nvSpPr>
          <p:spPr>
            <a:xfrm>
              <a:off x="6954729" y="2729619"/>
              <a:ext cx="1466196" cy="4008301"/>
            </a:xfrm>
            <a:custGeom>
              <a:avLst/>
              <a:gdLst>
                <a:gd name="connsiteX0" fmla="*/ 0 w 1466196"/>
                <a:gd name="connsiteY0" fmla="*/ 0 h 4008301"/>
                <a:gd name="connsiteX1" fmla="*/ 1466196 w 1466196"/>
                <a:gd name="connsiteY1" fmla="*/ 0 h 4008301"/>
                <a:gd name="connsiteX2" fmla="*/ 1466196 w 1466196"/>
                <a:gd name="connsiteY2" fmla="*/ 4008301 h 4008301"/>
                <a:gd name="connsiteX3" fmla="*/ 0 w 1466196"/>
                <a:gd name="connsiteY3" fmla="*/ 4008301 h 4008301"/>
                <a:gd name="connsiteX4" fmla="*/ 0 w 1466196"/>
                <a:gd name="connsiteY4" fmla="*/ 0 h 4008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66196" h="4008301">
                  <a:moveTo>
                    <a:pt x="0" y="0"/>
                  </a:moveTo>
                  <a:lnTo>
                    <a:pt x="1466196" y="0"/>
                  </a:lnTo>
                  <a:lnTo>
                    <a:pt x="1466196" y="4008301"/>
                  </a:lnTo>
                  <a:lnTo>
                    <a:pt x="0" y="4008301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37719" rIns="0" bIns="0" numCol="1" spcCol="1270" anchor="t" anchorCtr="0">
              <a:noAutofit/>
            </a:bodyPr>
            <a:lstStyle/>
            <a:p>
              <a:pPr lvl="0" algn="l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pt-PT" sz="1100" kern="1200" dirty="0"/>
            </a:p>
            <a:p>
              <a:pPr lvl="0" algn="l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PT" sz="1100" kern="1200" dirty="0" smtClean="0"/>
                <a:t>Assumindo uma relação linear entre a precipitação e o escoamento - </a:t>
              </a:r>
              <a:r>
                <a:rPr lang="pt-PT" sz="1100" kern="1200" dirty="0" smtClean="0">
                  <a:solidFill>
                    <a:srgbClr val="FFFF00"/>
                  </a:solidFill>
                </a:rPr>
                <a:t>novo balanço hídrico para as UH do Dande, Bengo, Alto, Médio e Baixo Kwanza, Alto, Médio e Baixo Cunene, </a:t>
              </a:r>
              <a:r>
                <a:rPr lang="pt-PT" sz="1100" kern="1200" dirty="0" err="1" smtClean="0">
                  <a:solidFill>
                    <a:srgbClr val="FFFF00"/>
                  </a:solidFill>
                </a:rPr>
                <a:t>Coporolo</a:t>
              </a:r>
              <a:r>
                <a:rPr lang="pt-PT" sz="1100" kern="1200" dirty="0" smtClean="0">
                  <a:solidFill>
                    <a:srgbClr val="FFFF00"/>
                  </a:solidFill>
                </a:rPr>
                <a:t>, Sudoeste, </a:t>
              </a:r>
              <a:r>
                <a:rPr lang="pt-PT" sz="1100" kern="1200" dirty="0" err="1" smtClean="0">
                  <a:solidFill>
                    <a:srgbClr val="FFFF00"/>
                  </a:solidFill>
                </a:rPr>
                <a:t>Cuvelai</a:t>
              </a:r>
              <a:r>
                <a:rPr lang="pt-PT" sz="1100" kern="1200" dirty="0" smtClean="0">
                  <a:solidFill>
                    <a:srgbClr val="FFFF00"/>
                  </a:solidFill>
                </a:rPr>
                <a:t>, Cuango e Cuando,</a:t>
              </a:r>
              <a:endParaRPr lang="pt-PT" sz="1100" kern="1200" dirty="0"/>
            </a:p>
            <a:p>
              <a:pPr lvl="0" algn="l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pt-PT" sz="1100" kern="1200" dirty="0"/>
            </a:p>
            <a:p>
              <a:pPr lvl="0" algn="l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PT" sz="1100" kern="1200" dirty="0" smtClean="0"/>
                <a:t>Consideraram-se disponibilidades de água 5% inferiores às actuais,</a:t>
              </a:r>
              <a:endParaRPr lang="pt-PT" sz="1100" kern="1200" dirty="0"/>
            </a:p>
            <a:p>
              <a:pPr lvl="0" algn="l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PT" sz="1100" kern="1200" smtClean="0"/>
                <a:t> </a:t>
              </a:r>
              <a:endParaRPr lang="pt-PT" sz="1100" kern="1200" dirty="0"/>
            </a:p>
            <a:p>
              <a:pPr lvl="0" algn="l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PT" sz="1100" kern="1200" dirty="0" smtClean="0"/>
                <a:t>Assumiu-se que as necessidades são 5% superiores às estimadas para o cenário C4 em 2040,</a:t>
              </a:r>
              <a:endParaRPr lang="pt-PT" sz="1100" kern="1200" dirty="0"/>
            </a:p>
          </p:txBody>
        </p:sp>
      </p:grpSp>
      <p:sp>
        <p:nvSpPr>
          <p:cNvPr id="8" name="Título 1"/>
          <p:cNvSpPr txBox="1">
            <a:spLocks/>
          </p:cNvSpPr>
          <p:nvPr/>
        </p:nvSpPr>
        <p:spPr>
          <a:xfrm>
            <a:off x="457200" y="476672"/>
            <a:ext cx="814724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1E609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dirty="0" smtClean="0"/>
              <a:t>III. Fase 2</a:t>
            </a:r>
          </a:p>
          <a:p>
            <a:r>
              <a:rPr lang="pt-PT" sz="2800" dirty="0" smtClean="0"/>
              <a:t>Cenários </a:t>
            </a:r>
            <a:r>
              <a:rPr lang="pt-PT" sz="2800" dirty="0"/>
              <a:t>de Previsão de Desenvolvimento </a:t>
            </a:r>
            <a:r>
              <a:rPr lang="pt-PT" sz="2800" dirty="0" smtClean="0"/>
              <a:t>Socioeconómico </a:t>
            </a:r>
            <a:r>
              <a:rPr lang="pt-PT" sz="2800" dirty="0"/>
              <a:t>e de Utilização dos Recursos Hídricos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-322118" y="164176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242694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19272</TotalTime>
  <Words>2629</Words>
  <Application>Microsoft Office PowerPoint</Application>
  <PresentationFormat>Apresentação no Ecrã (4:3)</PresentationFormat>
  <Paragraphs>380</Paragraphs>
  <Slides>40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dos diapositivos</vt:lpstr>
      </vt:variant>
      <vt:variant>
        <vt:i4>40</vt:i4>
      </vt:variant>
    </vt:vector>
  </HeadingPairs>
  <TitlesOfParts>
    <vt:vector size="41" baseType="lpstr">
      <vt:lpstr>Office Theme</vt:lpstr>
      <vt:lpstr>Apresentação do PowerPoint</vt:lpstr>
      <vt:lpstr>Índice</vt:lpstr>
      <vt:lpstr>I. Caracterização Geral do PNA -  Estrutura</vt:lpstr>
      <vt:lpstr>I. Caracterização Geral do PNA -        Constituição e organização</vt:lpstr>
      <vt:lpstr>I. Caracterização Geral do PNA -         Entidades responsáveis pela implementação e acompanhamento</vt:lpstr>
      <vt:lpstr>II. Fase 1  Caracterização da Situação de Referência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JB</dc:creator>
  <cp:lastModifiedBy>Suzana Demelo</cp:lastModifiedBy>
  <cp:revision>461</cp:revision>
  <dcterms:created xsi:type="dcterms:W3CDTF">2015-07-07T14:47:17Z</dcterms:created>
  <dcterms:modified xsi:type="dcterms:W3CDTF">2016-08-05T15:34:30Z</dcterms:modified>
</cp:coreProperties>
</file>