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  <p:sldId id="288" r:id="rId34"/>
  </p:sldIdLst>
  <p:sldSz cx="9144000" cy="6858000" type="screen4x3"/>
  <p:notesSz cx="6858000" cy="9144000"/>
  <p:defaultTextStyle>
    <a:lvl1pPr>
      <a:defRPr>
        <a:latin typeface="Georgia"/>
        <a:ea typeface="Georgia"/>
        <a:cs typeface="Georgia"/>
        <a:sym typeface="Georgia"/>
      </a:defRPr>
    </a:lvl1pPr>
    <a:lvl2pPr indent="457200">
      <a:defRPr>
        <a:latin typeface="Georgia"/>
        <a:ea typeface="Georgia"/>
        <a:cs typeface="Georgia"/>
        <a:sym typeface="Georgia"/>
      </a:defRPr>
    </a:lvl2pPr>
    <a:lvl3pPr indent="914400">
      <a:defRPr>
        <a:latin typeface="Georgia"/>
        <a:ea typeface="Georgia"/>
        <a:cs typeface="Georgia"/>
        <a:sym typeface="Georgia"/>
      </a:defRPr>
    </a:lvl3pPr>
    <a:lvl4pPr indent="1371600">
      <a:defRPr>
        <a:latin typeface="Georgia"/>
        <a:ea typeface="Georgia"/>
        <a:cs typeface="Georgia"/>
        <a:sym typeface="Georgia"/>
      </a:defRPr>
    </a:lvl4pPr>
    <a:lvl5pPr indent="1828800">
      <a:defRPr>
        <a:latin typeface="Georgia"/>
        <a:ea typeface="Georgia"/>
        <a:cs typeface="Georgia"/>
        <a:sym typeface="Georgia"/>
      </a:defRPr>
    </a:lvl5pPr>
    <a:lvl6pPr>
      <a:defRPr>
        <a:latin typeface="Georgia"/>
        <a:ea typeface="Georgia"/>
        <a:cs typeface="Georgia"/>
        <a:sym typeface="Georgia"/>
      </a:defRPr>
    </a:lvl6pPr>
    <a:lvl7pPr>
      <a:defRPr>
        <a:latin typeface="Georgia"/>
        <a:ea typeface="Georgia"/>
        <a:cs typeface="Georgia"/>
        <a:sym typeface="Georgia"/>
      </a:defRPr>
    </a:lvl7pPr>
    <a:lvl8pPr>
      <a:defRPr>
        <a:latin typeface="Georgia"/>
        <a:ea typeface="Georgia"/>
        <a:cs typeface="Georgia"/>
        <a:sym typeface="Georgia"/>
      </a:defRPr>
    </a:lvl8pPr>
    <a:lvl9pPr>
      <a:defRPr>
        <a:latin typeface="Georgia"/>
        <a:ea typeface="Georgia"/>
        <a:cs typeface="Georgia"/>
        <a:sym typeface="Georgi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ED2CE"/>
          </a:solidFill>
        </a:fill>
      </a:tcStyle>
    </a:wholeTbl>
    <a:band2H>
      <a:tcTxStyle/>
      <a:tcStyle>
        <a:tcBdr/>
        <a:fill>
          <a:solidFill>
            <a:srgbClr val="F7EAE8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16349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16349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16349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6E0CA"/>
          </a:solidFill>
        </a:fill>
      </a:tcStyle>
    </a:wholeTbl>
    <a:band2H>
      <a:tcTxStyle/>
      <a:tcStyle>
        <a:tcBdr/>
        <a:fill>
          <a:solidFill>
            <a:srgbClr val="F3F0E6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9A300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9A300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9A300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16349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16349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2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00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</a:p>
          <a:p>
            <a:pPr lvl="1">
              <a:defRPr sz="1800"/>
            </a:pPr>
            <a:r>
              <a:rPr sz="2700"/>
              <a:t>Nível dois</a:t>
            </a:r>
          </a:p>
          <a:p>
            <a:pPr lvl="2">
              <a:defRPr sz="1800"/>
            </a:pPr>
            <a:r>
              <a:rPr sz="2700"/>
              <a:t>Nível três</a:t>
            </a:r>
          </a:p>
          <a:p>
            <a:pPr lvl="3">
              <a:defRPr sz="1800"/>
            </a:pPr>
            <a:r>
              <a:rPr sz="2700"/>
              <a:t>Nível quatro</a:t>
            </a:r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152400" y="533400"/>
            <a:ext cx="8832850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-1" y="6705600"/>
            <a:ext cx="9144002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98" name="Shape 98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99" name="Shape 99"/>
          <p:cNvSpPr/>
          <p:nvPr/>
        </p:nvSpPr>
        <p:spPr>
          <a:xfrm>
            <a:off x="-1" y="0"/>
            <a:ext cx="9144002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152400" y="152400"/>
            <a:ext cx="8832850" cy="301625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rgbClr val="D163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152400" y="155575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1295399" y="228599"/>
            <a:ext cx="609602" cy="609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1390649" y="323849"/>
            <a:ext cx="419101" cy="419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149225" y="6388100"/>
            <a:ext cx="8832850" cy="309563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</a:p>
          <a:p>
            <a:pPr lvl="1">
              <a:defRPr sz="1800"/>
            </a:pPr>
            <a:r>
              <a:rPr sz="2700"/>
              <a:t>Nível dois</a:t>
            </a:r>
          </a:p>
          <a:p>
            <a:pPr lvl="2">
              <a:defRPr sz="1800"/>
            </a:pPr>
            <a:r>
              <a:rPr sz="2700"/>
              <a:t>Nível três</a:t>
            </a:r>
          </a:p>
          <a:p>
            <a:pPr lvl="3">
              <a:defRPr sz="1800"/>
            </a:pPr>
            <a:r>
              <a:rPr sz="2700"/>
              <a:t>Nível quatro</a:t>
            </a:r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1371600" y="367029"/>
            <a:ext cx="457200" cy="3327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</a:p>
          <a:p>
            <a:pPr lvl="1">
              <a:defRPr sz="1800"/>
            </a:pPr>
            <a:r>
              <a:rPr sz="2700"/>
              <a:t>Nível dois</a:t>
            </a:r>
          </a:p>
          <a:p>
            <a:pPr lvl="2">
              <a:defRPr sz="1800"/>
            </a:pPr>
            <a:r>
              <a:rPr sz="2700"/>
              <a:t>Nível três</a:t>
            </a:r>
          </a:p>
          <a:p>
            <a:pPr lvl="3">
              <a:defRPr sz="1800"/>
            </a:pPr>
            <a:r>
              <a:rPr sz="2700"/>
              <a:t>Nível quatro</a:t>
            </a:r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-1" y="6705600"/>
            <a:ext cx="9144002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-1" y="0"/>
            <a:ext cx="9144002" cy="1555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146050" y="6391275"/>
            <a:ext cx="8832850" cy="309563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152400" y="155575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1" name="Shape 121"/>
          <p:cNvSpPr/>
          <p:nvPr/>
        </p:nvSpPr>
        <p:spPr>
          <a:xfrm flipH="1">
            <a:off x="7144385" y="156209"/>
            <a:ext cx="1" cy="6245227"/>
          </a:xfrm>
          <a:prstGeom prst="line">
            <a:avLst/>
          </a:prstGeom>
          <a:ln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6838949" y="2925762"/>
            <a:ext cx="609602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6934199" y="3021012"/>
            <a:ext cx="420689" cy="419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</a:p>
          <a:p>
            <a:pPr lvl="1">
              <a:defRPr sz="1800"/>
            </a:pPr>
            <a:r>
              <a:rPr sz="2700"/>
              <a:t>Nível dois</a:t>
            </a:r>
          </a:p>
          <a:p>
            <a:pPr lvl="2">
              <a:defRPr sz="1800"/>
            </a:pPr>
            <a:r>
              <a:rPr sz="2700"/>
              <a:t>Nível três</a:t>
            </a:r>
          </a:p>
          <a:p>
            <a:pPr lvl="3">
              <a:defRPr sz="1800"/>
            </a:pPr>
            <a:r>
              <a:rPr sz="2700"/>
              <a:t>Nível quatro</a:t>
            </a:r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xfrm>
            <a:off x="6915150" y="3064192"/>
            <a:ext cx="457200" cy="3327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-1" y="6705600"/>
            <a:ext cx="9144002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0" name="Shape 20"/>
          <p:cNvSpPr/>
          <p:nvPr/>
        </p:nvSpPr>
        <p:spPr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1" name="Shape 21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2" name="Shape 22"/>
          <p:cNvSpPr/>
          <p:nvPr/>
        </p:nvSpPr>
        <p:spPr>
          <a:xfrm>
            <a:off x="-1" y="0"/>
            <a:ext cx="9144002" cy="2514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3" name="Shape 23"/>
          <p:cNvSpPr/>
          <p:nvPr/>
        </p:nvSpPr>
        <p:spPr>
          <a:xfrm>
            <a:off x="146050" y="6391275"/>
            <a:ext cx="8832850" cy="309563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4" name="Shape 24"/>
          <p:cNvSpPr/>
          <p:nvPr/>
        </p:nvSpPr>
        <p:spPr>
          <a:xfrm>
            <a:off x="155575" y="2419350"/>
            <a:ext cx="8832850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152400" y="152400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26" name="Shape 26"/>
          <p:cNvSpPr/>
          <p:nvPr/>
        </p:nvSpPr>
        <p:spPr>
          <a:xfrm>
            <a:off x="4267199" y="2114549"/>
            <a:ext cx="609602" cy="609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4362449" y="2209799"/>
            <a:ext cx="419101" cy="42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4343400" y="2252979"/>
            <a:ext cx="457200" cy="3327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xfrm>
            <a:off x="4362450" y="1081404"/>
            <a:ext cx="457200" cy="3327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3" name="Shape 33"/>
          <p:cNvSpPr/>
          <p:nvPr/>
        </p:nvSpPr>
        <p:spPr>
          <a:xfrm>
            <a:off x="-1" y="6705600"/>
            <a:ext cx="9144002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4" name="Shape 34"/>
          <p:cNvSpPr/>
          <p:nvPr/>
        </p:nvSpPr>
        <p:spPr>
          <a:xfrm>
            <a:off x="-1" y="0"/>
            <a:ext cx="9144002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5" name="Shape 35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6" name="Shape 36"/>
          <p:cNvSpPr/>
          <p:nvPr/>
        </p:nvSpPr>
        <p:spPr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7" name="Shape 37"/>
          <p:cNvSpPr/>
          <p:nvPr/>
        </p:nvSpPr>
        <p:spPr>
          <a:xfrm>
            <a:off x="155575" y="142875"/>
            <a:ext cx="8832850" cy="2139950"/>
          </a:xfrm>
          <a:prstGeom prst="rect">
            <a:avLst/>
          </a:prstGeom>
          <a:solidFill>
            <a:srgbClr val="D163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8" name="Shape 38"/>
          <p:cNvSpPr/>
          <p:nvPr/>
        </p:nvSpPr>
        <p:spPr>
          <a:xfrm>
            <a:off x="146050" y="6391275"/>
            <a:ext cx="8832850" cy="309563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9" name="Shape 39"/>
          <p:cNvSpPr/>
          <p:nvPr/>
        </p:nvSpPr>
        <p:spPr>
          <a:xfrm>
            <a:off x="152400" y="152400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40" name="Shape 40"/>
          <p:cNvSpPr/>
          <p:nvPr/>
        </p:nvSpPr>
        <p:spPr>
          <a:xfrm>
            <a:off x="152400" y="2438400"/>
            <a:ext cx="8832850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4267199" y="2114549"/>
            <a:ext cx="609602" cy="609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4362449" y="2209799"/>
            <a:ext cx="419101" cy="42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</a:p>
          <a:p>
            <a:pPr lvl="1">
              <a:defRPr sz="1800"/>
            </a:pPr>
            <a:r>
              <a:rPr sz="2700"/>
              <a:t>Nível dois</a:t>
            </a:r>
          </a:p>
          <a:p>
            <a:pPr lvl="2">
              <a:defRPr sz="1800"/>
            </a:pPr>
            <a:r>
              <a:rPr sz="2700"/>
              <a:t>Nível três</a:t>
            </a:r>
          </a:p>
          <a:p>
            <a:pPr lvl="3">
              <a:defRPr sz="1800"/>
            </a:pPr>
            <a:r>
              <a:rPr sz="2700"/>
              <a:t>Nível quatro</a:t>
            </a:r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4343400" y="2252979"/>
            <a:ext cx="457200" cy="3327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 flipV="1">
            <a:off x="4562474" y="1576387"/>
            <a:ext cx="9527" cy="4818064"/>
          </a:xfrm>
          <a:prstGeom prst="line">
            <a:avLst/>
          </a:prstGeom>
          <a:ln>
            <a:solidFill>
              <a:srgbClr val="646B86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</a:p>
          <a:p>
            <a:pPr lvl="1">
              <a:defRPr sz="1800"/>
            </a:pPr>
            <a:r>
              <a:rPr sz="2700"/>
              <a:t>Nível dois</a:t>
            </a:r>
          </a:p>
          <a:p>
            <a:pPr lvl="2">
              <a:defRPr sz="1800"/>
            </a:pPr>
            <a:r>
              <a:rPr sz="2700"/>
              <a:t>Nível três</a:t>
            </a:r>
          </a:p>
          <a:p>
            <a:pPr lvl="3">
              <a:defRPr sz="1800"/>
            </a:pPr>
            <a:r>
              <a:rPr sz="2700"/>
              <a:t>Nível quatro</a:t>
            </a:r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 flipV="1">
            <a:off x="4572000" y="2200275"/>
            <a:ext cx="0" cy="4187825"/>
          </a:xfrm>
          <a:prstGeom prst="line">
            <a:avLst/>
          </a:prstGeom>
          <a:ln>
            <a:solidFill>
              <a:srgbClr val="646B86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-1" y="0"/>
            <a:ext cx="9144002" cy="1447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4" name="Shape 54"/>
          <p:cNvSpPr/>
          <p:nvPr/>
        </p:nvSpPr>
        <p:spPr>
          <a:xfrm>
            <a:off x="-1" y="6705600"/>
            <a:ext cx="9144002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5" name="Shape 5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6" name="Shape 56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7" name="Shape 57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rgbClr val="D163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146050" y="6391275"/>
            <a:ext cx="8832850" cy="311150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9" name="Shape 59"/>
          <p:cNvSpPr/>
          <p:nvPr/>
        </p:nvSpPr>
        <p:spPr>
          <a:xfrm>
            <a:off x="152400" y="1279525"/>
            <a:ext cx="8832850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152400" y="155575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61" name="Shape 61"/>
          <p:cNvSpPr/>
          <p:nvPr/>
        </p:nvSpPr>
        <p:spPr>
          <a:xfrm>
            <a:off x="4267199" y="955674"/>
            <a:ext cx="609602" cy="609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4362449" y="1050924"/>
            <a:ext cx="419101" cy="42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</a:p>
          <a:p>
            <a:pPr lvl="1">
              <a:defRPr sz="1800"/>
            </a:pPr>
            <a:r>
              <a:rPr sz="2700"/>
              <a:t>Nível dois</a:t>
            </a:r>
          </a:p>
          <a:p>
            <a:pPr lvl="2">
              <a:defRPr sz="1800"/>
            </a:pPr>
            <a:r>
              <a:rPr sz="2700"/>
              <a:t>Nível três</a:t>
            </a:r>
          </a:p>
          <a:p>
            <a:pPr lvl="3">
              <a:defRPr sz="1800"/>
            </a:pPr>
            <a:r>
              <a:rPr sz="2700"/>
              <a:t>Nível quatro</a:t>
            </a:r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xfrm>
            <a:off x="4343400" y="1097279"/>
            <a:ext cx="457200" cy="3327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</a:p>
          <a:p>
            <a:pPr lvl="1">
              <a:defRPr sz="1800"/>
            </a:pPr>
            <a:r>
              <a:rPr sz="2700"/>
              <a:t>Nível dois</a:t>
            </a:r>
          </a:p>
          <a:p>
            <a:pPr lvl="2">
              <a:defRPr sz="1800"/>
            </a:pPr>
            <a:r>
              <a:rPr sz="2700"/>
              <a:t>Nível três</a:t>
            </a:r>
          </a:p>
          <a:p>
            <a:pPr lvl="3">
              <a:defRPr sz="1800"/>
            </a:pPr>
            <a:r>
              <a:rPr sz="2700"/>
              <a:t>Nível quatro</a:t>
            </a:r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4343400" y="1090929"/>
            <a:ext cx="457200" cy="3327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-1" y="6705600"/>
            <a:ext cx="9144002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2" name="Shape 72"/>
          <p:cNvSpPr/>
          <p:nvPr/>
        </p:nvSpPr>
        <p:spPr>
          <a:xfrm>
            <a:off x="-1" y="0"/>
            <a:ext cx="9144002" cy="1555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3" name="Shape 73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4" name="Shape 74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5" name="Shape 75"/>
          <p:cNvSpPr/>
          <p:nvPr/>
        </p:nvSpPr>
        <p:spPr>
          <a:xfrm>
            <a:off x="146050" y="6391275"/>
            <a:ext cx="8832850" cy="309563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6" name="Shape 76"/>
          <p:cNvSpPr/>
          <p:nvPr/>
        </p:nvSpPr>
        <p:spPr>
          <a:xfrm>
            <a:off x="152400" y="158750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</a:p>
          <a:p>
            <a:pPr lvl="1">
              <a:defRPr sz="1800"/>
            </a:pPr>
            <a:r>
              <a:rPr sz="2700"/>
              <a:t>Nível dois</a:t>
            </a:r>
          </a:p>
          <a:p>
            <a:pPr lvl="2">
              <a:defRPr sz="1800"/>
            </a:pPr>
            <a:r>
              <a:rPr sz="2700"/>
              <a:t>Nível três</a:t>
            </a:r>
          </a:p>
          <a:p>
            <a:pPr lvl="3">
              <a:defRPr sz="1800"/>
            </a:pPr>
            <a:r>
              <a:rPr sz="2700"/>
              <a:t>Nível quatro</a:t>
            </a:r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xfrm>
            <a:off x="4267200" y="6378892"/>
            <a:ext cx="609600" cy="332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152400" y="152400"/>
            <a:ext cx="8832850" cy="304800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82" name="Shape 82"/>
          <p:cNvSpPr/>
          <p:nvPr/>
        </p:nvSpPr>
        <p:spPr>
          <a:xfrm>
            <a:off x="-1" y="6705600"/>
            <a:ext cx="9144002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83" name="Shape 83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84" name="Shape 84"/>
          <p:cNvSpPr/>
          <p:nvPr/>
        </p:nvSpPr>
        <p:spPr>
          <a:xfrm>
            <a:off x="-1" y="0"/>
            <a:ext cx="9144002" cy="1190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85" name="Shape 85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86" name="Shape 86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rgbClr val="D163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" name="Shape 87"/>
          <p:cNvSpPr/>
          <p:nvPr/>
        </p:nvSpPr>
        <p:spPr>
          <a:xfrm>
            <a:off x="152400" y="152400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88" name="Shape 88"/>
          <p:cNvSpPr/>
          <p:nvPr/>
        </p:nvSpPr>
        <p:spPr>
          <a:xfrm>
            <a:off x="152400" y="533400"/>
            <a:ext cx="8832850" cy="0"/>
          </a:xfrm>
          <a:prstGeom prst="line">
            <a:avLst/>
          </a:prstGeom>
          <a:ln w="11430"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1295399" y="228599"/>
            <a:ext cx="609602" cy="609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1390649" y="323849"/>
            <a:ext cx="419101" cy="419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149225" y="6388100"/>
            <a:ext cx="8832850" cy="309563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700"/>
              <a:t>Nível um</a:t>
            </a:r>
          </a:p>
          <a:p>
            <a:pPr lvl="1">
              <a:defRPr sz="1800"/>
            </a:pPr>
            <a:r>
              <a:rPr sz="2700"/>
              <a:t>Nível dois</a:t>
            </a:r>
          </a:p>
          <a:p>
            <a:pPr lvl="2">
              <a:defRPr sz="1800"/>
            </a:pPr>
            <a:r>
              <a:rPr sz="2700"/>
              <a:t>Nível três</a:t>
            </a:r>
          </a:p>
          <a:p>
            <a:pPr lvl="3">
              <a:defRPr sz="1800"/>
            </a:pPr>
            <a:r>
              <a:rPr sz="2700"/>
              <a:t>Nível quatro</a:t>
            </a:r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xfrm>
            <a:off x="1371600" y="367029"/>
            <a:ext cx="457200" cy="332741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" y="6705600"/>
            <a:ext cx="9144002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3" name="Shape 3"/>
          <p:cNvSpPr/>
          <p:nvPr/>
        </p:nvSpPr>
        <p:spPr>
          <a:xfrm>
            <a:off x="-1" y="0"/>
            <a:ext cx="9144002" cy="1393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" name="Shape 5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6" name="Shape 6"/>
          <p:cNvSpPr/>
          <p:nvPr/>
        </p:nvSpPr>
        <p:spPr>
          <a:xfrm>
            <a:off x="149225" y="6388100"/>
            <a:ext cx="8832850" cy="309563"/>
          </a:xfrm>
          <a:prstGeom prst="rect">
            <a:avLst/>
          </a:prstGeom>
          <a:solidFill>
            <a:srgbClr val="8CADA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" name="Shape 7"/>
          <p:cNvSpPr/>
          <p:nvPr/>
        </p:nvSpPr>
        <p:spPr>
          <a:xfrm>
            <a:off x="152400" y="155575"/>
            <a:ext cx="8832850" cy="6546850"/>
          </a:xfrm>
          <a:prstGeom prst="rect">
            <a:avLst/>
          </a:prstGeom>
          <a:ln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8" name="Shape 8"/>
          <p:cNvSpPr/>
          <p:nvPr/>
        </p:nvSpPr>
        <p:spPr>
          <a:xfrm>
            <a:off x="152400" y="1276350"/>
            <a:ext cx="8832850" cy="0"/>
          </a:xfrm>
          <a:prstGeom prst="line">
            <a:avLst/>
          </a:prstGeom>
          <a:ln>
            <a:solidFill>
              <a:srgbClr val="7B9899"/>
            </a:solidFill>
            <a:prstDash val="sysDash"/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9" name="Shape 9"/>
          <p:cNvSpPr/>
          <p:nvPr/>
        </p:nvSpPr>
        <p:spPr>
          <a:xfrm>
            <a:off x="4267199" y="955674"/>
            <a:ext cx="609602" cy="609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4362449" y="1050924"/>
            <a:ext cx="419101" cy="420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50800" cap="rnd">
            <a:solidFill>
              <a:srgbClr val="7B9899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4343400" y="1094104"/>
            <a:ext cx="457200" cy="3327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ctr">
              <a:defRPr sz="1600">
                <a:solidFill>
                  <a:srgbClr val="7B9899"/>
                </a:solidFill>
              </a:defRPr>
            </a:lvl1pPr>
          </a:lstStyle>
          <a:p>
            <a:pPr lvl="0"/>
            <a:fld id="{86CB4B4D-7CA3-9044-876B-883B54F8677D}" type="slidenum">
              <a:t>‹nº›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301625" y="0"/>
            <a:ext cx="8534400" cy="98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7B9899"/>
                </a:solidFill>
              </a:rPr>
              <a:t>Texto do título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301625" y="1524000"/>
            <a:ext cx="8534400" cy="533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>
              <a:defRPr sz="1800"/>
            </a:pPr>
            <a:r>
              <a:rPr sz="2700"/>
              <a:t>Nível um</a:t>
            </a:r>
          </a:p>
          <a:p>
            <a:pPr lvl="1">
              <a:defRPr sz="1800"/>
            </a:pPr>
            <a:r>
              <a:rPr sz="2700"/>
              <a:t>Nível dois</a:t>
            </a:r>
          </a:p>
          <a:p>
            <a:pPr lvl="2">
              <a:defRPr sz="1800"/>
            </a:pPr>
            <a:r>
              <a:rPr sz="2700"/>
              <a:t>Nível três</a:t>
            </a:r>
          </a:p>
          <a:p>
            <a:pPr lvl="3">
              <a:defRPr sz="1800"/>
            </a:pPr>
            <a:r>
              <a:rPr sz="2700"/>
              <a:t>Nível quatro</a:t>
            </a:r>
          </a:p>
          <a:p>
            <a:pPr lvl="4">
              <a:defRPr sz="1800"/>
            </a:pPr>
            <a:r>
              <a:rPr sz="2700"/>
              <a:t>Nível cinco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1pPr>
      <a:lvl2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2pPr>
      <a:lvl3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3pPr>
      <a:lvl4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4pPr>
      <a:lvl5pPr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5pPr>
      <a:lvl6pPr indent="457200"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6pPr>
      <a:lvl7pPr indent="914400"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7pPr>
      <a:lvl8pPr indent="1371600"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8pPr>
      <a:lvl9pPr indent="1828800" algn="ctr">
        <a:defRPr sz="3300">
          <a:solidFill>
            <a:srgbClr val="7B9899"/>
          </a:solidFill>
          <a:latin typeface="Georgia"/>
          <a:ea typeface="Georgia"/>
          <a:cs typeface="Georgia"/>
          <a:sym typeface="Georgia"/>
        </a:defRPr>
      </a:lvl9pPr>
    </p:titleStyle>
    <p:bodyStyle>
      <a:lvl1pPr marL="273050" indent="-273050">
        <a:spcBef>
          <a:spcPts val="600"/>
        </a:spcBef>
        <a:buClr>
          <a:srgbClr val="D16349"/>
        </a:buClr>
        <a:buSzPct val="85000"/>
        <a:buFont typeface="Wingdings 2"/>
        <a:buChar char="•"/>
        <a:defRPr sz="2700">
          <a:latin typeface="Georgia"/>
          <a:ea typeface="Georgia"/>
          <a:cs typeface="Georgia"/>
          <a:sym typeface="Georgia"/>
        </a:defRPr>
      </a:lvl1pPr>
      <a:lvl2pPr marL="609744" indent="-335106">
        <a:spcBef>
          <a:spcPts val="600"/>
        </a:spcBef>
        <a:buClr>
          <a:srgbClr val="D16349"/>
        </a:buClr>
        <a:buSzPct val="70000"/>
        <a:buFont typeface="Wingdings 2"/>
        <a:buChar char="○"/>
        <a:defRPr sz="2700">
          <a:latin typeface="Georgia"/>
          <a:ea typeface="Georgia"/>
          <a:cs typeface="Georgia"/>
          <a:sym typeface="Georgia"/>
        </a:defRPr>
      </a:lvl2pPr>
      <a:lvl3pPr marL="902335" indent="-308610">
        <a:spcBef>
          <a:spcPts val="600"/>
        </a:spcBef>
        <a:buClr>
          <a:srgbClr val="D16349"/>
        </a:buClr>
        <a:buSzPct val="75000"/>
        <a:buFont typeface="Wingdings 2"/>
        <a:buChar char=""/>
        <a:defRPr sz="2700">
          <a:latin typeface="Georgia"/>
          <a:ea typeface="Georgia"/>
          <a:cs typeface="Georgia"/>
          <a:sym typeface="Georgia"/>
        </a:defRPr>
      </a:lvl3pPr>
      <a:lvl4pPr marL="1211262" indent="-342900">
        <a:spcBef>
          <a:spcPts val="600"/>
        </a:spcBef>
        <a:buClr>
          <a:srgbClr val="D16349"/>
        </a:buClr>
        <a:buSzPct val="70000"/>
        <a:buFont typeface="Wingdings 2"/>
        <a:buChar char="○"/>
        <a:defRPr sz="2700">
          <a:latin typeface="Georgia"/>
          <a:ea typeface="Georgia"/>
          <a:cs typeface="Georgia"/>
          <a:sym typeface="Georgia"/>
        </a:defRPr>
      </a:lvl4pPr>
      <a:lvl5pPr marL="1485900" indent="-342900">
        <a:spcBef>
          <a:spcPts val="600"/>
        </a:spcBef>
        <a:buClr>
          <a:srgbClr val="D16349"/>
        </a:buClr>
        <a:buSzPct val="100000"/>
        <a:buFont typeface="Wingdings 2"/>
        <a:buChar char="•"/>
        <a:defRPr sz="2700">
          <a:latin typeface="Georgia"/>
          <a:ea typeface="Georgia"/>
          <a:cs typeface="Georgia"/>
          <a:sym typeface="Georgia"/>
        </a:defRPr>
      </a:lvl5pPr>
      <a:lvl6pPr marL="1943100" indent="-342900">
        <a:spcBef>
          <a:spcPts val="600"/>
        </a:spcBef>
        <a:buClr>
          <a:srgbClr val="D16349"/>
        </a:buClr>
        <a:buSzPct val="100000"/>
        <a:buFont typeface="Wingdings 2"/>
        <a:buChar char="•"/>
        <a:defRPr sz="2700">
          <a:latin typeface="Georgia"/>
          <a:ea typeface="Georgia"/>
          <a:cs typeface="Georgia"/>
          <a:sym typeface="Georgia"/>
        </a:defRPr>
      </a:lvl6pPr>
      <a:lvl7pPr marL="2400300" indent="-342900">
        <a:spcBef>
          <a:spcPts val="600"/>
        </a:spcBef>
        <a:buClr>
          <a:srgbClr val="D16349"/>
        </a:buClr>
        <a:buSzPct val="100000"/>
        <a:buFont typeface="Wingdings 2"/>
        <a:buChar char="•"/>
        <a:defRPr sz="2700">
          <a:latin typeface="Georgia"/>
          <a:ea typeface="Georgia"/>
          <a:cs typeface="Georgia"/>
          <a:sym typeface="Georgia"/>
        </a:defRPr>
      </a:lvl7pPr>
      <a:lvl8pPr marL="2857500" indent="-342900">
        <a:spcBef>
          <a:spcPts val="600"/>
        </a:spcBef>
        <a:buClr>
          <a:srgbClr val="D16349"/>
        </a:buClr>
        <a:buSzPct val="100000"/>
        <a:buFont typeface="Wingdings 2"/>
        <a:buChar char="•"/>
        <a:defRPr sz="2700">
          <a:latin typeface="Georgia"/>
          <a:ea typeface="Georgia"/>
          <a:cs typeface="Georgia"/>
          <a:sym typeface="Georgia"/>
        </a:defRPr>
      </a:lvl8pPr>
      <a:lvl9pPr marL="3314700" indent="-342900">
        <a:spcBef>
          <a:spcPts val="600"/>
        </a:spcBef>
        <a:buClr>
          <a:srgbClr val="D16349"/>
        </a:buClr>
        <a:buSzPct val="100000"/>
        <a:buFont typeface="Wingdings 2"/>
        <a:buChar char="•"/>
        <a:defRPr sz="2700">
          <a:latin typeface="Georgia"/>
          <a:ea typeface="Georgia"/>
          <a:cs typeface="Georgia"/>
          <a:sym typeface="Georgia"/>
        </a:defRPr>
      </a:lvl9pPr>
    </p:bodyStyle>
    <p:otherStyle>
      <a:lvl1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1pPr>
      <a:lvl2pPr indent="457200"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2pPr>
      <a:lvl3pPr indent="914400"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3pPr>
      <a:lvl4pPr indent="1371600"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4pPr>
      <a:lvl5pPr indent="1828800"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5pPr>
      <a:lvl6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6pPr>
      <a:lvl7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7pPr>
      <a:lvl8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8pPr>
      <a:lvl9pPr algn="ctr">
        <a:defRPr sz="1600">
          <a:solidFill>
            <a:schemeClr val="tx1"/>
          </a:solidFill>
          <a:latin typeface="+mn-lt"/>
          <a:ea typeface="+mn-ea"/>
          <a:cs typeface="+mn-cs"/>
          <a:sym typeface="Georgi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body" idx="4294967295"/>
          </p:nvPr>
        </p:nvSpPr>
        <p:spPr>
          <a:xfrm>
            <a:off x="1187450" y="5661025"/>
            <a:ext cx="7065963" cy="431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400"/>
              </a:spcBef>
              <a:buSzTx/>
              <a:buNone/>
              <a:defRPr sz="2000"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sz="1800"/>
            </a:pPr>
            <a:r>
              <a:rPr sz="2000"/>
              <a:t>BENGUELA, JULHO DE 2015</a:t>
            </a:r>
          </a:p>
        </p:txBody>
      </p:sp>
      <p:sp>
        <p:nvSpPr>
          <p:cNvPr id="131" name="Shape 131"/>
          <p:cNvSpPr>
            <a:spLocks noGrp="1"/>
          </p:cNvSpPr>
          <p:nvPr>
            <p:ph type="title" idx="4294967295"/>
          </p:nvPr>
        </p:nvSpPr>
        <p:spPr>
          <a:xfrm>
            <a:off x="323850" y="2924175"/>
            <a:ext cx="8351838" cy="165735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D16349"/>
                </a:solidFill>
              </a:rPr>
              <a:t>CONSELHO CONSULTIVO  </a:t>
            </a:r>
            <a:r>
              <a:rPr sz="3200">
                <a:solidFill>
                  <a:srgbClr val="D16349"/>
                </a:solidFill>
              </a:rPr>
              <a:t>BALANÇO DO SECTOR DE ÁGUAS</a:t>
            </a:r>
          </a:p>
        </p:txBody>
      </p:sp>
      <p:pic>
        <p:nvPicPr>
          <p:cNvPr id="132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2594" y="361839"/>
            <a:ext cx="1354349" cy="61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828675"/>
            <a:ext cx="8362950" cy="1311275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8490339" y="6057796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1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 idx="4294967295"/>
          </p:nvPr>
        </p:nvSpPr>
        <p:spPr>
          <a:xfrm>
            <a:off x="539750" y="188912"/>
            <a:ext cx="7561263" cy="7921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 cap="all">
                <a:latin typeface="Georgia Bold"/>
                <a:ea typeface="Georgia Bold"/>
                <a:cs typeface="Georgia Bold"/>
                <a:sym typeface="Georgia Bold"/>
              </a:rPr>
              <a:t>Acções em Curso - </a:t>
            </a:r>
            <a:r>
              <a:rPr sz="1200" cap="all">
                <a:latin typeface="Georgia Bold"/>
                <a:ea typeface="Georgia Bold"/>
                <a:cs typeface="Georgia Bold"/>
                <a:sym typeface="Georgia Bold"/>
              </a:rPr>
              <a:t>continuação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4294967295"/>
          </p:nvPr>
        </p:nvSpPr>
        <p:spPr>
          <a:xfrm>
            <a:off x="179387" y="1557337"/>
            <a:ext cx="8713788" cy="482441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73050" lvl="0" indent="-273050" algn="just">
              <a:buChar char="●"/>
              <a:defRPr sz="1800"/>
            </a:pPr>
            <a:endParaRPr sz="1600" cap="all"/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Esta em fase de homologação de Contratos, Das obras para a construção de </a:t>
            </a:r>
            <a:r>
              <a:rPr sz="1600" b="1" cap="all"/>
              <a:t>5</a:t>
            </a: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4 pequenos sistemas de abastecimento de água</a:t>
            </a:r>
            <a:r>
              <a:rPr sz="1600" cap="all"/>
              <a:t>, em 8 municípios, nomeadamente: Bocoio, Balombo, Ganda, Cubal, Caimbambo, Chongorói, Catumbela e Baia Farta;</a:t>
            </a:r>
          </a:p>
          <a:p>
            <a:pPr marL="273050" lvl="0" indent="-273050" algn="just">
              <a:buChar char="●"/>
              <a:defRPr sz="1800"/>
            </a:pPr>
            <a:endParaRPr sz="1600" cap="all"/>
          </a:p>
          <a:p>
            <a:pPr marL="0" lvl="0" indent="0" algn="just">
              <a:buClrTx/>
              <a:buSzTx/>
              <a:buFontTx/>
              <a:buNone/>
              <a:defRPr sz="1800"/>
            </a:pPr>
            <a:endParaRPr sz="1600" cap="all"/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Em fase de homologação do contrato para Fiscalização dos 14 pequenos sistemas de abastecimento de água;</a:t>
            </a:r>
          </a:p>
          <a:p>
            <a:pPr marL="273050" lvl="0" indent="-273050" algn="just">
              <a:buChar char="●"/>
              <a:defRPr sz="1800"/>
            </a:pPr>
            <a:endParaRPr sz="1600" cap="all"/>
          </a:p>
          <a:p>
            <a:pPr marL="273050" lvl="0" indent="-273050" algn="just">
              <a:buChar char="●"/>
              <a:defRPr sz="1800"/>
            </a:pPr>
            <a:endParaRPr sz="1600" cap="all"/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Em fase de homologação do contrato de Aquisição e Montagem de quatro (4) Estações de Tratamento de Água Residual, para o hospital Municipal de Benguela, Bocoio, Graça e 27 de Março. </a:t>
            </a:r>
          </a:p>
        </p:txBody>
      </p:sp>
      <p:sp>
        <p:nvSpPr>
          <p:cNvPr id="180" name="Shape 180"/>
          <p:cNvSpPr>
            <a:spLocks noGrp="1"/>
          </p:cNvSpPr>
          <p:nvPr>
            <p:ph type="sldNum" sz="quarter" idx="2"/>
          </p:nvPr>
        </p:nvSpPr>
        <p:spPr>
          <a:xfrm>
            <a:off x="8505377" y="6045876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10</a:t>
            </a:fld>
            <a:endParaRPr sz="1600">
              <a:solidFill>
                <a:srgbClr val="7B9899"/>
              </a:solidFill>
            </a:endParaRPr>
          </a:p>
        </p:txBody>
      </p:sp>
      <p:pic>
        <p:nvPicPr>
          <p:cNvPr id="181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 idx="4294967295"/>
          </p:nvPr>
        </p:nvSpPr>
        <p:spPr>
          <a:xfrm>
            <a:off x="287337" y="-155575"/>
            <a:ext cx="8353426" cy="12239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600" cap="all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sz="1800" cap="none"/>
            </a:pPr>
            <a:r>
              <a:rPr sz="2600" cap="all"/>
              <a:t>Programa Água para Todos – PSA Resumo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idx="4294967295"/>
          </p:nvPr>
        </p:nvSpPr>
        <p:spPr>
          <a:xfrm>
            <a:off x="179387" y="1484312"/>
            <a:ext cx="8569326" cy="48974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just">
              <a:lnSpc>
                <a:spcPct val="90000"/>
              </a:lnSpc>
              <a:spcBef>
                <a:spcPts val="500"/>
              </a:spcBef>
              <a:buSzTx/>
              <a:buNone/>
              <a:defRPr sz="1800"/>
            </a:pPr>
            <a:r>
              <a:rPr sz="1600" cap="all"/>
              <a:t>	No âmbito do Programa Água para Todos, a nível local e central com incidência na província de Benguela:</a:t>
            </a:r>
          </a:p>
          <a:p>
            <a:pPr lvl="0" algn="just">
              <a:lnSpc>
                <a:spcPct val="90000"/>
              </a:lnSpc>
              <a:spcBef>
                <a:spcPts val="500"/>
              </a:spcBef>
              <a:buSzTx/>
              <a:buNone/>
              <a:defRPr sz="1800"/>
            </a:pPr>
            <a:endParaRPr sz="1600" cap="all"/>
          </a:p>
          <a:p>
            <a:pPr marL="273050" lvl="0" indent="-273050" algn="just">
              <a:lnSpc>
                <a:spcPct val="90000"/>
              </a:lnSpc>
              <a:spcBef>
                <a:spcPts val="500"/>
              </a:spcBef>
              <a:buChar char="●"/>
              <a:defRPr sz="1800"/>
            </a:pPr>
            <a:r>
              <a:rPr sz="1600" cap="all"/>
              <a:t>Executados </a:t>
            </a: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101</a:t>
            </a:r>
          </a:p>
          <a:p>
            <a:pPr marL="273050" lvl="0" indent="-273050" algn="just">
              <a:lnSpc>
                <a:spcPct val="90000"/>
              </a:lnSpc>
              <a:spcBef>
                <a:spcPts val="500"/>
              </a:spcBef>
              <a:buChar char="●"/>
              <a:defRPr sz="1800"/>
            </a:pPr>
            <a:r>
              <a:rPr sz="1600" cap="all"/>
              <a:t>Em curso </a:t>
            </a: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3</a:t>
            </a:r>
          </a:p>
          <a:p>
            <a:pPr marL="273050" lvl="0" indent="-273050" algn="just">
              <a:lnSpc>
                <a:spcPct val="90000"/>
              </a:lnSpc>
              <a:spcBef>
                <a:spcPts val="500"/>
              </a:spcBef>
              <a:buChar char="●"/>
              <a:defRPr sz="1800"/>
            </a:pPr>
            <a:r>
              <a:rPr sz="1600" cap="all"/>
              <a:t>Por iniciar </a:t>
            </a: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0</a:t>
            </a:r>
          </a:p>
          <a:p>
            <a:pPr marL="273050" lvl="0" indent="-273050" algn="just">
              <a:lnSpc>
                <a:spcPct val="90000"/>
              </a:lnSpc>
              <a:spcBef>
                <a:spcPts val="500"/>
              </a:spcBef>
              <a:buChar char="●"/>
              <a:defRPr sz="1800"/>
            </a:pP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TOTAL 104</a:t>
            </a:r>
            <a:endParaRPr sz="1600" cap="all"/>
          </a:p>
          <a:p>
            <a:pPr lvl="0" algn="just">
              <a:lnSpc>
                <a:spcPct val="90000"/>
              </a:lnSpc>
              <a:spcBef>
                <a:spcPts val="400"/>
              </a:spcBef>
              <a:buSzTx/>
              <a:buNone/>
              <a:defRPr sz="1800"/>
            </a:pPr>
            <a:endParaRPr sz="1600" cap="all"/>
          </a:p>
          <a:p>
            <a:pPr marL="273050" lvl="0" indent="-273050" algn="just">
              <a:lnSpc>
                <a:spcPct val="90000"/>
              </a:lnSpc>
              <a:spcBef>
                <a:spcPts val="500"/>
              </a:spcBef>
              <a:buChar char="●"/>
              <a:defRPr sz="1800"/>
            </a:pPr>
            <a:r>
              <a:rPr sz="1600" cap="all"/>
              <a:t>Foram Construídos mais de  </a:t>
            </a: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346</a:t>
            </a:r>
            <a:r>
              <a:rPr sz="1600" cap="all"/>
              <a:t> chafarizes e </a:t>
            </a: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274</a:t>
            </a:r>
            <a:r>
              <a:rPr sz="1600" cap="all"/>
              <a:t> lavandarias.</a:t>
            </a:r>
          </a:p>
          <a:p>
            <a:pPr lvl="0">
              <a:lnSpc>
                <a:spcPct val="90000"/>
              </a:lnSpc>
              <a:spcBef>
                <a:spcPts val="400"/>
              </a:spcBef>
              <a:buSzTx/>
              <a:buNone/>
              <a:defRPr sz="1800"/>
            </a:pPr>
            <a:endParaRPr sz="1600" cap="all"/>
          </a:p>
          <a:p>
            <a:pPr marL="273050" lvl="0" indent="-273050" algn="just">
              <a:lnSpc>
                <a:spcPct val="90000"/>
              </a:lnSpc>
              <a:spcBef>
                <a:spcPts val="500"/>
              </a:spcBef>
              <a:buChar char="●"/>
              <a:defRPr sz="1800"/>
            </a:pPr>
            <a:r>
              <a:rPr sz="1600" cap="all"/>
              <a:t>A previsão de produção de água dos sistemas projectados, é de </a:t>
            </a: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39.340,98m^3/dia</a:t>
            </a:r>
            <a:r>
              <a:rPr sz="1600" cap="all"/>
              <a:t>, com uma per capta de 70L, para </a:t>
            </a: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562.014</a:t>
            </a:r>
            <a:r>
              <a:rPr sz="1600" cap="all"/>
              <a:t> beneficiários;</a:t>
            </a:r>
          </a:p>
          <a:p>
            <a:pPr marL="273050" lvl="0" indent="-273050" algn="just">
              <a:lnSpc>
                <a:spcPct val="90000"/>
              </a:lnSpc>
              <a:spcBef>
                <a:spcPts val="500"/>
              </a:spcBef>
              <a:buChar char="●"/>
              <a:defRPr sz="1800"/>
            </a:pPr>
            <a:r>
              <a:rPr sz="1600" cap="all"/>
              <a:t>Foram criados mais de </a:t>
            </a: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253</a:t>
            </a:r>
            <a:r>
              <a:rPr sz="1600" cap="all"/>
              <a:t> empregos fixos e </a:t>
            </a: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914</a:t>
            </a:r>
            <a:r>
              <a:rPr sz="1600" cap="all"/>
              <a:t> temporários.</a:t>
            </a:r>
          </a:p>
        </p:txBody>
      </p:sp>
      <p:sp>
        <p:nvSpPr>
          <p:cNvPr id="185" name="Shape 185"/>
          <p:cNvSpPr>
            <a:spLocks noGrp="1"/>
          </p:cNvSpPr>
          <p:nvPr>
            <p:ph type="sldNum" sz="quarter" idx="2"/>
          </p:nvPr>
        </p:nvSpPr>
        <p:spPr>
          <a:xfrm>
            <a:off x="8528850" y="6069348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11</a:t>
            </a:fld>
            <a:endParaRPr sz="1600">
              <a:solidFill>
                <a:srgbClr val="7B9899"/>
              </a:solidFill>
            </a:endParaRPr>
          </a:p>
        </p:txBody>
      </p:sp>
      <p:pic>
        <p:nvPicPr>
          <p:cNvPr id="186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 idx="4294967295"/>
          </p:nvPr>
        </p:nvSpPr>
        <p:spPr>
          <a:xfrm>
            <a:off x="395287" y="188912"/>
            <a:ext cx="8569326" cy="10080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859536">
              <a:defRPr sz="1800">
                <a:solidFill>
                  <a:srgbClr val="000000"/>
                </a:solidFill>
              </a:defRPr>
            </a:pPr>
            <a:r>
              <a:rPr sz="3102" cap="all">
                <a:latin typeface="Georgia Bold"/>
                <a:ea typeface="Georgia Bold"/>
                <a:cs typeface="Georgia Bold"/>
                <a:sym typeface="Georgia Bold"/>
              </a:rPr>
              <a:t>Programa Água para Todos </a:t>
            </a:r>
            <a:br>
              <a:rPr sz="3102" cap="all">
                <a:latin typeface="Georgia Bold"/>
                <a:ea typeface="Georgia Bold"/>
                <a:cs typeface="Georgia Bold"/>
                <a:sym typeface="Georgia Bold"/>
              </a:rPr>
            </a:br>
            <a:r>
              <a:rPr sz="3102" cap="all">
                <a:latin typeface="Georgia Bold"/>
                <a:ea typeface="Georgia Bold"/>
                <a:cs typeface="Georgia Bold"/>
                <a:sym typeface="Georgia Bold"/>
              </a:rPr>
              <a:t> furo (PA) Resumo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4294967295"/>
          </p:nvPr>
        </p:nvSpPr>
        <p:spPr>
          <a:xfrm>
            <a:off x="179387" y="1484312"/>
            <a:ext cx="8569326" cy="48974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73050" lvl="0" indent="-273050">
              <a:buChar char="●"/>
              <a:defRPr sz="1800"/>
            </a:pPr>
            <a:endParaRPr sz="1600" cap="all"/>
          </a:p>
          <a:p>
            <a:pPr marL="273050" lvl="0" indent="-273050">
              <a:buChar char="●"/>
              <a:defRPr sz="1800"/>
            </a:pPr>
            <a:endParaRPr sz="1600" cap="all"/>
          </a:p>
          <a:p>
            <a:pPr marL="273050" lvl="0" indent="-273050">
              <a:buChar char="●"/>
              <a:defRPr sz="1800"/>
            </a:pP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Concluídos – 571</a:t>
            </a:r>
          </a:p>
          <a:p>
            <a:pPr marL="273050" lvl="0" indent="-273050">
              <a:buChar char="●"/>
              <a:defRPr sz="1800"/>
            </a:pP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Execução – 32</a:t>
            </a:r>
          </a:p>
          <a:p>
            <a:pPr marL="273050" lvl="0" indent="-273050">
              <a:buChar char="●"/>
              <a:defRPr sz="1800"/>
            </a:pP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Por iniciar - 19</a:t>
            </a:r>
          </a:p>
          <a:p>
            <a:pPr marL="273050" lvl="0" indent="-273050">
              <a:buChar char="●"/>
              <a:defRPr sz="1800"/>
            </a:pP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TOTAL – 622</a:t>
            </a:r>
          </a:p>
          <a:p>
            <a:pPr lvl="0">
              <a:spcBef>
                <a:spcPts val="400"/>
              </a:spcBef>
              <a:buSzTx/>
              <a:buNone/>
              <a:defRPr sz="1800"/>
            </a:pPr>
            <a:endParaRPr sz="1600" cap="all">
              <a:latin typeface="Georgia Bold"/>
              <a:ea typeface="Georgia Bold"/>
              <a:cs typeface="Georgia Bold"/>
              <a:sym typeface="Georgia Bold"/>
            </a:endParaRPr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Concluído o projecto prevê-se beneficiar  aproximadamente </a:t>
            </a:r>
            <a:r>
              <a:rPr sz="1600" cap="all">
                <a:latin typeface="Georgia Bold"/>
                <a:ea typeface="Georgia Bold"/>
                <a:cs typeface="Georgia Bold"/>
                <a:sym typeface="Georgia Bold"/>
              </a:rPr>
              <a:t>289.161</a:t>
            </a:r>
            <a:r>
              <a:rPr sz="1600" cap="all"/>
              <a:t> populares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540586" y="6045876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12</a:t>
            </a:fld>
            <a:endParaRPr sz="1600">
              <a:solidFill>
                <a:srgbClr val="7B9899"/>
              </a:solidFill>
            </a:endParaRPr>
          </a:p>
        </p:txBody>
      </p:sp>
      <p:pic>
        <p:nvPicPr>
          <p:cNvPr id="191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 idx="4294967295"/>
          </p:nvPr>
        </p:nvSpPr>
        <p:spPr>
          <a:xfrm>
            <a:off x="791368" y="383381"/>
            <a:ext cx="7561264" cy="627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200" cap="small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sz="1800" cap="none"/>
            </a:pPr>
            <a:r>
              <a:rPr sz="3200" cap="small"/>
              <a:t>Projecto do âmbito da Estiagem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idx="4294967295"/>
          </p:nvPr>
        </p:nvSpPr>
        <p:spPr>
          <a:xfrm>
            <a:off x="179387" y="1484312"/>
            <a:ext cx="8569326" cy="48974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lnSpc>
                <a:spcPct val="90000"/>
              </a:lnSpc>
              <a:spcBef>
                <a:spcPts val="400"/>
              </a:spcBef>
              <a:buSzTx/>
              <a:buNone/>
              <a:defRPr sz="1800"/>
            </a:pPr>
            <a:endParaRPr sz="2000" cap="small"/>
          </a:p>
          <a:p>
            <a:pPr lvl="0" algn="just">
              <a:lnSpc>
                <a:spcPct val="90000"/>
              </a:lnSpc>
              <a:buSzTx/>
              <a:buNone/>
              <a:defRPr sz="1800"/>
            </a:pPr>
            <a:r>
              <a:rPr sz="2700" cap="small"/>
              <a:t>	</a:t>
            </a:r>
            <a:r>
              <a:rPr sz="1600" cap="small"/>
              <a:t>No âmbito da estiagem, a Província foi beneficiada com </a:t>
            </a:r>
            <a:r>
              <a:rPr sz="1600" cap="small">
                <a:latin typeface="Georgia Bold"/>
                <a:ea typeface="Georgia Bold"/>
                <a:cs typeface="Georgia Bold"/>
                <a:sym typeface="Georgia Bold"/>
              </a:rPr>
              <a:t>30 furos </a:t>
            </a:r>
            <a:r>
              <a:rPr sz="1600" cap="small"/>
              <a:t>artes</a:t>
            </a:r>
            <a:r>
              <a:rPr sz="1300" cap="small"/>
              <a:t>ANAIS </a:t>
            </a:r>
            <a:r>
              <a:rPr sz="1600" cap="small"/>
              <a:t>equipados com painéis solares dos quais:</a:t>
            </a:r>
          </a:p>
          <a:p>
            <a:pPr marL="145058" lvl="0" indent="-145058" algn="just">
              <a:lnSpc>
                <a:spcPct val="90000"/>
              </a:lnSpc>
              <a:buChar char="●"/>
              <a:defRPr sz="1800"/>
            </a:pPr>
            <a:r>
              <a:rPr sz="1600" cap="small"/>
              <a:t>Por Iniciar: 14</a:t>
            </a:r>
          </a:p>
          <a:p>
            <a:pPr marL="145058" lvl="0" indent="-145058" algn="just">
              <a:lnSpc>
                <a:spcPct val="90000"/>
              </a:lnSpc>
              <a:buChar char="●"/>
              <a:defRPr sz="1800"/>
            </a:pPr>
            <a:r>
              <a:rPr sz="1600" cap="small"/>
              <a:t>Em execução: 16</a:t>
            </a:r>
            <a:r>
              <a:rPr sz="1600" cap="small">
                <a:latin typeface="Georgia Bold"/>
                <a:ea typeface="Georgia Bold"/>
                <a:cs typeface="Georgia Bold"/>
                <a:sym typeface="Georgia Bold"/>
              </a:rPr>
              <a:t> </a:t>
            </a:r>
          </a:p>
          <a:p>
            <a:pPr marL="181322" lvl="0" indent="-181322" algn="just">
              <a:lnSpc>
                <a:spcPct val="90000"/>
              </a:lnSpc>
              <a:buChar char="●"/>
              <a:defRPr sz="1800"/>
            </a:pPr>
            <a:endParaRPr sz="1600" cap="small">
              <a:latin typeface="Georgia Bold"/>
              <a:ea typeface="Georgia Bold"/>
              <a:cs typeface="Georgia Bold"/>
              <a:sym typeface="Georgia Bold"/>
            </a:endParaRPr>
          </a:p>
          <a:p>
            <a:pPr marL="0" lvl="0" indent="0" algn="just">
              <a:lnSpc>
                <a:spcPct val="90000"/>
              </a:lnSpc>
              <a:buClrTx/>
              <a:buSzTx/>
              <a:buFontTx/>
              <a:buNone/>
              <a:defRPr sz="1800"/>
            </a:pPr>
            <a:endParaRPr sz="1600" cap="small">
              <a:latin typeface="Georgia Bold"/>
              <a:ea typeface="Georgia Bold"/>
              <a:cs typeface="Georgia Bold"/>
              <a:sym typeface="Georgia Bold"/>
            </a:endParaRPr>
          </a:p>
          <a:p>
            <a:pPr lvl="0" algn="just">
              <a:lnSpc>
                <a:spcPct val="90000"/>
              </a:lnSpc>
              <a:buSzTx/>
              <a:buNone/>
              <a:defRPr sz="1800"/>
            </a:pPr>
            <a:r>
              <a:rPr sz="1600" cap="small">
                <a:latin typeface="Georgia Bold"/>
                <a:ea typeface="Georgia Bold"/>
                <a:cs typeface="Georgia Bold"/>
                <a:sym typeface="Georgia Bold"/>
              </a:rPr>
              <a:t>Nas localidades de:</a:t>
            </a:r>
            <a:r>
              <a:rPr sz="1600" cap="small"/>
              <a:t>  Yendué, Pires, Cassima Vivo 2ª, Caissaca, Naulula e Caiave (município do </a:t>
            </a:r>
            <a:r>
              <a:rPr sz="1600" b="1" cap="small"/>
              <a:t>Caimbambo</a:t>
            </a:r>
            <a:r>
              <a:rPr sz="1600" cap="small"/>
              <a:t>), Barragem, Chilumba, Mucucu, Boa vista sul, Bundiangol, Rio Bom e Betânia(município do </a:t>
            </a:r>
            <a:r>
              <a:rPr sz="1600" b="1" cap="small"/>
              <a:t>Cubal</a:t>
            </a:r>
            <a:r>
              <a:rPr sz="1600" cap="small"/>
              <a:t>), Mulai, Viava e Tchilui (município do </a:t>
            </a:r>
            <a:r>
              <a:rPr sz="1600" b="1" cap="small"/>
              <a:t>Chongoroi</a:t>
            </a:r>
            <a:r>
              <a:rPr sz="1600" cap="small"/>
              <a:t>)</a:t>
            </a:r>
          </a:p>
        </p:txBody>
      </p:sp>
      <p:pic>
        <p:nvPicPr>
          <p:cNvPr id="195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xfrm>
            <a:off x="8540586" y="6045876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13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ua.jpg"/>
          <p:cNvPicPr/>
          <p:nvPr/>
        </p:nvPicPr>
        <p:blipFill>
          <a:blip r:embed="rId2">
            <a:alphaModFix amt="74180"/>
            <a:extLst/>
          </a:blip>
          <a:stretch>
            <a:fillRect/>
          </a:stretch>
        </p:blipFill>
        <p:spPr>
          <a:xfrm>
            <a:off x="-3945686" y="-28514"/>
            <a:ext cx="13678038" cy="708567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Shape 199"/>
          <p:cNvSpPr>
            <a:spLocks noGrp="1"/>
          </p:cNvSpPr>
          <p:nvPr>
            <p:ph type="title" idx="4294967295"/>
          </p:nvPr>
        </p:nvSpPr>
        <p:spPr>
          <a:xfrm>
            <a:off x="761330" y="2218128"/>
            <a:ext cx="8064501" cy="25923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rgbClr val="FF93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9300"/>
                </a:solidFill>
              </a:rPr>
              <a:t>INDICADORES DE OPERACIONALIDADE DO SISTEMA DE ABASTECIMENTO DE ÁGUA DA CIDADE CAPITAL </a:t>
            </a:r>
          </a:p>
        </p:txBody>
      </p:sp>
      <p:pic>
        <p:nvPicPr>
          <p:cNvPr id="200" name="SIMBOLO.png" descr="SIMBOLO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>
            <a:spLocks noGrp="1"/>
          </p:cNvSpPr>
          <p:nvPr>
            <p:ph type="sldNum" sz="quarter" idx="2"/>
          </p:nvPr>
        </p:nvSpPr>
        <p:spPr>
          <a:xfrm>
            <a:off x="8481904" y="6045876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14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573939" y="1238950"/>
            <a:ext cx="8351839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defRPr sz="2700" cap="all"/>
            </a:lvl1pPr>
          </a:lstStyle>
          <a:p>
            <a:pPr lvl="0">
              <a:defRPr sz="1800" cap="none"/>
            </a:pPr>
            <a:r>
              <a:rPr sz="2700" cap="all"/>
              <a:t>Indicadores – mês de Junho 2015 </a:t>
            </a:r>
          </a:p>
        </p:txBody>
      </p:sp>
      <p:graphicFrame>
        <p:nvGraphicFramePr>
          <p:cNvPr id="204" name="Table 204"/>
          <p:cNvGraphicFramePr/>
          <p:nvPr/>
        </p:nvGraphicFramePr>
        <p:xfrm>
          <a:off x="517405" y="2490010"/>
          <a:ext cx="8253651" cy="38363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6739176"/>
                <a:gridCol w="1514475"/>
              </a:tblGrid>
              <a:tr h="449262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Parâmetro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Indicador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</a:tr>
              <a:tr h="307340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300" cap="all"/>
                        <a:t>Estimativa da População a  Servir(pessoas)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/>
                        <a:t>513.441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362307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300" cap="all"/>
                        <a:t>Estimativa da capacidade de produção nominal(m3/dia)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/>
                        <a:t>98.664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300" cap="all"/>
                        <a:t>Tempo nominal de funcionamento(hrs/dia)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/>
                        <a:t>24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300" cap="all"/>
                        <a:t>Capacidade de produção nominal do sistema principal (m3/dia)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/>
                        <a:t>77.760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300" cap="all"/>
                        <a:t>Capacidade de produção nominal do sistema complementar (m3/dia)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/>
                        <a:t>20.904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300" cap="all"/>
                        <a:t>Estimativa da capacidade de produção efectiva(m3/dia)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/>
                        <a:t>69.937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300" cap="all"/>
                        <a:t>Condição de operação dos sistemas de abastecimento de água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/>
                        <a:t>OR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300" cap="all"/>
                        <a:t>Capacidade de armazenamento (m3)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/>
                        <a:t>23.036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300" cap="all"/>
                        <a:t>Dimensão da rede (km)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/>
                        <a:t>574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360290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300" cap="all"/>
                        <a:t>Estimativa da população com rede domiciliaria (%)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/>
                        <a:t>90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300" cap="all"/>
                        <a:t>Estimativa de perdas volumétricas (%)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300" cap="all"/>
                        <a:t>4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</a:tbl>
          </a:graphicData>
        </a:graphic>
      </p:graphicFrame>
      <p:pic>
        <p:nvPicPr>
          <p:cNvPr id="205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197869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xfrm>
            <a:off x="8509800" y="6352770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15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396081" y="576897"/>
            <a:ext cx="8351838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defRPr sz="3200" cap="all"/>
            </a:lvl1pPr>
          </a:lstStyle>
          <a:p>
            <a:pPr lvl="0">
              <a:defRPr sz="1800" cap="none"/>
            </a:pPr>
            <a:r>
              <a:rPr sz="3200" cap="all"/>
              <a:t>Indicadores </a:t>
            </a:r>
          </a:p>
        </p:txBody>
      </p:sp>
      <p:grpSp>
        <p:nvGrpSpPr>
          <p:cNvPr id="308" name="Group 308"/>
          <p:cNvGrpSpPr/>
          <p:nvPr/>
        </p:nvGrpSpPr>
        <p:grpSpPr>
          <a:xfrm>
            <a:off x="215899" y="1406275"/>
            <a:ext cx="8712202" cy="4389439"/>
            <a:chOff x="0" y="0"/>
            <a:chExt cx="8712200" cy="4389437"/>
          </a:xfrm>
        </p:grpSpPr>
        <p:grpSp>
          <p:nvGrpSpPr>
            <p:cNvPr id="211" name="Group 211"/>
            <p:cNvGrpSpPr/>
            <p:nvPr/>
          </p:nvGrpSpPr>
          <p:grpSpPr>
            <a:xfrm>
              <a:off x="0" y="-1"/>
              <a:ext cx="7210425" cy="365126"/>
              <a:chOff x="0" y="0"/>
              <a:chExt cx="7210425" cy="365125"/>
            </a:xfrm>
          </p:grpSpPr>
          <p:sp>
            <p:nvSpPr>
              <p:cNvPr id="209" name="Shape 209"/>
              <p:cNvSpPr/>
              <p:nvPr/>
            </p:nvSpPr>
            <p:spPr>
              <a:xfrm>
                <a:off x="0" y="0"/>
                <a:ext cx="7210425" cy="365125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210" name="Shape 210"/>
              <p:cNvSpPr/>
              <p:nvPr/>
            </p:nvSpPr>
            <p:spPr>
              <a:xfrm>
                <a:off x="0" y="0"/>
                <a:ext cx="721042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>
                    <a:solidFill>
                      <a:srgbClr val="FFFFFF"/>
                    </a:solidFill>
                  </a:rPr>
                  <a:t>Parâmetro</a:t>
                </a:r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7210425" y="-1"/>
              <a:ext cx="1501775" cy="365126"/>
              <a:chOff x="0" y="0"/>
              <a:chExt cx="1501775" cy="365125"/>
            </a:xfrm>
          </p:grpSpPr>
          <p:sp>
            <p:nvSpPr>
              <p:cNvPr id="212" name="Shape 212"/>
              <p:cNvSpPr/>
              <p:nvPr/>
            </p:nvSpPr>
            <p:spPr>
              <a:xfrm>
                <a:off x="0" y="0"/>
                <a:ext cx="1501775" cy="365125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0" y="0"/>
                <a:ext cx="150177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</a:defRPr>
                </a:pPr>
                <a:r>
                  <a:rPr>
                    <a:solidFill>
                      <a:srgbClr val="FFFFFF"/>
                    </a:solidFill>
                  </a:rPr>
                  <a:t>Indicador</a:t>
                </a:r>
              </a:p>
            </p:txBody>
          </p:sp>
        </p:grpSp>
        <p:grpSp>
          <p:nvGrpSpPr>
            <p:cNvPr id="217" name="Group 217"/>
            <p:cNvGrpSpPr/>
            <p:nvPr/>
          </p:nvGrpSpPr>
          <p:grpSpPr>
            <a:xfrm>
              <a:off x="0" y="365125"/>
              <a:ext cx="2903538" cy="1463675"/>
              <a:chOff x="0" y="0"/>
              <a:chExt cx="2903537" cy="1463675"/>
            </a:xfrm>
          </p:grpSpPr>
          <p:sp>
            <p:nvSpPr>
              <p:cNvPr id="215" name="Shape 215"/>
              <p:cNvSpPr/>
              <p:nvPr/>
            </p:nvSpPr>
            <p:spPr>
              <a:xfrm>
                <a:off x="0" y="0"/>
                <a:ext cx="2903538" cy="146367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16" name="Shape 216"/>
              <p:cNvSpPr/>
              <p:nvPr/>
            </p:nvSpPr>
            <p:spPr>
              <a:xfrm>
                <a:off x="0" y="0"/>
                <a:ext cx="2903538" cy="891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endParaRPr/>
              </a:p>
              <a:p>
                <a:pPr lvl="0"/>
                <a:endParaRPr/>
              </a:p>
              <a:p>
                <a:pPr lvl="0"/>
                <a:r>
                  <a:t>Ab. em Zona Urbana</a:t>
                </a:r>
              </a:p>
            </p:txBody>
          </p:sp>
        </p:grpSp>
        <p:grpSp>
          <p:nvGrpSpPr>
            <p:cNvPr id="220" name="Group 220"/>
            <p:cNvGrpSpPr/>
            <p:nvPr/>
          </p:nvGrpSpPr>
          <p:grpSpPr>
            <a:xfrm>
              <a:off x="2903537" y="365124"/>
              <a:ext cx="4306889" cy="366714"/>
              <a:chOff x="0" y="0"/>
              <a:chExt cx="4306887" cy="366712"/>
            </a:xfrm>
          </p:grpSpPr>
          <p:sp>
            <p:nvSpPr>
              <p:cNvPr id="218" name="Shape 218"/>
              <p:cNvSpPr/>
              <p:nvPr/>
            </p:nvSpPr>
            <p:spPr>
              <a:xfrm>
                <a:off x="-1" y="0"/>
                <a:ext cx="4306889" cy="366713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19" name="Shape 219"/>
              <p:cNvSpPr/>
              <p:nvPr/>
            </p:nvSpPr>
            <p:spPr>
              <a:xfrm>
                <a:off x="-1" y="0"/>
                <a:ext cx="4306889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Zona regularmente abastecida(%)</a:t>
                </a:r>
              </a:p>
            </p:txBody>
          </p:sp>
        </p:grpSp>
        <p:grpSp>
          <p:nvGrpSpPr>
            <p:cNvPr id="223" name="Group 223"/>
            <p:cNvGrpSpPr/>
            <p:nvPr/>
          </p:nvGrpSpPr>
          <p:grpSpPr>
            <a:xfrm>
              <a:off x="7210425" y="365124"/>
              <a:ext cx="1501775" cy="366714"/>
              <a:chOff x="0" y="0"/>
              <a:chExt cx="1501775" cy="366712"/>
            </a:xfrm>
          </p:grpSpPr>
          <p:sp>
            <p:nvSpPr>
              <p:cNvPr id="221" name="Shape 221"/>
              <p:cNvSpPr/>
              <p:nvPr/>
            </p:nvSpPr>
            <p:spPr>
              <a:xfrm>
                <a:off x="0" y="0"/>
                <a:ext cx="1501775" cy="366713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22" name="Shape 222"/>
              <p:cNvSpPr/>
              <p:nvPr/>
            </p:nvSpPr>
            <p:spPr>
              <a:xfrm>
                <a:off x="0" y="0"/>
                <a:ext cx="150177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100</a:t>
                </a:r>
              </a:p>
            </p:txBody>
          </p:sp>
        </p:grpSp>
        <p:grpSp>
          <p:nvGrpSpPr>
            <p:cNvPr id="226" name="Group 226"/>
            <p:cNvGrpSpPr/>
            <p:nvPr/>
          </p:nvGrpSpPr>
          <p:grpSpPr>
            <a:xfrm>
              <a:off x="2903537" y="731837"/>
              <a:ext cx="4306889" cy="365126"/>
              <a:chOff x="0" y="0"/>
              <a:chExt cx="4306887" cy="365125"/>
            </a:xfrm>
          </p:grpSpPr>
          <p:sp>
            <p:nvSpPr>
              <p:cNvPr id="224" name="Shape 224"/>
              <p:cNvSpPr/>
              <p:nvPr/>
            </p:nvSpPr>
            <p:spPr>
              <a:xfrm>
                <a:off x="-1" y="0"/>
                <a:ext cx="4306889" cy="3651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25" name="Shape 225"/>
              <p:cNvSpPr/>
              <p:nvPr/>
            </p:nvSpPr>
            <p:spPr>
              <a:xfrm>
                <a:off x="-1" y="0"/>
                <a:ext cx="4306889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Zona com abastecimento irregular (%)</a:t>
                </a:r>
              </a:p>
            </p:txBody>
          </p:sp>
        </p:grpSp>
        <p:grpSp>
          <p:nvGrpSpPr>
            <p:cNvPr id="229" name="Group 229"/>
            <p:cNvGrpSpPr/>
            <p:nvPr/>
          </p:nvGrpSpPr>
          <p:grpSpPr>
            <a:xfrm>
              <a:off x="7210425" y="731837"/>
              <a:ext cx="1501775" cy="365126"/>
              <a:chOff x="0" y="0"/>
              <a:chExt cx="1501775" cy="365125"/>
            </a:xfrm>
          </p:grpSpPr>
          <p:sp>
            <p:nvSpPr>
              <p:cNvPr id="227" name="Shape 227"/>
              <p:cNvSpPr/>
              <p:nvPr/>
            </p:nvSpPr>
            <p:spPr>
              <a:xfrm>
                <a:off x="0" y="0"/>
                <a:ext cx="1501775" cy="3651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0" y="0"/>
                <a:ext cx="150177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0</a:t>
                </a:r>
              </a:p>
            </p:txBody>
          </p:sp>
        </p:grpSp>
        <p:grpSp>
          <p:nvGrpSpPr>
            <p:cNvPr id="232" name="Group 232"/>
            <p:cNvGrpSpPr/>
            <p:nvPr/>
          </p:nvGrpSpPr>
          <p:grpSpPr>
            <a:xfrm>
              <a:off x="2903537" y="1096962"/>
              <a:ext cx="4306889" cy="366713"/>
              <a:chOff x="0" y="0"/>
              <a:chExt cx="4306887" cy="366712"/>
            </a:xfrm>
          </p:grpSpPr>
          <p:sp>
            <p:nvSpPr>
              <p:cNvPr id="230" name="Shape 230"/>
              <p:cNvSpPr/>
              <p:nvPr/>
            </p:nvSpPr>
            <p:spPr>
              <a:xfrm>
                <a:off x="-1" y="0"/>
                <a:ext cx="4306889" cy="366713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31" name="Shape 231"/>
              <p:cNvSpPr/>
              <p:nvPr/>
            </p:nvSpPr>
            <p:spPr>
              <a:xfrm>
                <a:off x="-1" y="0"/>
                <a:ext cx="4306889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Zona com abastecimento precário (%)</a:t>
                </a:r>
              </a:p>
            </p:txBody>
          </p:sp>
        </p:grpSp>
        <p:grpSp>
          <p:nvGrpSpPr>
            <p:cNvPr id="235" name="Group 235"/>
            <p:cNvGrpSpPr/>
            <p:nvPr/>
          </p:nvGrpSpPr>
          <p:grpSpPr>
            <a:xfrm>
              <a:off x="7210425" y="1096962"/>
              <a:ext cx="1501775" cy="366713"/>
              <a:chOff x="0" y="0"/>
              <a:chExt cx="1501775" cy="366712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0" y="0"/>
                <a:ext cx="1501775" cy="366713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0" y="0"/>
                <a:ext cx="150177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0</a:t>
                </a:r>
              </a:p>
            </p:txBody>
          </p:sp>
        </p:grpSp>
        <p:grpSp>
          <p:nvGrpSpPr>
            <p:cNvPr id="238" name="Group 238"/>
            <p:cNvGrpSpPr/>
            <p:nvPr/>
          </p:nvGrpSpPr>
          <p:grpSpPr>
            <a:xfrm>
              <a:off x="2903537" y="1463674"/>
              <a:ext cx="4306889" cy="365126"/>
              <a:chOff x="0" y="0"/>
              <a:chExt cx="4306887" cy="365125"/>
            </a:xfrm>
          </p:grpSpPr>
          <p:sp>
            <p:nvSpPr>
              <p:cNvPr id="236" name="Shape 236"/>
              <p:cNvSpPr/>
              <p:nvPr/>
            </p:nvSpPr>
            <p:spPr>
              <a:xfrm>
                <a:off x="-1" y="0"/>
                <a:ext cx="4306889" cy="3651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37" name="Shape 237"/>
              <p:cNvSpPr/>
              <p:nvPr/>
            </p:nvSpPr>
            <p:spPr>
              <a:xfrm>
                <a:off x="-1" y="0"/>
                <a:ext cx="4306889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Zona não abastecida (%)</a:t>
                </a:r>
              </a:p>
            </p:txBody>
          </p:sp>
        </p:grpSp>
        <p:grpSp>
          <p:nvGrpSpPr>
            <p:cNvPr id="241" name="Group 241"/>
            <p:cNvGrpSpPr/>
            <p:nvPr/>
          </p:nvGrpSpPr>
          <p:grpSpPr>
            <a:xfrm>
              <a:off x="7210425" y="1463674"/>
              <a:ext cx="1501775" cy="365126"/>
              <a:chOff x="0" y="0"/>
              <a:chExt cx="1501775" cy="365125"/>
            </a:xfrm>
          </p:grpSpPr>
          <p:sp>
            <p:nvSpPr>
              <p:cNvPr id="239" name="Shape 239"/>
              <p:cNvSpPr/>
              <p:nvPr/>
            </p:nvSpPr>
            <p:spPr>
              <a:xfrm>
                <a:off x="0" y="0"/>
                <a:ext cx="1501775" cy="3651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40" name="Shape 240"/>
              <p:cNvSpPr/>
              <p:nvPr/>
            </p:nvSpPr>
            <p:spPr>
              <a:xfrm>
                <a:off x="0" y="0"/>
                <a:ext cx="150177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0</a:t>
                </a:r>
              </a:p>
            </p:txBody>
          </p:sp>
        </p:grpSp>
        <p:grpSp>
          <p:nvGrpSpPr>
            <p:cNvPr id="244" name="Group 244"/>
            <p:cNvGrpSpPr/>
            <p:nvPr/>
          </p:nvGrpSpPr>
          <p:grpSpPr>
            <a:xfrm>
              <a:off x="0" y="1828800"/>
              <a:ext cx="2903538" cy="1463675"/>
              <a:chOff x="0" y="0"/>
              <a:chExt cx="2903537" cy="1463675"/>
            </a:xfrm>
          </p:grpSpPr>
          <p:sp>
            <p:nvSpPr>
              <p:cNvPr id="242" name="Shape 242"/>
              <p:cNvSpPr/>
              <p:nvPr/>
            </p:nvSpPr>
            <p:spPr>
              <a:xfrm>
                <a:off x="0" y="0"/>
                <a:ext cx="2903538" cy="14636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43" name="Shape 243"/>
              <p:cNvSpPr/>
              <p:nvPr/>
            </p:nvSpPr>
            <p:spPr>
              <a:xfrm>
                <a:off x="0" y="0"/>
                <a:ext cx="2903538" cy="891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endParaRPr/>
              </a:p>
              <a:p>
                <a:pPr lvl="0"/>
                <a:endParaRPr/>
              </a:p>
              <a:p>
                <a:pPr lvl="0"/>
                <a:r>
                  <a:t>Ab. em Zona Periurbana</a:t>
                </a:r>
              </a:p>
            </p:txBody>
          </p:sp>
        </p:grpSp>
        <p:grpSp>
          <p:nvGrpSpPr>
            <p:cNvPr id="247" name="Group 247"/>
            <p:cNvGrpSpPr/>
            <p:nvPr/>
          </p:nvGrpSpPr>
          <p:grpSpPr>
            <a:xfrm>
              <a:off x="2903537" y="1828799"/>
              <a:ext cx="4306889" cy="365126"/>
              <a:chOff x="0" y="0"/>
              <a:chExt cx="4306887" cy="365125"/>
            </a:xfrm>
          </p:grpSpPr>
          <p:sp>
            <p:nvSpPr>
              <p:cNvPr id="245" name="Shape 245"/>
              <p:cNvSpPr/>
              <p:nvPr/>
            </p:nvSpPr>
            <p:spPr>
              <a:xfrm>
                <a:off x="-1" y="0"/>
                <a:ext cx="4306889" cy="3651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46" name="Shape 246"/>
              <p:cNvSpPr/>
              <p:nvPr/>
            </p:nvSpPr>
            <p:spPr>
              <a:xfrm>
                <a:off x="-1" y="0"/>
                <a:ext cx="4306889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Zona regularmente abastecida(%)</a:t>
                </a:r>
              </a:p>
            </p:txBody>
          </p:sp>
        </p:grpSp>
        <p:grpSp>
          <p:nvGrpSpPr>
            <p:cNvPr id="250" name="Group 250"/>
            <p:cNvGrpSpPr/>
            <p:nvPr/>
          </p:nvGrpSpPr>
          <p:grpSpPr>
            <a:xfrm>
              <a:off x="7210425" y="1828799"/>
              <a:ext cx="1501775" cy="365126"/>
              <a:chOff x="0" y="0"/>
              <a:chExt cx="1501775" cy="365125"/>
            </a:xfrm>
          </p:grpSpPr>
          <p:sp>
            <p:nvSpPr>
              <p:cNvPr id="248" name="Shape 248"/>
              <p:cNvSpPr/>
              <p:nvPr/>
            </p:nvSpPr>
            <p:spPr>
              <a:xfrm>
                <a:off x="0" y="0"/>
                <a:ext cx="1501775" cy="3651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0" y="0"/>
                <a:ext cx="150177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85</a:t>
                </a:r>
              </a:p>
            </p:txBody>
          </p:sp>
        </p:grpSp>
        <p:grpSp>
          <p:nvGrpSpPr>
            <p:cNvPr id="253" name="Group 253"/>
            <p:cNvGrpSpPr/>
            <p:nvPr/>
          </p:nvGrpSpPr>
          <p:grpSpPr>
            <a:xfrm>
              <a:off x="2903537" y="2193924"/>
              <a:ext cx="4306889" cy="366714"/>
              <a:chOff x="0" y="0"/>
              <a:chExt cx="4306887" cy="366712"/>
            </a:xfrm>
          </p:grpSpPr>
          <p:sp>
            <p:nvSpPr>
              <p:cNvPr id="251" name="Shape 251"/>
              <p:cNvSpPr/>
              <p:nvPr/>
            </p:nvSpPr>
            <p:spPr>
              <a:xfrm>
                <a:off x="-1" y="0"/>
                <a:ext cx="4306889" cy="36671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x="-1" y="0"/>
                <a:ext cx="4306889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Zona com abastecimento irregular (%)</a:t>
                </a:r>
              </a:p>
            </p:txBody>
          </p:sp>
        </p:grpSp>
        <p:grpSp>
          <p:nvGrpSpPr>
            <p:cNvPr id="256" name="Group 256"/>
            <p:cNvGrpSpPr/>
            <p:nvPr/>
          </p:nvGrpSpPr>
          <p:grpSpPr>
            <a:xfrm>
              <a:off x="7210425" y="2193924"/>
              <a:ext cx="1501775" cy="366714"/>
              <a:chOff x="0" y="0"/>
              <a:chExt cx="1501775" cy="366712"/>
            </a:xfrm>
          </p:grpSpPr>
          <p:sp>
            <p:nvSpPr>
              <p:cNvPr id="254" name="Shape 254"/>
              <p:cNvSpPr/>
              <p:nvPr/>
            </p:nvSpPr>
            <p:spPr>
              <a:xfrm>
                <a:off x="0" y="0"/>
                <a:ext cx="1501775" cy="36671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55" name="Shape 255"/>
              <p:cNvSpPr/>
              <p:nvPr/>
            </p:nvSpPr>
            <p:spPr>
              <a:xfrm>
                <a:off x="0" y="0"/>
                <a:ext cx="150177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5</a:t>
                </a:r>
              </a:p>
            </p:txBody>
          </p:sp>
        </p:grpSp>
        <p:grpSp>
          <p:nvGrpSpPr>
            <p:cNvPr id="259" name="Group 259"/>
            <p:cNvGrpSpPr/>
            <p:nvPr/>
          </p:nvGrpSpPr>
          <p:grpSpPr>
            <a:xfrm>
              <a:off x="2903537" y="2560637"/>
              <a:ext cx="4306889" cy="365126"/>
              <a:chOff x="0" y="0"/>
              <a:chExt cx="4306887" cy="365125"/>
            </a:xfrm>
          </p:grpSpPr>
          <p:sp>
            <p:nvSpPr>
              <p:cNvPr id="257" name="Shape 257"/>
              <p:cNvSpPr/>
              <p:nvPr/>
            </p:nvSpPr>
            <p:spPr>
              <a:xfrm>
                <a:off x="-1" y="0"/>
                <a:ext cx="4306889" cy="3651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58" name="Shape 258"/>
              <p:cNvSpPr/>
              <p:nvPr/>
            </p:nvSpPr>
            <p:spPr>
              <a:xfrm>
                <a:off x="-1" y="0"/>
                <a:ext cx="4306889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Zona com abastecimento precário (%)</a:t>
                </a:r>
              </a:p>
            </p:txBody>
          </p:sp>
        </p:grpSp>
        <p:grpSp>
          <p:nvGrpSpPr>
            <p:cNvPr id="262" name="Group 262"/>
            <p:cNvGrpSpPr/>
            <p:nvPr/>
          </p:nvGrpSpPr>
          <p:grpSpPr>
            <a:xfrm>
              <a:off x="7210425" y="2560637"/>
              <a:ext cx="1501775" cy="365126"/>
              <a:chOff x="0" y="0"/>
              <a:chExt cx="1501775" cy="365125"/>
            </a:xfrm>
          </p:grpSpPr>
          <p:sp>
            <p:nvSpPr>
              <p:cNvPr id="260" name="Shape 260"/>
              <p:cNvSpPr/>
              <p:nvPr/>
            </p:nvSpPr>
            <p:spPr>
              <a:xfrm>
                <a:off x="0" y="0"/>
                <a:ext cx="1501775" cy="3651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61" name="Shape 261"/>
              <p:cNvSpPr/>
              <p:nvPr/>
            </p:nvSpPr>
            <p:spPr>
              <a:xfrm>
                <a:off x="0" y="0"/>
                <a:ext cx="150177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5</a:t>
                </a:r>
              </a:p>
            </p:txBody>
          </p:sp>
        </p:grpSp>
        <p:grpSp>
          <p:nvGrpSpPr>
            <p:cNvPr id="265" name="Group 265"/>
            <p:cNvGrpSpPr/>
            <p:nvPr/>
          </p:nvGrpSpPr>
          <p:grpSpPr>
            <a:xfrm>
              <a:off x="2903537" y="2925762"/>
              <a:ext cx="4306889" cy="366713"/>
              <a:chOff x="0" y="0"/>
              <a:chExt cx="4306887" cy="366712"/>
            </a:xfrm>
          </p:grpSpPr>
          <p:sp>
            <p:nvSpPr>
              <p:cNvPr id="263" name="Shape 263"/>
              <p:cNvSpPr/>
              <p:nvPr/>
            </p:nvSpPr>
            <p:spPr>
              <a:xfrm>
                <a:off x="-1" y="0"/>
                <a:ext cx="4306889" cy="36671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64" name="Shape 264"/>
              <p:cNvSpPr/>
              <p:nvPr/>
            </p:nvSpPr>
            <p:spPr>
              <a:xfrm>
                <a:off x="-1" y="0"/>
                <a:ext cx="4306889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Zona não abastecida (%)</a:t>
                </a:r>
              </a:p>
            </p:txBody>
          </p:sp>
        </p:grpSp>
        <p:grpSp>
          <p:nvGrpSpPr>
            <p:cNvPr id="268" name="Group 268"/>
            <p:cNvGrpSpPr/>
            <p:nvPr/>
          </p:nvGrpSpPr>
          <p:grpSpPr>
            <a:xfrm>
              <a:off x="7210425" y="2925762"/>
              <a:ext cx="1501775" cy="366713"/>
              <a:chOff x="0" y="0"/>
              <a:chExt cx="1501775" cy="366712"/>
            </a:xfrm>
          </p:grpSpPr>
          <p:sp>
            <p:nvSpPr>
              <p:cNvPr id="266" name="Shape 266"/>
              <p:cNvSpPr/>
              <p:nvPr/>
            </p:nvSpPr>
            <p:spPr>
              <a:xfrm>
                <a:off x="0" y="0"/>
                <a:ext cx="1501775" cy="36671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67" name="Shape 267"/>
              <p:cNvSpPr/>
              <p:nvPr/>
            </p:nvSpPr>
            <p:spPr>
              <a:xfrm>
                <a:off x="0" y="0"/>
                <a:ext cx="150177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5</a:t>
                </a:r>
              </a:p>
            </p:txBody>
          </p:sp>
        </p:grpSp>
        <p:grpSp>
          <p:nvGrpSpPr>
            <p:cNvPr id="271" name="Group 271"/>
            <p:cNvGrpSpPr/>
            <p:nvPr/>
          </p:nvGrpSpPr>
          <p:grpSpPr>
            <a:xfrm>
              <a:off x="0" y="3292474"/>
              <a:ext cx="7210425" cy="365126"/>
              <a:chOff x="0" y="0"/>
              <a:chExt cx="7210425" cy="365125"/>
            </a:xfrm>
          </p:grpSpPr>
          <p:sp>
            <p:nvSpPr>
              <p:cNvPr id="269" name="Shape 269"/>
              <p:cNvSpPr/>
              <p:nvPr/>
            </p:nvSpPr>
            <p:spPr>
              <a:xfrm>
                <a:off x="0" y="0"/>
                <a:ext cx="7210425" cy="365125"/>
              </a:xfrm>
              <a:prstGeom prst="rect">
                <a:avLst/>
              </a:prstGeom>
              <a:solidFill>
                <a:srgbClr val="FFF8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70" name="Shape 270"/>
              <p:cNvSpPr/>
              <p:nvPr/>
            </p:nvSpPr>
            <p:spPr>
              <a:xfrm>
                <a:off x="0" y="0"/>
                <a:ext cx="721042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Capacidade técnica de operação do sistema</a:t>
                </a:r>
              </a:p>
            </p:txBody>
          </p:sp>
        </p:grpSp>
        <p:grpSp>
          <p:nvGrpSpPr>
            <p:cNvPr id="274" name="Group 274"/>
            <p:cNvGrpSpPr/>
            <p:nvPr/>
          </p:nvGrpSpPr>
          <p:grpSpPr>
            <a:xfrm>
              <a:off x="7210425" y="3292474"/>
              <a:ext cx="1501775" cy="365126"/>
              <a:chOff x="0" y="0"/>
              <a:chExt cx="1501775" cy="365125"/>
            </a:xfrm>
          </p:grpSpPr>
          <p:sp>
            <p:nvSpPr>
              <p:cNvPr id="272" name="Shape 272"/>
              <p:cNvSpPr/>
              <p:nvPr/>
            </p:nvSpPr>
            <p:spPr>
              <a:xfrm>
                <a:off x="0" y="0"/>
                <a:ext cx="1501775" cy="365125"/>
              </a:xfrm>
              <a:prstGeom prst="rect">
                <a:avLst/>
              </a:prstGeom>
              <a:solidFill>
                <a:srgbClr val="FFF8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0" y="0"/>
                <a:ext cx="150177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SU</a:t>
                </a:r>
              </a:p>
            </p:txBody>
          </p:sp>
        </p:grpSp>
        <p:grpSp>
          <p:nvGrpSpPr>
            <p:cNvPr id="277" name="Group 277"/>
            <p:cNvGrpSpPr/>
            <p:nvPr/>
          </p:nvGrpSpPr>
          <p:grpSpPr>
            <a:xfrm>
              <a:off x="0" y="3657599"/>
              <a:ext cx="2903538" cy="731839"/>
              <a:chOff x="0" y="0"/>
              <a:chExt cx="2903537" cy="731837"/>
            </a:xfrm>
          </p:grpSpPr>
          <p:sp>
            <p:nvSpPr>
              <p:cNvPr id="275" name="Shape 275"/>
              <p:cNvSpPr/>
              <p:nvPr/>
            </p:nvSpPr>
            <p:spPr>
              <a:xfrm>
                <a:off x="0" y="0"/>
                <a:ext cx="2903538" cy="7318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just"/>
                <a:endParaRPr/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0" y="0"/>
                <a:ext cx="2903538" cy="624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just"/>
              </a:lstStyle>
              <a:p>
                <a:pPr lvl="0"/>
                <a:r>
                  <a:t>Capacidade de reparação de avarias </a:t>
                </a:r>
              </a:p>
            </p:txBody>
          </p:sp>
        </p:grpSp>
        <p:grpSp>
          <p:nvGrpSpPr>
            <p:cNvPr id="280" name="Group 280"/>
            <p:cNvGrpSpPr/>
            <p:nvPr/>
          </p:nvGrpSpPr>
          <p:grpSpPr>
            <a:xfrm>
              <a:off x="2903537" y="3657599"/>
              <a:ext cx="4306889" cy="365126"/>
              <a:chOff x="0" y="0"/>
              <a:chExt cx="4306887" cy="365125"/>
            </a:xfrm>
          </p:grpSpPr>
          <p:sp>
            <p:nvSpPr>
              <p:cNvPr id="278" name="Shape 278"/>
              <p:cNvSpPr/>
              <p:nvPr/>
            </p:nvSpPr>
            <p:spPr>
              <a:xfrm>
                <a:off x="-1" y="0"/>
                <a:ext cx="4306889" cy="3651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79" name="Shape 279"/>
              <p:cNvSpPr/>
              <p:nvPr/>
            </p:nvSpPr>
            <p:spPr>
              <a:xfrm>
                <a:off x="-1" y="0"/>
                <a:ext cx="4306889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Técnica </a:t>
                </a:r>
              </a:p>
            </p:txBody>
          </p:sp>
        </p:grpSp>
        <p:grpSp>
          <p:nvGrpSpPr>
            <p:cNvPr id="283" name="Group 283"/>
            <p:cNvGrpSpPr/>
            <p:nvPr/>
          </p:nvGrpSpPr>
          <p:grpSpPr>
            <a:xfrm>
              <a:off x="7210425" y="3657599"/>
              <a:ext cx="1501775" cy="365126"/>
              <a:chOff x="0" y="0"/>
              <a:chExt cx="1501775" cy="365125"/>
            </a:xfrm>
          </p:grpSpPr>
          <p:sp>
            <p:nvSpPr>
              <p:cNvPr id="281" name="Shape 281"/>
              <p:cNvSpPr/>
              <p:nvPr/>
            </p:nvSpPr>
            <p:spPr>
              <a:xfrm>
                <a:off x="0" y="0"/>
                <a:ext cx="1501775" cy="3651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82" name="Shape 282"/>
              <p:cNvSpPr/>
              <p:nvPr/>
            </p:nvSpPr>
            <p:spPr>
              <a:xfrm>
                <a:off x="0" y="0"/>
                <a:ext cx="150177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SU</a:t>
                </a:r>
              </a:p>
            </p:txBody>
          </p:sp>
        </p:grpSp>
        <p:grpSp>
          <p:nvGrpSpPr>
            <p:cNvPr id="286" name="Group 286"/>
            <p:cNvGrpSpPr/>
            <p:nvPr/>
          </p:nvGrpSpPr>
          <p:grpSpPr>
            <a:xfrm>
              <a:off x="2903537" y="4022724"/>
              <a:ext cx="4306889" cy="366714"/>
              <a:chOff x="0" y="0"/>
              <a:chExt cx="4306887" cy="366712"/>
            </a:xfrm>
          </p:grpSpPr>
          <p:sp>
            <p:nvSpPr>
              <p:cNvPr id="284" name="Shape 284"/>
              <p:cNvSpPr/>
              <p:nvPr/>
            </p:nvSpPr>
            <p:spPr>
              <a:xfrm>
                <a:off x="-1" y="0"/>
                <a:ext cx="4306889" cy="366713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85" name="Shape 285"/>
              <p:cNvSpPr/>
              <p:nvPr/>
            </p:nvSpPr>
            <p:spPr>
              <a:xfrm>
                <a:off x="-1" y="0"/>
                <a:ext cx="4306889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Financeira </a:t>
                </a:r>
              </a:p>
            </p:txBody>
          </p:sp>
        </p:grpSp>
        <p:grpSp>
          <p:nvGrpSpPr>
            <p:cNvPr id="289" name="Group 289"/>
            <p:cNvGrpSpPr/>
            <p:nvPr/>
          </p:nvGrpSpPr>
          <p:grpSpPr>
            <a:xfrm>
              <a:off x="7210425" y="4022724"/>
              <a:ext cx="1501775" cy="366714"/>
              <a:chOff x="0" y="0"/>
              <a:chExt cx="1501775" cy="366712"/>
            </a:xfrm>
          </p:grpSpPr>
          <p:sp>
            <p:nvSpPr>
              <p:cNvPr id="287" name="Shape 287"/>
              <p:cNvSpPr/>
              <p:nvPr/>
            </p:nvSpPr>
            <p:spPr>
              <a:xfrm>
                <a:off x="0" y="0"/>
                <a:ext cx="1501775" cy="366713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288" name="Shape 288"/>
              <p:cNvSpPr/>
              <p:nvPr/>
            </p:nvSpPr>
            <p:spPr>
              <a:xfrm>
                <a:off x="0" y="0"/>
                <a:ext cx="1501775" cy="3581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r>
                  <a:t>IN</a:t>
                </a:r>
              </a:p>
            </p:txBody>
          </p:sp>
        </p:grpSp>
        <p:sp>
          <p:nvSpPr>
            <p:cNvPr id="290" name="Shape 290"/>
            <p:cNvSpPr/>
            <p:nvPr/>
          </p:nvSpPr>
          <p:spPr>
            <a:xfrm flipH="1">
              <a:off x="2903537" y="365125"/>
              <a:ext cx="1" cy="292735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2903537" y="3657600"/>
              <a:ext cx="1" cy="7318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 flipH="1">
              <a:off x="7210424" y="0"/>
              <a:ext cx="1" cy="43894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0" y="365125"/>
              <a:ext cx="8712200" cy="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2903537" y="731837"/>
              <a:ext cx="5808663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2903537" y="1096962"/>
              <a:ext cx="5808663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2903537" y="1463675"/>
              <a:ext cx="5808663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0" y="1828800"/>
              <a:ext cx="871220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903537" y="2193925"/>
              <a:ext cx="5808663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903537" y="2560637"/>
              <a:ext cx="5808663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2903537" y="2925762"/>
              <a:ext cx="5808663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0" y="3292475"/>
              <a:ext cx="871220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0" y="3657600"/>
              <a:ext cx="871220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2903537" y="4022725"/>
              <a:ext cx="5808663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 flipH="1">
              <a:off x="-1" y="0"/>
              <a:ext cx="2" cy="43894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 flipH="1">
              <a:off x="8712199" y="0"/>
              <a:ext cx="1" cy="43894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0" y="0"/>
              <a:ext cx="871220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0" y="4389437"/>
              <a:ext cx="8712200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309" name="Shape 309"/>
          <p:cNvSpPr/>
          <p:nvPr/>
        </p:nvSpPr>
        <p:spPr>
          <a:xfrm>
            <a:off x="323850" y="5536247"/>
            <a:ext cx="8351838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ctr">
              <a:defRPr sz="4200"/>
            </a:lvl1pPr>
          </a:lstStyle>
          <a:p>
            <a:pPr lvl="0">
              <a:defRPr sz="1800"/>
            </a:pPr>
            <a:r>
              <a:rPr sz="4200"/>
              <a:t> </a:t>
            </a:r>
          </a:p>
        </p:txBody>
      </p:sp>
      <p:sp>
        <p:nvSpPr>
          <p:cNvPr id="310" name="Shape 310"/>
          <p:cNvSpPr/>
          <p:nvPr/>
        </p:nvSpPr>
        <p:spPr>
          <a:xfrm>
            <a:off x="323850" y="5917233"/>
            <a:ext cx="835183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/>
            <a:r>
              <a:rPr sz="900" cap="all">
                <a:latin typeface="Georgia Bold"/>
                <a:ea typeface="Georgia Bold"/>
                <a:cs typeface="Georgia Bold"/>
                <a:sym typeface="Georgia Bold"/>
              </a:rPr>
              <a:t>(*) OR -  Operação Regular  </a:t>
            </a:r>
          </a:p>
          <a:p>
            <a:pPr lvl="0"/>
            <a:endParaRPr sz="900" cap="all">
              <a:latin typeface="Georgia Bold"/>
              <a:ea typeface="Georgia Bold"/>
              <a:cs typeface="Georgia Bold"/>
              <a:sym typeface="Georgia Bold"/>
            </a:endParaRPr>
          </a:p>
          <a:p>
            <a:pPr lvl="0"/>
            <a:r>
              <a:rPr sz="900" cap="all">
                <a:latin typeface="Georgia Bold"/>
                <a:ea typeface="Georgia Bold"/>
                <a:cs typeface="Georgia Bold"/>
                <a:sym typeface="Georgia Bold"/>
              </a:rPr>
              <a:t>(**) SU - Suficiente IN -   Insuficiente </a:t>
            </a:r>
            <a:endParaRPr sz="1200" cap="all">
              <a:latin typeface="Georgia Bold"/>
              <a:ea typeface="Georgia Bold"/>
              <a:cs typeface="Georgia Bold"/>
              <a:sym typeface="Georgia Bold"/>
            </a:endParaRPr>
          </a:p>
        </p:txBody>
      </p:sp>
      <p:pic>
        <p:nvPicPr>
          <p:cNvPr id="311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xfrm>
            <a:off x="8521536" y="6075983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16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thumbs.web.sapo.io.jpg"/>
          <p:cNvPicPr/>
          <p:nvPr/>
        </p:nvPicPr>
        <p:blipFill>
          <a:blip r:embed="rId2">
            <a:alphaModFix amt="55108"/>
            <a:extLst/>
          </a:blip>
          <a:stretch>
            <a:fillRect/>
          </a:stretch>
        </p:blipFill>
        <p:spPr>
          <a:xfrm>
            <a:off x="45142" y="-627580"/>
            <a:ext cx="17427593" cy="9797258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>
            <a:spLocks noGrp="1"/>
          </p:cNvSpPr>
          <p:nvPr>
            <p:ph type="title" idx="4294967295"/>
          </p:nvPr>
        </p:nvSpPr>
        <p:spPr>
          <a:xfrm>
            <a:off x="395287" y="2493962"/>
            <a:ext cx="8351838" cy="27352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BALANÇO DA IMPLEMENTAÇÃO DO PROGRAMA ÁGUA PARA TODOS 2014/2015</a:t>
            </a:r>
          </a:p>
        </p:txBody>
      </p:sp>
      <p:pic>
        <p:nvPicPr>
          <p:cNvPr id="316" name="SIMBOLO.png" descr="SIMBOLO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xfrm>
            <a:off x="8498064" y="6055553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17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/>
          </p:cNvSpPr>
          <p:nvPr>
            <p:ph type="title" idx="4294967295"/>
          </p:nvPr>
        </p:nvSpPr>
        <p:spPr>
          <a:xfrm>
            <a:off x="323850" y="2492375"/>
            <a:ext cx="8351838" cy="23764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/>
              <a:t>DESCENTRALIZAÇÃO DO </a:t>
            </a:r>
            <a:br>
              <a:rPr sz="4200"/>
            </a:br>
            <a:r>
              <a:rPr sz="4200"/>
              <a:t>PROGRAMA ÁGUA PARA TODOS - 2015</a:t>
            </a:r>
          </a:p>
        </p:txBody>
      </p:sp>
      <p:pic>
        <p:nvPicPr>
          <p:cNvPr id="320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8540826" y="6042782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18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/>
          </p:cNvSpPr>
          <p:nvPr>
            <p:ph type="title" idx="4294967295"/>
          </p:nvPr>
        </p:nvSpPr>
        <p:spPr>
          <a:xfrm>
            <a:off x="684212" y="549275"/>
            <a:ext cx="7920038" cy="5762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905255">
              <a:defRPr sz="1800">
                <a:solidFill>
                  <a:srgbClr val="000000"/>
                </a:solidFill>
              </a:defRPr>
            </a:pPr>
            <a:r>
              <a:rPr sz="1584">
                <a:latin typeface="Georgia Bold"/>
                <a:ea typeface="Georgia Bold"/>
                <a:cs typeface="Georgia Bold"/>
                <a:sym typeface="Georgia Bold"/>
              </a:rPr>
              <a:t>DESCENTRALIZAÇÃO DO  PROGRAMA ÁGUA PARA TODOS - 2014</a:t>
            </a:r>
            <a:br>
              <a:rPr sz="1584">
                <a:latin typeface="Georgia Bold"/>
                <a:ea typeface="Georgia Bold"/>
                <a:cs typeface="Georgia Bold"/>
                <a:sym typeface="Georgia Bold"/>
              </a:rPr>
            </a:br>
            <a:endParaRPr sz="1584">
              <a:latin typeface="Georgia Bold"/>
              <a:ea typeface="Georgia Bold"/>
              <a:cs typeface="Georgia Bold"/>
              <a:sym typeface="Georgia Bold"/>
            </a:endParaRPr>
          </a:p>
        </p:txBody>
      </p:sp>
      <p:graphicFrame>
        <p:nvGraphicFramePr>
          <p:cNvPr id="324" name="Table 324"/>
          <p:cNvGraphicFramePr/>
          <p:nvPr/>
        </p:nvGraphicFramePr>
        <p:xfrm>
          <a:off x="401637" y="1741985"/>
          <a:ext cx="8485187" cy="262413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05037"/>
                <a:gridCol w="3625850"/>
                <a:gridCol w="2654300"/>
              </a:tblGrid>
              <a:tr h="414337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1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Município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1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Acções em curso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1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Localidades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</a:tr>
              <a:tr h="574040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endParaRPr sz="1100" cap="all">
                        <a:latin typeface="Georgia Bold"/>
                        <a:ea typeface="Georgia Bold"/>
                        <a:cs typeface="Georgia Bold"/>
                        <a:sym typeface="Georgia Bold"/>
                      </a:endParaRPr>
                    </a:p>
                    <a:p>
                      <a:pPr lvl="0">
                        <a:defRPr sz="1800" b="0" i="0"/>
                      </a:pPr>
                      <a:r>
                        <a:rPr sz="1100" cap="all"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Benguela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100" cap="all"/>
                        <a:t>-Estiramento de condutas</a:t>
                      </a:r>
                    </a:p>
                    <a:p>
                      <a:pPr lvl="0" algn="just">
                        <a:buClr>
                          <a:srgbClr val="000000"/>
                        </a:buClr>
                        <a:buSzPct val="100000"/>
                        <a:buChar char="-"/>
                        <a:defRPr sz="1800" b="0" i="0"/>
                      </a:pPr>
                      <a:r>
                        <a:rPr sz="1100" cap="all"/>
                        <a:t> 50 ligações domiciliares</a:t>
                      </a:r>
                    </a:p>
                    <a:p>
                      <a:pPr lvl="0" algn="just">
                        <a:defRPr sz="1800" b="0" i="0"/>
                      </a:pPr>
                      <a:r>
                        <a:rPr sz="1100" cap="all"/>
                        <a:t>- 3 chafarizes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cap="all"/>
                        <a:t>Bairro 4 de Abril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408940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endParaRPr sz="1100" cap="all">
                        <a:latin typeface="Georgia Bold"/>
                        <a:ea typeface="Georgia Bold"/>
                        <a:cs typeface="Georgia Bold"/>
                        <a:sym typeface="Georgia Bold"/>
                      </a:endParaRPr>
                    </a:p>
                    <a:p>
                      <a:pPr lvl="0">
                        <a:defRPr sz="1800" b="0" i="0"/>
                      </a:pPr>
                      <a:r>
                        <a:rPr sz="1100" cap="all"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Lobito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100" cap="all"/>
                        <a:t>- Construção de 3 furos com painéis solares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cap="all"/>
                        <a:t>1º de Junho(Canjala) Cangarma(Egipto Praia)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687344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endParaRPr sz="1100" cap="all">
                        <a:latin typeface="Georgia Bold"/>
                        <a:ea typeface="Georgia Bold"/>
                        <a:cs typeface="Georgia Bold"/>
                        <a:sym typeface="Georgia Bold"/>
                      </a:endParaRPr>
                    </a:p>
                    <a:p>
                      <a:pPr lvl="0">
                        <a:defRPr sz="1800" b="0" i="0"/>
                      </a:pPr>
                      <a:endParaRPr sz="1100" cap="all">
                        <a:latin typeface="Georgia Bold"/>
                        <a:ea typeface="Georgia Bold"/>
                        <a:cs typeface="Georgia Bold"/>
                        <a:sym typeface="Georgia Bold"/>
                      </a:endParaRPr>
                    </a:p>
                    <a:p>
                      <a:pPr lvl="0">
                        <a:defRPr sz="1800" b="0" i="0"/>
                      </a:pPr>
                      <a:endParaRPr sz="1100" cap="all">
                        <a:latin typeface="Georgia Bold"/>
                        <a:ea typeface="Georgia Bold"/>
                        <a:cs typeface="Georgia Bold"/>
                        <a:sym typeface="Georgia Bold"/>
                      </a:endParaRPr>
                    </a:p>
                    <a:p>
                      <a:pPr lvl="0">
                        <a:defRPr sz="1800" b="0" i="0"/>
                      </a:pPr>
                      <a:r>
                        <a:rPr sz="1100" cap="all"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Baia farta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100" cap="all"/>
                        <a:t>- Construção de 2 pequenos sistemas de água, com painéis solares </a:t>
                      </a:r>
                    </a:p>
                    <a:p>
                      <a:pPr lvl="0" algn="just">
                        <a:defRPr sz="1800" b="0" i="0"/>
                      </a:pPr>
                      <a:r>
                        <a:rPr sz="1100" cap="all"/>
                        <a:t>- Ampliação da rede da localidade do Tchiome ate a sede do Chamume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cap="all"/>
                        <a:t>Kapachona e Kalahanga
Tchiome e Chamume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408940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endParaRPr sz="1100" cap="all">
                        <a:latin typeface="Georgia Bold"/>
                        <a:ea typeface="Georgia Bold"/>
                        <a:cs typeface="Georgia Bold"/>
                        <a:sym typeface="Georgia Bold"/>
                      </a:endParaRPr>
                    </a:p>
                    <a:p>
                      <a:pPr lvl="0">
                        <a:defRPr sz="1800" b="0" i="0"/>
                      </a:pPr>
                      <a:r>
                        <a:rPr sz="1100" cap="all"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Catumbela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100" cap="all"/>
                        <a:t>- Construção de 4 pequenos sistemas de água, com painéis solares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cap="all"/>
                        <a:t>Locinja, Acongo, Mbovo e Supua Esquerda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</a:tbl>
          </a:graphicData>
        </a:graphic>
      </p:graphicFrame>
      <p:pic>
        <p:nvPicPr>
          <p:cNvPr id="325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6" name="Table 326"/>
          <p:cNvGraphicFramePr/>
          <p:nvPr/>
        </p:nvGraphicFramePr>
        <p:xfrm>
          <a:off x="415567" y="4224028"/>
          <a:ext cx="8457327" cy="193962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05037"/>
                <a:gridCol w="3625850"/>
                <a:gridCol w="2626440"/>
              </a:tblGrid>
              <a:tr h="574040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100" cap="all"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Cubal, Caimbambo e Ganda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100" cap="all"/>
                        <a:t>- Em fase de lançamento de concurso publico para execução de furos com painéis solares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cap="all"/>
                        <a:t>Sede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408940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endParaRPr sz="1100" cap="all">
                        <a:latin typeface="Georgia Bold"/>
                        <a:ea typeface="Georgia Bold"/>
                        <a:cs typeface="Georgia Bold"/>
                        <a:sym typeface="Georgia Bold"/>
                      </a:endParaRPr>
                    </a:p>
                    <a:p>
                      <a:pPr lvl="0">
                        <a:defRPr sz="1800" b="0" i="0"/>
                      </a:pPr>
                      <a:r>
                        <a:rPr sz="1100" cap="all"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Bocoio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100" cap="all"/>
                        <a:t>- Construção de 3 pequenos sistemas de água, com painéis solares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cap="all"/>
                        <a:t>Alto Henrique,  Chilungo, Chileia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491824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endParaRPr sz="1100" cap="all">
                        <a:latin typeface="Georgia Bold"/>
                        <a:ea typeface="Georgia Bold"/>
                        <a:cs typeface="Georgia Bold"/>
                        <a:sym typeface="Georgia Bold"/>
                      </a:endParaRPr>
                    </a:p>
                    <a:p>
                      <a:pPr lvl="0">
                        <a:defRPr sz="1800" b="0" i="0"/>
                      </a:pPr>
                      <a:r>
                        <a:rPr sz="1100" cap="all"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Balombo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100" cap="all"/>
                        <a:t>- Construção de 3 pequenos sistemas de água, com painéis solares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cap="all"/>
                        <a:t>CangumbeI, Cangumbe II e Lumingo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408940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endParaRPr sz="1100" cap="all">
                        <a:latin typeface="Georgia Bold"/>
                        <a:ea typeface="Georgia Bold"/>
                        <a:cs typeface="Georgia Bold"/>
                        <a:sym typeface="Georgia Bold"/>
                      </a:endParaRPr>
                    </a:p>
                    <a:p>
                      <a:pPr lvl="0">
                        <a:defRPr sz="1800" b="0" i="0"/>
                      </a:pPr>
                      <a:r>
                        <a:rPr sz="1100" cap="all"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Chongorói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>
                        <a:defRPr sz="1800" b="0" i="0"/>
                      </a:pPr>
                      <a:r>
                        <a:rPr sz="1100" cap="all"/>
                        <a:t>- 4 furos para o reforço da captação na sede para o aumento do caudal em 60m3/h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 sz="1100" cap="all"/>
                        <a:t>Sede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</a:tbl>
          </a:graphicData>
        </a:graphic>
      </p:graphicFrame>
      <p:sp>
        <p:nvSpPr>
          <p:cNvPr id="327" name="Shape 327"/>
          <p:cNvSpPr>
            <a:spLocks noGrp="1"/>
          </p:cNvSpPr>
          <p:nvPr>
            <p:ph type="sldNum" sz="quarter" idx="2"/>
          </p:nvPr>
        </p:nvSpPr>
        <p:spPr>
          <a:xfrm>
            <a:off x="8611004" y="6092821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19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ascata-filtered.jpeg"/>
          <p:cNvPicPr/>
          <p:nvPr/>
        </p:nvPicPr>
        <p:blipFill>
          <a:blip r:embed="rId2">
            <a:alphaModFix amt="92755"/>
            <a:extLst/>
          </a:blip>
          <a:srcRect t="9561" r="5846"/>
          <a:stretch>
            <a:fillRect/>
          </a:stretch>
        </p:blipFill>
        <p:spPr>
          <a:xfrm>
            <a:off x="-121740" y="-37033"/>
            <a:ext cx="12842088" cy="820456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>
            <a:spLocks noGrp="1"/>
          </p:cNvSpPr>
          <p:nvPr>
            <p:ph type="title" idx="4294967295"/>
          </p:nvPr>
        </p:nvSpPr>
        <p:spPr>
          <a:xfrm>
            <a:off x="396081" y="2613154"/>
            <a:ext cx="8351838" cy="11525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SECTOR DE ÁGUAS </a:t>
            </a:r>
          </a:p>
        </p:txBody>
      </p:sp>
      <p:pic>
        <p:nvPicPr>
          <p:cNvPr id="138" name="SIMBOLO.png" descr="SIMBOLO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861" y="256972"/>
            <a:ext cx="1158714" cy="523255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8662566" y="6379686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2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/>
          </p:cNvSpPr>
          <p:nvPr>
            <p:ph type="title" idx="4294967295"/>
          </p:nvPr>
        </p:nvSpPr>
        <p:spPr>
          <a:xfrm>
            <a:off x="386556" y="1128731"/>
            <a:ext cx="8351838" cy="42481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200"/>
              <a:t>SÍNTESE DA CONDIÇÃO DE OPERAÇÃO DOS SISTEMAS DE ABASTECIMENTO DE ÁGUA NA PROVÍNCIA </a:t>
            </a:r>
          </a:p>
        </p:txBody>
      </p:sp>
      <p:pic>
        <p:nvPicPr>
          <p:cNvPr id="330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8540826" y="6042782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20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title" idx="4294967295"/>
          </p:nvPr>
        </p:nvSpPr>
        <p:spPr>
          <a:xfrm>
            <a:off x="250825" y="260350"/>
            <a:ext cx="8642350" cy="115252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795527">
              <a:defRPr sz="1800">
                <a:solidFill>
                  <a:srgbClr val="000000"/>
                </a:solidFill>
              </a:defRPr>
            </a:pPr>
            <a:r>
              <a:rPr sz="2436"/>
              <a:t>Síntese da Condição de Operação dos Sistemas de Abastecimento de Água na Província </a:t>
            </a:r>
            <a:br>
              <a:rPr sz="2436"/>
            </a:br>
            <a:r>
              <a:rPr sz="2436"/>
              <a:t>Mês de Junho 2015</a:t>
            </a:r>
          </a:p>
        </p:txBody>
      </p:sp>
      <p:grpSp>
        <p:nvGrpSpPr>
          <p:cNvPr id="698" name="Group 698"/>
          <p:cNvGrpSpPr/>
          <p:nvPr/>
        </p:nvGrpSpPr>
        <p:grpSpPr>
          <a:xfrm>
            <a:off x="-1" y="1557337"/>
            <a:ext cx="9144002" cy="5440363"/>
            <a:chOff x="0" y="0"/>
            <a:chExt cx="9144000" cy="5440362"/>
          </a:xfrm>
        </p:grpSpPr>
        <p:grpSp>
          <p:nvGrpSpPr>
            <p:cNvPr id="336" name="Group 336"/>
            <p:cNvGrpSpPr/>
            <p:nvPr/>
          </p:nvGrpSpPr>
          <p:grpSpPr>
            <a:xfrm>
              <a:off x="0" y="-1"/>
              <a:ext cx="1116013" cy="862014"/>
              <a:chOff x="0" y="0"/>
              <a:chExt cx="1116012" cy="862012"/>
            </a:xfrm>
          </p:grpSpPr>
          <p:sp>
            <p:nvSpPr>
              <p:cNvPr id="334" name="Shape 334"/>
              <p:cNvSpPr/>
              <p:nvPr/>
            </p:nvSpPr>
            <p:spPr>
              <a:xfrm>
                <a:off x="0" y="0"/>
                <a:ext cx="1116013" cy="862013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0" y="0"/>
                <a:ext cx="1116013" cy="396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endPara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endParaRPr>
              </a:p>
              <a:p>
                <a:pPr lvl="0"/>
                <a:r>
                  <a:rPr sz="11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rPr>
                  <a:t>Indicadores </a:t>
                </a:r>
              </a:p>
            </p:txBody>
          </p:sp>
        </p:grpSp>
        <p:sp>
          <p:nvSpPr>
            <p:cNvPr id="337" name="Shape 337"/>
            <p:cNvSpPr/>
            <p:nvPr/>
          </p:nvSpPr>
          <p:spPr>
            <a:xfrm>
              <a:off x="1116012" y="0"/>
              <a:ext cx="792163" cy="401638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1908175" y="0"/>
              <a:ext cx="647700" cy="401638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2555875" y="0"/>
              <a:ext cx="792163" cy="401638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3348037" y="0"/>
              <a:ext cx="647701" cy="401638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3995737" y="0"/>
              <a:ext cx="863601" cy="401638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4859337" y="0"/>
              <a:ext cx="865188" cy="401638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5724525" y="0"/>
              <a:ext cx="863600" cy="401638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6588125" y="0"/>
              <a:ext cx="576263" cy="401638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7164387" y="0"/>
              <a:ext cx="647701" cy="401638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7812087" y="0"/>
              <a:ext cx="647701" cy="401638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grpSp>
          <p:nvGrpSpPr>
            <p:cNvPr id="349" name="Group 349"/>
            <p:cNvGrpSpPr/>
            <p:nvPr/>
          </p:nvGrpSpPr>
          <p:grpSpPr>
            <a:xfrm>
              <a:off x="8459787" y="-1"/>
              <a:ext cx="684213" cy="862014"/>
              <a:chOff x="0" y="0"/>
              <a:chExt cx="684212" cy="862012"/>
            </a:xfrm>
          </p:grpSpPr>
          <p:sp>
            <p:nvSpPr>
              <p:cNvPr id="347" name="Shape 347"/>
              <p:cNvSpPr/>
              <p:nvPr/>
            </p:nvSpPr>
            <p:spPr>
              <a:xfrm>
                <a:off x="0" y="0"/>
                <a:ext cx="684213" cy="862013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0" y="0"/>
                <a:ext cx="684213" cy="548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endPara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endParaRPr>
              </a:p>
              <a:p>
                <a:pPr lvl="0"/>
                <a:endPara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endParaRPr>
              </a:p>
              <a:p>
                <a:pPr lvl="0"/>
                <a:r>
                  <a:rPr sz="11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rPr>
                  <a:t>Total</a:t>
                </a:r>
              </a:p>
            </p:txBody>
          </p:sp>
        </p:grpSp>
        <p:grpSp>
          <p:nvGrpSpPr>
            <p:cNvPr id="352" name="Group 352"/>
            <p:cNvGrpSpPr/>
            <p:nvPr/>
          </p:nvGrpSpPr>
          <p:grpSpPr>
            <a:xfrm>
              <a:off x="1116012" y="401637"/>
              <a:ext cx="792163" cy="460376"/>
              <a:chOff x="0" y="0"/>
              <a:chExt cx="792162" cy="460375"/>
            </a:xfrm>
          </p:grpSpPr>
          <p:sp>
            <p:nvSpPr>
              <p:cNvPr id="350" name="Shape 350"/>
              <p:cNvSpPr/>
              <p:nvPr/>
            </p:nvSpPr>
            <p:spPr>
              <a:xfrm>
                <a:off x="0" y="0"/>
                <a:ext cx="792163" cy="4603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Benguela</a:t>
                </a:r>
              </a:p>
            </p:txBody>
          </p:sp>
        </p:grpSp>
        <p:grpSp>
          <p:nvGrpSpPr>
            <p:cNvPr id="355" name="Group 355"/>
            <p:cNvGrpSpPr/>
            <p:nvPr/>
          </p:nvGrpSpPr>
          <p:grpSpPr>
            <a:xfrm>
              <a:off x="1908175" y="401637"/>
              <a:ext cx="647700" cy="460376"/>
              <a:chOff x="0" y="0"/>
              <a:chExt cx="647700" cy="460375"/>
            </a:xfrm>
          </p:grpSpPr>
          <p:sp>
            <p:nvSpPr>
              <p:cNvPr id="353" name="Shape 353"/>
              <p:cNvSpPr/>
              <p:nvPr/>
            </p:nvSpPr>
            <p:spPr>
              <a:xfrm>
                <a:off x="0" y="0"/>
                <a:ext cx="647700" cy="4603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0" y="0"/>
                <a:ext cx="647700" cy="396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Baia Farta</a:t>
                </a:r>
              </a:p>
            </p:txBody>
          </p:sp>
        </p:grpSp>
        <p:grpSp>
          <p:nvGrpSpPr>
            <p:cNvPr id="358" name="Group 358"/>
            <p:cNvGrpSpPr/>
            <p:nvPr/>
          </p:nvGrpSpPr>
          <p:grpSpPr>
            <a:xfrm>
              <a:off x="2555875" y="401637"/>
              <a:ext cx="792163" cy="460376"/>
              <a:chOff x="0" y="0"/>
              <a:chExt cx="792162" cy="460375"/>
            </a:xfrm>
          </p:grpSpPr>
          <p:sp>
            <p:nvSpPr>
              <p:cNvPr id="356" name="Shape 356"/>
              <p:cNvSpPr/>
              <p:nvPr/>
            </p:nvSpPr>
            <p:spPr>
              <a:xfrm>
                <a:off x="0" y="0"/>
                <a:ext cx="792163" cy="4603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Balombo</a:t>
                </a:r>
              </a:p>
            </p:txBody>
          </p:sp>
        </p:grpSp>
        <p:grpSp>
          <p:nvGrpSpPr>
            <p:cNvPr id="361" name="Group 361"/>
            <p:cNvGrpSpPr/>
            <p:nvPr/>
          </p:nvGrpSpPr>
          <p:grpSpPr>
            <a:xfrm>
              <a:off x="3348037" y="401637"/>
              <a:ext cx="647701" cy="460376"/>
              <a:chOff x="0" y="0"/>
              <a:chExt cx="647700" cy="460375"/>
            </a:xfrm>
          </p:grpSpPr>
          <p:sp>
            <p:nvSpPr>
              <p:cNvPr id="359" name="Shape 359"/>
              <p:cNvSpPr/>
              <p:nvPr/>
            </p:nvSpPr>
            <p:spPr>
              <a:xfrm>
                <a:off x="0" y="0"/>
                <a:ext cx="647700" cy="4603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Bocoio</a:t>
                </a:r>
              </a:p>
            </p:txBody>
          </p:sp>
        </p:grpSp>
        <p:grpSp>
          <p:nvGrpSpPr>
            <p:cNvPr id="364" name="Group 364"/>
            <p:cNvGrpSpPr/>
            <p:nvPr/>
          </p:nvGrpSpPr>
          <p:grpSpPr>
            <a:xfrm>
              <a:off x="3995737" y="401637"/>
              <a:ext cx="863601" cy="460376"/>
              <a:chOff x="0" y="0"/>
              <a:chExt cx="863600" cy="460375"/>
            </a:xfrm>
          </p:grpSpPr>
          <p:sp>
            <p:nvSpPr>
              <p:cNvPr id="362" name="Shape 362"/>
              <p:cNvSpPr/>
              <p:nvPr/>
            </p:nvSpPr>
            <p:spPr>
              <a:xfrm>
                <a:off x="0" y="0"/>
                <a:ext cx="863600" cy="4603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Caimbambo</a:t>
                </a:r>
              </a:p>
            </p:txBody>
          </p:sp>
        </p:grpSp>
        <p:grpSp>
          <p:nvGrpSpPr>
            <p:cNvPr id="367" name="Group 367"/>
            <p:cNvGrpSpPr/>
            <p:nvPr/>
          </p:nvGrpSpPr>
          <p:grpSpPr>
            <a:xfrm>
              <a:off x="4859337" y="401637"/>
              <a:ext cx="865188" cy="460376"/>
              <a:chOff x="0" y="0"/>
              <a:chExt cx="865187" cy="460375"/>
            </a:xfrm>
          </p:grpSpPr>
          <p:sp>
            <p:nvSpPr>
              <p:cNvPr id="365" name="Shape 365"/>
              <p:cNvSpPr/>
              <p:nvPr/>
            </p:nvSpPr>
            <p:spPr>
              <a:xfrm>
                <a:off x="0" y="0"/>
                <a:ext cx="865188" cy="4603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66" name="Shape 366"/>
              <p:cNvSpPr/>
              <p:nvPr/>
            </p:nvSpPr>
            <p:spPr>
              <a:xfrm>
                <a:off x="0" y="0"/>
                <a:ext cx="86518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Catumbela</a:t>
                </a:r>
              </a:p>
            </p:txBody>
          </p:sp>
        </p:grpSp>
        <p:grpSp>
          <p:nvGrpSpPr>
            <p:cNvPr id="370" name="Group 370"/>
            <p:cNvGrpSpPr/>
            <p:nvPr/>
          </p:nvGrpSpPr>
          <p:grpSpPr>
            <a:xfrm>
              <a:off x="5724525" y="401637"/>
              <a:ext cx="863600" cy="460376"/>
              <a:chOff x="0" y="0"/>
              <a:chExt cx="863600" cy="460375"/>
            </a:xfrm>
          </p:grpSpPr>
          <p:sp>
            <p:nvSpPr>
              <p:cNvPr id="368" name="Shape 368"/>
              <p:cNvSpPr/>
              <p:nvPr/>
            </p:nvSpPr>
            <p:spPr>
              <a:xfrm>
                <a:off x="0" y="0"/>
                <a:ext cx="863600" cy="4603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69" name="Shape 369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Chongoroi</a:t>
                </a:r>
              </a:p>
            </p:txBody>
          </p:sp>
        </p:grpSp>
        <p:grpSp>
          <p:nvGrpSpPr>
            <p:cNvPr id="373" name="Group 373"/>
            <p:cNvGrpSpPr/>
            <p:nvPr/>
          </p:nvGrpSpPr>
          <p:grpSpPr>
            <a:xfrm>
              <a:off x="6588125" y="401637"/>
              <a:ext cx="576263" cy="460376"/>
              <a:chOff x="0" y="0"/>
              <a:chExt cx="576262" cy="460375"/>
            </a:xfrm>
          </p:grpSpPr>
          <p:sp>
            <p:nvSpPr>
              <p:cNvPr id="371" name="Shape 371"/>
              <p:cNvSpPr/>
              <p:nvPr/>
            </p:nvSpPr>
            <p:spPr>
              <a:xfrm>
                <a:off x="0" y="0"/>
                <a:ext cx="576263" cy="4603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72" name="Shape 372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Cubal</a:t>
                </a:r>
              </a:p>
            </p:txBody>
          </p:sp>
        </p:grpSp>
        <p:grpSp>
          <p:nvGrpSpPr>
            <p:cNvPr id="376" name="Group 376"/>
            <p:cNvGrpSpPr/>
            <p:nvPr/>
          </p:nvGrpSpPr>
          <p:grpSpPr>
            <a:xfrm>
              <a:off x="7164387" y="401637"/>
              <a:ext cx="647701" cy="460376"/>
              <a:chOff x="0" y="0"/>
              <a:chExt cx="647700" cy="460375"/>
            </a:xfrm>
          </p:grpSpPr>
          <p:sp>
            <p:nvSpPr>
              <p:cNvPr id="374" name="Shape 374"/>
              <p:cNvSpPr/>
              <p:nvPr/>
            </p:nvSpPr>
            <p:spPr>
              <a:xfrm>
                <a:off x="0" y="0"/>
                <a:ext cx="647700" cy="4603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75" name="Shape 375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Ganda</a:t>
                </a:r>
              </a:p>
            </p:txBody>
          </p:sp>
        </p:grpSp>
        <p:grpSp>
          <p:nvGrpSpPr>
            <p:cNvPr id="379" name="Group 379"/>
            <p:cNvGrpSpPr/>
            <p:nvPr/>
          </p:nvGrpSpPr>
          <p:grpSpPr>
            <a:xfrm>
              <a:off x="7812087" y="401637"/>
              <a:ext cx="647701" cy="460376"/>
              <a:chOff x="0" y="0"/>
              <a:chExt cx="647700" cy="460375"/>
            </a:xfrm>
          </p:grpSpPr>
          <p:sp>
            <p:nvSpPr>
              <p:cNvPr id="377" name="Shape 377"/>
              <p:cNvSpPr/>
              <p:nvPr/>
            </p:nvSpPr>
            <p:spPr>
              <a:xfrm>
                <a:off x="0" y="0"/>
                <a:ext cx="647700" cy="4603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78" name="Shape 378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Lobito</a:t>
                </a:r>
              </a:p>
            </p:txBody>
          </p:sp>
        </p:grpSp>
        <p:grpSp>
          <p:nvGrpSpPr>
            <p:cNvPr id="382" name="Group 382"/>
            <p:cNvGrpSpPr/>
            <p:nvPr/>
          </p:nvGrpSpPr>
          <p:grpSpPr>
            <a:xfrm>
              <a:off x="0" y="862012"/>
              <a:ext cx="1116013" cy="461963"/>
              <a:chOff x="0" y="0"/>
              <a:chExt cx="1116012" cy="461962"/>
            </a:xfrm>
          </p:grpSpPr>
          <p:sp>
            <p:nvSpPr>
              <p:cNvPr id="380" name="Shape 380"/>
              <p:cNvSpPr/>
              <p:nvPr/>
            </p:nvSpPr>
            <p:spPr>
              <a:xfrm>
                <a:off x="0" y="0"/>
                <a:ext cx="1116013" cy="46196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81" name="Shape 381"/>
              <p:cNvSpPr/>
              <p:nvPr/>
            </p:nvSpPr>
            <p:spPr>
              <a:xfrm>
                <a:off x="0" y="0"/>
                <a:ext cx="1116013" cy="396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População a servir</a:t>
                </a:r>
              </a:p>
            </p:txBody>
          </p:sp>
        </p:grpSp>
        <p:grpSp>
          <p:nvGrpSpPr>
            <p:cNvPr id="385" name="Group 385"/>
            <p:cNvGrpSpPr/>
            <p:nvPr/>
          </p:nvGrpSpPr>
          <p:grpSpPr>
            <a:xfrm>
              <a:off x="1116012" y="862012"/>
              <a:ext cx="792163" cy="461963"/>
              <a:chOff x="0" y="0"/>
              <a:chExt cx="792162" cy="461962"/>
            </a:xfrm>
          </p:grpSpPr>
          <p:sp>
            <p:nvSpPr>
              <p:cNvPr id="383" name="Shape 383"/>
              <p:cNvSpPr/>
              <p:nvPr/>
            </p:nvSpPr>
            <p:spPr>
              <a:xfrm>
                <a:off x="0" y="0"/>
                <a:ext cx="792163" cy="46196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384" name="Shape 384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513.441</a:t>
                </a:r>
              </a:p>
            </p:txBody>
          </p:sp>
        </p:grpSp>
        <p:grpSp>
          <p:nvGrpSpPr>
            <p:cNvPr id="388" name="Group 388"/>
            <p:cNvGrpSpPr/>
            <p:nvPr/>
          </p:nvGrpSpPr>
          <p:grpSpPr>
            <a:xfrm>
              <a:off x="1908175" y="862012"/>
              <a:ext cx="647700" cy="461963"/>
              <a:chOff x="0" y="0"/>
              <a:chExt cx="647700" cy="461962"/>
            </a:xfrm>
          </p:grpSpPr>
          <p:sp>
            <p:nvSpPr>
              <p:cNvPr id="386" name="Shape 386"/>
              <p:cNvSpPr/>
              <p:nvPr/>
            </p:nvSpPr>
            <p:spPr>
              <a:xfrm>
                <a:off x="0" y="0"/>
                <a:ext cx="647700" cy="46196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87" name="Shape 387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99.879</a:t>
                </a:r>
              </a:p>
            </p:txBody>
          </p:sp>
        </p:grpSp>
        <p:grpSp>
          <p:nvGrpSpPr>
            <p:cNvPr id="391" name="Group 391"/>
            <p:cNvGrpSpPr/>
            <p:nvPr/>
          </p:nvGrpSpPr>
          <p:grpSpPr>
            <a:xfrm>
              <a:off x="2555875" y="862012"/>
              <a:ext cx="792163" cy="461963"/>
              <a:chOff x="0" y="0"/>
              <a:chExt cx="792162" cy="461962"/>
            </a:xfrm>
          </p:grpSpPr>
          <p:sp>
            <p:nvSpPr>
              <p:cNvPr id="389" name="Shape 389"/>
              <p:cNvSpPr/>
              <p:nvPr/>
            </p:nvSpPr>
            <p:spPr>
              <a:xfrm>
                <a:off x="0" y="0"/>
                <a:ext cx="792163" cy="46196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80.991</a:t>
                </a:r>
              </a:p>
            </p:txBody>
          </p:sp>
        </p:grpSp>
        <p:grpSp>
          <p:nvGrpSpPr>
            <p:cNvPr id="394" name="Group 394"/>
            <p:cNvGrpSpPr/>
            <p:nvPr/>
          </p:nvGrpSpPr>
          <p:grpSpPr>
            <a:xfrm>
              <a:off x="3348037" y="862012"/>
              <a:ext cx="647701" cy="461963"/>
              <a:chOff x="0" y="0"/>
              <a:chExt cx="647700" cy="461962"/>
            </a:xfrm>
          </p:grpSpPr>
          <p:sp>
            <p:nvSpPr>
              <p:cNvPr id="392" name="Shape 392"/>
              <p:cNvSpPr/>
              <p:nvPr/>
            </p:nvSpPr>
            <p:spPr>
              <a:xfrm>
                <a:off x="0" y="0"/>
                <a:ext cx="647700" cy="46196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93" name="Shape 393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104.969</a:t>
                </a:r>
              </a:p>
            </p:txBody>
          </p:sp>
        </p:grpSp>
        <p:grpSp>
          <p:nvGrpSpPr>
            <p:cNvPr id="397" name="Group 397"/>
            <p:cNvGrpSpPr/>
            <p:nvPr/>
          </p:nvGrpSpPr>
          <p:grpSpPr>
            <a:xfrm>
              <a:off x="3995737" y="862012"/>
              <a:ext cx="863601" cy="461963"/>
              <a:chOff x="0" y="0"/>
              <a:chExt cx="863600" cy="461962"/>
            </a:xfrm>
          </p:grpSpPr>
          <p:sp>
            <p:nvSpPr>
              <p:cNvPr id="395" name="Shape 395"/>
              <p:cNvSpPr/>
              <p:nvPr/>
            </p:nvSpPr>
            <p:spPr>
              <a:xfrm>
                <a:off x="0" y="0"/>
                <a:ext cx="863600" cy="46196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96" name="Shape 396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75.897</a:t>
                </a:r>
              </a:p>
            </p:txBody>
          </p:sp>
        </p:grpSp>
        <p:grpSp>
          <p:nvGrpSpPr>
            <p:cNvPr id="400" name="Group 400"/>
            <p:cNvGrpSpPr/>
            <p:nvPr/>
          </p:nvGrpSpPr>
          <p:grpSpPr>
            <a:xfrm>
              <a:off x="4859337" y="862012"/>
              <a:ext cx="865188" cy="461963"/>
              <a:chOff x="0" y="0"/>
              <a:chExt cx="865187" cy="461962"/>
            </a:xfrm>
          </p:grpSpPr>
          <p:sp>
            <p:nvSpPr>
              <p:cNvPr id="398" name="Shape 398"/>
              <p:cNvSpPr/>
              <p:nvPr/>
            </p:nvSpPr>
            <p:spPr>
              <a:xfrm>
                <a:off x="0" y="0"/>
                <a:ext cx="865188" cy="46196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0" y="0"/>
                <a:ext cx="86518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150.486</a:t>
                </a:r>
              </a:p>
            </p:txBody>
          </p:sp>
        </p:grpSp>
        <p:grpSp>
          <p:nvGrpSpPr>
            <p:cNvPr id="403" name="Group 403"/>
            <p:cNvGrpSpPr/>
            <p:nvPr/>
          </p:nvGrpSpPr>
          <p:grpSpPr>
            <a:xfrm>
              <a:off x="5724525" y="862012"/>
              <a:ext cx="863600" cy="461963"/>
              <a:chOff x="0" y="0"/>
              <a:chExt cx="863600" cy="461962"/>
            </a:xfrm>
          </p:grpSpPr>
          <p:sp>
            <p:nvSpPr>
              <p:cNvPr id="401" name="Shape 401"/>
              <p:cNvSpPr/>
              <p:nvPr/>
            </p:nvSpPr>
            <p:spPr>
              <a:xfrm>
                <a:off x="0" y="0"/>
                <a:ext cx="863600" cy="46196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02" name="Shape 402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76.798</a:t>
                </a:r>
              </a:p>
            </p:txBody>
          </p:sp>
        </p:grpSp>
        <p:grpSp>
          <p:nvGrpSpPr>
            <p:cNvPr id="406" name="Group 406"/>
            <p:cNvGrpSpPr/>
            <p:nvPr/>
          </p:nvGrpSpPr>
          <p:grpSpPr>
            <a:xfrm>
              <a:off x="6588125" y="862012"/>
              <a:ext cx="576263" cy="461963"/>
              <a:chOff x="0" y="0"/>
              <a:chExt cx="576262" cy="461962"/>
            </a:xfrm>
          </p:grpSpPr>
          <p:sp>
            <p:nvSpPr>
              <p:cNvPr id="404" name="Shape 404"/>
              <p:cNvSpPr/>
              <p:nvPr/>
            </p:nvSpPr>
            <p:spPr>
              <a:xfrm>
                <a:off x="0" y="0"/>
                <a:ext cx="576263" cy="46196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05" name="Shape 405"/>
              <p:cNvSpPr/>
              <p:nvPr/>
            </p:nvSpPr>
            <p:spPr>
              <a:xfrm>
                <a:off x="0" y="0"/>
                <a:ext cx="576263" cy="396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137.083</a:t>
                </a:r>
              </a:p>
            </p:txBody>
          </p:sp>
        </p:grpSp>
        <p:grpSp>
          <p:nvGrpSpPr>
            <p:cNvPr id="409" name="Group 409"/>
            <p:cNvGrpSpPr/>
            <p:nvPr/>
          </p:nvGrpSpPr>
          <p:grpSpPr>
            <a:xfrm>
              <a:off x="7164387" y="862012"/>
              <a:ext cx="647701" cy="461963"/>
              <a:chOff x="0" y="0"/>
              <a:chExt cx="647700" cy="461962"/>
            </a:xfrm>
          </p:grpSpPr>
          <p:sp>
            <p:nvSpPr>
              <p:cNvPr id="407" name="Shape 407"/>
              <p:cNvSpPr/>
              <p:nvPr/>
            </p:nvSpPr>
            <p:spPr>
              <a:xfrm>
                <a:off x="0" y="0"/>
                <a:ext cx="647700" cy="46196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08" name="Shape 408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135.322</a:t>
                </a:r>
              </a:p>
            </p:txBody>
          </p:sp>
        </p:grpSp>
        <p:grpSp>
          <p:nvGrpSpPr>
            <p:cNvPr id="412" name="Group 412"/>
            <p:cNvGrpSpPr/>
            <p:nvPr/>
          </p:nvGrpSpPr>
          <p:grpSpPr>
            <a:xfrm>
              <a:off x="7812087" y="862012"/>
              <a:ext cx="647701" cy="461963"/>
              <a:chOff x="0" y="0"/>
              <a:chExt cx="647700" cy="461962"/>
            </a:xfrm>
          </p:grpSpPr>
          <p:sp>
            <p:nvSpPr>
              <p:cNvPr id="410" name="Shape 410"/>
              <p:cNvSpPr/>
              <p:nvPr/>
            </p:nvSpPr>
            <p:spPr>
              <a:xfrm>
                <a:off x="0" y="0"/>
                <a:ext cx="647700" cy="46196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320.012</a:t>
                </a:r>
              </a:p>
            </p:txBody>
          </p:sp>
        </p:grpSp>
        <p:grpSp>
          <p:nvGrpSpPr>
            <p:cNvPr id="415" name="Group 415"/>
            <p:cNvGrpSpPr/>
            <p:nvPr/>
          </p:nvGrpSpPr>
          <p:grpSpPr>
            <a:xfrm>
              <a:off x="8459787" y="862012"/>
              <a:ext cx="684213" cy="461963"/>
              <a:chOff x="0" y="0"/>
              <a:chExt cx="684212" cy="461962"/>
            </a:xfrm>
          </p:grpSpPr>
          <p:sp>
            <p:nvSpPr>
              <p:cNvPr id="413" name="Shape 413"/>
              <p:cNvSpPr/>
              <p:nvPr/>
            </p:nvSpPr>
            <p:spPr>
              <a:xfrm>
                <a:off x="0" y="0"/>
                <a:ext cx="684213" cy="461963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0" y="0"/>
                <a:ext cx="684213" cy="396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1.694.878</a:t>
                </a:r>
              </a:p>
            </p:txBody>
          </p:sp>
        </p:grpSp>
        <p:grpSp>
          <p:nvGrpSpPr>
            <p:cNvPr id="418" name="Group 418"/>
            <p:cNvGrpSpPr/>
            <p:nvPr/>
          </p:nvGrpSpPr>
          <p:grpSpPr>
            <a:xfrm>
              <a:off x="0" y="1323974"/>
              <a:ext cx="1116013" cy="527051"/>
              <a:chOff x="0" y="0"/>
              <a:chExt cx="1116012" cy="527050"/>
            </a:xfrm>
          </p:grpSpPr>
          <p:sp>
            <p:nvSpPr>
              <p:cNvPr id="416" name="Shape 416"/>
              <p:cNvSpPr/>
              <p:nvPr/>
            </p:nvSpPr>
            <p:spPr>
              <a:xfrm>
                <a:off x="0" y="0"/>
                <a:ext cx="1116013" cy="52705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0" y="0"/>
                <a:ext cx="111601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PA existente</a:t>
                </a:r>
              </a:p>
            </p:txBody>
          </p:sp>
        </p:grpSp>
        <p:grpSp>
          <p:nvGrpSpPr>
            <p:cNvPr id="421" name="Group 421"/>
            <p:cNvGrpSpPr/>
            <p:nvPr/>
          </p:nvGrpSpPr>
          <p:grpSpPr>
            <a:xfrm>
              <a:off x="1116012" y="1323974"/>
              <a:ext cx="792163" cy="527051"/>
              <a:chOff x="0" y="0"/>
              <a:chExt cx="792162" cy="527050"/>
            </a:xfrm>
          </p:grpSpPr>
          <p:sp>
            <p:nvSpPr>
              <p:cNvPr id="419" name="Shape 419"/>
              <p:cNvSpPr/>
              <p:nvPr/>
            </p:nvSpPr>
            <p:spPr>
              <a:xfrm>
                <a:off x="0" y="0"/>
                <a:ext cx="792163" cy="52705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420" name="Shape 420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45</a:t>
                </a:r>
              </a:p>
            </p:txBody>
          </p:sp>
        </p:grpSp>
        <p:grpSp>
          <p:nvGrpSpPr>
            <p:cNvPr id="424" name="Group 424"/>
            <p:cNvGrpSpPr/>
            <p:nvPr/>
          </p:nvGrpSpPr>
          <p:grpSpPr>
            <a:xfrm>
              <a:off x="1908175" y="1323974"/>
              <a:ext cx="647700" cy="527051"/>
              <a:chOff x="0" y="0"/>
              <a:chExt cx="647700" cy="527050"/>
            </a:xfrm>
          </p:grpSpPr>
          <p:sp>
            <p:nvSpPr>
              <p:cNvPr id="422" name="Shape 422"/>
              <p:cNvSpPr/>
              <p:nvPr/>
            </p:nvSpPr>
            <p:spPr>
              <a:xfrm>
                <a:off x="0" y="0"/>
                <a:ext cx="647700" cy="52705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23" name="Shape 423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66</a:t>
                </a:r>
              </a:p>
            </p:txBody>
          </p:sp>
        </p:grpSp>
        <p:grpSp>
          <p:nvGrpSpPr>
            <p:cNvPr id="427" name="Group 427"/>
            <p:cNvGrpSpPr/>
            <p:nvPr/>
          </p:nvGrpSpPr>
          <p:grpSpPr>
            <a:xfrm>
              <a:off x="2555875" y="1323974"/>
              <a:ext cx="792163" cy="527051"/>
              <a:chOff x="0" y="0"/>
              <a:chExt cx="792162" cy="527050"/>
            </a:xfrm>
          </p:grpSpPr>
          <p:sp>
            <p:nvSpPr>
              <p:cNvPr id="425" name="Shape 425"/>
              <p:cNvSpPr/>
              <p:nvPr/>
            </p:nvSpPr>
            <p:spPr>
              <a:xfrm>
                <a:off x="0" y="0"/>
                <a:ext cx="792163" cy="52705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26" name="Shape 426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46</a:t>
                </a:r>
              </a:p>
            </p:txBody>
          </p:sp>
        </p:grpSp>
        <p:grpSp>
          <p:nvGrpSpPr>
            <p:cNvPr id="430" name="Group 430"/>
            <p:cNvGrpSpPr/>
            <p:nvPr/>
          </p:nvGrpSpPr>
          <p:grpSpPr>
            <a:xfrm>
              <a:off x="3348037" y="1323974"/>
              <a:ext cx="647701" cy="527051"/>
              <a:chOff x="0" y="0"/>
              <a:chExt cx="647700" cy="527050"/>
            </a:xfrm>
          </p:grpSpPr>
          <p:sp>
            <p:nvSpPr>
              <p:cNvPr id="428" name="Shape 428"/>
              <p:cNvSpPr/>
              <p:nvPr/>
            </p:nvSpPr>
            <p:spPr>
              <a:xfrm>
                <a:off x="0" y="0"/>
                <a:ext cx="647700" cy="52705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29" name="Shape 429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76</a:t>
                </a:r>
              </a:p>
            </p:txBody>
          </p:sp>
        </p:grpSp>
        <p:grpSp>
          <p:nvGrpSpPr>
            <p:cNvPr id="433" name="Group 433"/>
            <p:cNvGrpSpPr/>
            <p:nvPr/>
          </p:nvGrpSpPr>
          <p:grpSpPr>
            <a:xfrm>
              <a:off x="3995737" y="1323974"/>
              <a:ext cx="863601" cy="527051"/>
              <a:chOff x="0" y="0"/>
              <a:chExt cx="863600" cy="527050"/>
            </a:xfrm>
          </p:grpSpPr>
          <p:sp>
            <p:nvSpPr>
              <p:cNvPr id="431" name="Shape 431"/>
              <p:cNvSpPr/>
              <p:nvPr/>
            </p:nvSpPr>
            <p:spPr>
              <a:xfrm>
                <a:off x="0" y="0"/>
                <a:ext cx="863600" cy="52705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136</a:t>
                </a:r>
              </a:p>
            </p:txBody>
          </p:sp>
        </p:grpSp>
        <p:grpSp>
          <p:nvGrpSpPr>
            <p:cNvPr id="436" name="Group 436"/>
            <p:cNvGrpSpPr/>
            <p:nvPr/>
          </p:nvGrpSpPr>
          <p:grpSpPr>
            <a:xfrm>
              <a:off x="4859337" y="1323974"/>
              <a:ext cx="865188" cy="527051"/>
              <a:chOff x="0" y="0"/>
              <a:chExt cx="865187" cy="527050"/>
            </a:xfrm>
          </p:grpSpPr>
          <p:sp>
            <p:nvSpPr>
              <p:cNvPr id="434" name="Shape 434"/>
              <p:cNvSpPr/>
              <p:nvPr/>
            </p:nvSpPr>
            <p:spPr>
              <a:xfrm>
                <a:off x="0" y="0"/>
                <a:ext cx="865188" cy="52705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35" name="Shape 435"/>
              <p:cNvSpPr/>
              <p:nvPr/>
            </p:nvSpPr>
            <p:spPr>
              <a:xfrm>
                <a:off x="0" y="0"/>
                <a:ext cx="86518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</a:t>
                </a:r>
              </a:p>
            </p:txBody>
          </p:sp>
        </p:grpSp>
        <p:grpSp>
          <p:nvGrpSpPr>
            <p:cNvPr id="439" name="Group 439"/>
            <p:cNvGrpSpPr/>
            <p:nvPr/>
          </p:nvGrpSpPr>
          <p:grpSpPr>
            <a:xfrm>
              <a:off x="5724525" y="1323974"/>
              <a:ext cx="863600" cy="527051"/>
              <a:chOff x="0" y="0"/>
              <a:chExt cx="863600" cy="527050"/>
            </a:xfrm>
          </p:grpSpPr>
          <p:sp>
            <p:nvSpPr>
              <p:cNvPr id="437" name="Shape 437"/>
              <p:cNvSpPr/>
              <p:nvPr/>
            </p:nvSpPr>
            <p:spPr>
              <a:xfrm>
                <a:off x="0" y="0"/>
                <a:ext cx="863600" cy="52705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77</a:t>
                </a:r>
              </a:p>
            </p:txBody>
          </p:sp>
        </p:grpSp>
        <p:grpSp>
          <p:nvGrpSpPr>
            <p:cNvPr id="442" name="Group 442"/>
            <p:cNvGrpSpPr/>
            <p:nvPr/>
          </p:nvGrpSpPr>
          <p:grpSpPr>
            <a:xfrm>
              <a:off x="6588125" y="1323974"/>
              <a:ext cx="576263" cy="527051"/>
              <a:chOff x="0" y="0"/>
              <a:chExt cx="576262" cy="527050"/>
            </a:xfrm>
          </p:grpSpPr>
          <p:sp>
            <p:nvSpPr>
              <p:cNvPr id="440" name="Shape 440"/>
              <p:cNvSpPr/>
              <p:nvPr/>
            </p:nvSpPr>
            <p:spPr>
              <a:xfrm>
                <a:off x="0" y="0"/>
                <a:ext cx="576263" cy="52705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67</a:t>
                </a:r>
              </a:p>
            </p:txBody>
          </p:sp>
        </p:grpSp>
        <p:grpSp>
          <p:nvGrpSpPr>
            <p:cNvPr id="445" name="Group 445"/>
            <p:cNvGrpSpPr/>
            <p:nvPr/>
          </p:nvGrpSpPr>
          <p:grpSpPr>
            <a:xfrm>
              <a:off x="7164387" y="1323974"/>
              <a:ext cx="647701" cy="527051"/>
              <a:chOff x="0" y="0"/>
              <a:chExt cx="647700" cy="527050"/>
            </a:xfrm>
          </p:grpSpPr>
          <p:sp>
            <p:nvSpPr>
              <p:cNvPr id="443" name="Shape 443"/>
              <p:cNvSpPr/>
              <p:nvPr/>
            </p:nvSpPr>
            <p:spPr>
              <a:xfrm>
                <a:off x="0" y="0"/>
                <a:ext cx="647700" cy="52705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66</a:t>
                </a:r>
              </a:p>
            </p:txBody>
          </p:sp>
        </p:grpSp>
        <p:grpSp>
          <p:nvGrpSpPr>
            <p:cNvPr id="448" name="Group 448"/>
            <p:cNvGrpSpPr/>
            <p:nvPr/>
          </p:nvGrpSpPr>
          <p:grpSpPr>
            <a:xfrm>
              <a:off x="7812087" y="1323974"/>
              <a:ext cx="647701" cy="527051"/>
              <a:chOff x="0" y="0"/>
              <a:chExt cx="647700" cy="527050"/>
            </a:xfrm>
          </p:grpSpPr>
          <p:sp>
            <p:nvSpPr>
              <p:cNvPr id="446" name="Shape 446"/>
              <p:cNvSpPr/>
              <p:nvPr/>
            </p:nvSpPr>
            <p:spPr>
              <a:xfrm>
                <a:off x="0" y="0"/>
                <a:ext cx="647700" cy="52705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22</a:t>
                </a:r>
              </a:p>
            </p:txBody>
          </p:sp>
        </p:grpSp>
        <p:grpSp>
          <p:nvGrpSpPr>
            <p:cNvPr id="451" name="Group 451"/>
            <p:cNvGrpSpPr/>
            <p:nvPr/>
          </p:nvGrpSpPr>
          <p:grpSpPr>
            <a:xfrm>
              <a:off x="8459787" y="1323974"/>
              <a:ext cx="684213" cy="527051"/>
              <a:chOff x="0" y="0"/>
              <a:chExt cx="684212" cy="527050"/>
            </a:xfrm>
          </p:grpSpPr>
          <p:sp>
            <p:nvSpPr>
              <p:cNvPr id="449" name="Shape 449"/>
              <p:cNvSpPr/>
              <p:nvPr/>
            </p:nvSpPr>
            <p:spPr>
              <a:xfrm>
                <a:off x="0" y="0"/>
                <a:ext cx="684213" cy="52705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0" y="0"/>
                <a:ext cx="68421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608</a:t>
                </a:r>
              </a:p>
            </p:txBody>
          </p:sp>
        </p:grpSp>
        <p:grpSp>
          <p:nvGrpSpPr>
            <p:cNvPr id="454" name="Group 454"/>
            <p:cNvGrpSpPr/>
            <p:nvPr/>
          </p:nvGrpSpPr>
          <p:grpSpPr>
            <a:xfrm>
              <a:off x="0" y="1851024"/>
              <a:ext cx="1116013" cy="401639"/>
              <a:chOff x="0" y="0"/>
              <a:chExt cx="1116012" cy="401637"/>
            </a:xfrm>
          </p:grpSpPr>
          <p:sp>
            <p:nvSpPr>
              <p:cNvPr id="452" name="Shape 452"/>
              <p:cNvSpPr/>
              <p:nvPr/>
            </p:nvSpPr>
            <p:spPr>
              <a:xfrm>
                <a:off x="0" y="0"/>
                <a:ext cx="1116013" cy="401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0" y="0"/>
                <a:ext cx="111601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PSA existente</a:t>
                </a:r>
              </a:p>
            </p:txBody>
          </p:sp>
        </p:grpSp>
        <p:grpSp>
          <p:nvGrpSpPr>
            <p:cNvPr id="457" name="Group 457"/>
            <p:cNvGrpSpPr/>
            <p:nvPr/>
          </p:nvGrpSpPr>
          <p:grpSpPr>
            <a:xfrm>
              <a:off x="1116012" y="1851024"/>
              <a:ext cx="792163" cy="401639"/>
              <a:chOff x="0" y="0"/>
              <a:chExt cx="792162" cy="401637"/>
            </a:xfrm>
          </p:grpSpPr>
          <p:sp>
            <p:nvSpPr>
              <p:cNvPr id="455" name="Shape 455"/>
              <p:cNvSpPr/>
              <p:nvPr/>
            </p:nvSpPr>
            <p:spPr>
              <a:xfrm>
                <a:off x="0" y="0"/>
                <a:ext cx="792163" cy="401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</a:t>
                </a:r>
              </a:p>
            </p:txBody>
          </p:sp>
        </p:grpSp>
        <p:grpSp>
          <p:nvGrpSpPr>
            <p:cNvPr id="460" name="Group 460"/>
            <p:cNvGrpSpPr/>
            <p:nvPr/>
          </p:nvGrpSpPr>
          <p:grpSpPr>
            <a:xfrm>
              <a:off x="1908175" y="1851024"/>
              <a:ext cx="647700" cy="401639"/>
              <a:chOff x="0" y="0"/>
              <a:chExt cx="647700" cy="401637"/>
            </a:xfrm>
          </p:grpSpPr>
          <p:sp>
            <p:nvSpPr>
              <p:cNvPr id="458" name="Shape 458"/>
              <p:cNvSpPr/>
              <p:nvPr/>
            </p:nvSpPr>
            <p:spPr>
              <a:xfrm>
                <a:off x="0" y="0"/>
                <a:ext cx="647700" cy="401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18</a:t>
                </a:r>
              </a:p>
            </p:txBody>
          </p:sp>
        </p:grpSp>
        <p:grpSp>
          <p:nvGrpSpPr>
            <p:cNvPr id="463" name="Group 463"/>
            <p:cNvGrpSpPr/>
            <p:nvPr/>
          </p:nvGrpSpPr>
          <p:grpSpPr>
            <a:xfrm>
              <a:off x="2555875" y="1851024"/>
              <a:ext cx="792163" cy="401639"/>
              <a:chOff x="0" y="0"/>
              <a:chExt cx="792162" cy="401637"/>
            </a:xfrm>
          </p:grpSpPr>
          <p:sp>
            <p:nvSpPr>
              <p:cNvPr id="461" name="Shape 461"/>
              <p:cNvSpPr/>
              <p:nvPr/>
            </p:nvSpPr>
            <p:spPr>
              <a:xfrm>
                <a:off x="0" y="0"/>
                <a:ext cx="792163" cy="401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10</a:t>
                </a:r>
              </a:p>
            </p:txBody>
          </p:sp>
        </p:grpSp>
        <p:grpSp>
          <p:nvGrpSpPr>
            <p:cNvPr id="466" name="Group 466"/>
            <p:cNvGrpSpPr/>
            <p:nvPr/>
          </p:nvGrpSpPr>
          <p:grpSpPr>
            <a:xfrm>
              <a:off x="3348037" y="1851024"/>
              <a:ext cx="647701" cy="401639"/>
              <a:chOff x="0" y="0"/>
              <a:chExt cx="647700" cy="401637"/>
            </a:xfrm>
          </p:grpSpPr>
          <p:sp>
            <p:nvSpPr>
              <p:cNvPr id="464" name="Shape 464"/>
              <p:cNvSpPr/>
              <p:nvPr/>
            </p:nvSpPr>
            <p:spPr>
              <a:xfrm>
                <a:off x="0" y="0"/>
                <a:ext cx="647700" cy="401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13</a:t>
                </a:r>
              </a:p>
            </p:txBody>
          </p:sp>
        </p:grpSp>
        <p:grpSp>
          <p:nvGrpSpPr>
            <p:cNvPr id="469" name="Group 469"/>
            <p:cNvGrpSpPr/>
            <p:nvPr/>
          </p:nvGrpSpPr>
          <p:grpSpPr>
            <a:xfrm>
              <a:off x="3995737" y="1851024"/>
              <a:ext cx="863601" cy="401639"/>
              <a:chOff x="0" y="0"/>
              <a:chExt cx="863600" cy="401637"/>
            </a:xfrm>
          </p:grpSpPr>
          <p:sp>
            <p:nvSpPr>
              <p:cNvPr id="467" name="Shape 467"/>
              <p:cNvSpPr/>
              <p:nvPr/>
            </p:nvSpPr>
            <p:spPr>
              <a:xfrm>
                <a:off x="0" y="0"/>
                <a:ext cx="863600" cy="401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</a:t>
                </a:r>
              </a:p>
            </p:txBody>
          </p:sp>
        </p:grpSp>
        <p:grpSp>
          <p:nvGrpSpPr>
            <p:cNvPr id="472" name="Group 472"/>
            <p:cNvGrpSpPr/>
            <p:nvPr/>
          </p:nvGrpSpPr>
          <p:grpSpPr>
            <a:xfrm>
              <a:off x="4859337" y="1851024"/>
              <a:ext cx="865188" cy="401639"/>
              <a:chOff x="0" y="0"/>
              <a:chExt cx="865187" cy="401637"/>
            </a:xfrm>
          </p:grpSpPr>
          <p:sp>
            <p:nvSpPr>
              <p:cNvPr id="470" name="Shape 470"/>
              <p:cNvSpPr/>
              <p:nvPr/>
            </p:nvSpPr>
            <p:spPr>
              <a:xfrm>
                <a:off x="0" y="0"/>
                <a:ext cx="865188" cy="401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0" y="0"/>
                <a:ext cx="86518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2</a:t>
                </a:r>
              </a:p>
            </p:txBody>
          </p:sp>
        </p:grpSp>
        <p:grpSp>
          <p:nvGrpSpPr>
            <p:cNvPr id="475" name="Group 475"/>
            <p:cNvGrpSpPr/>
            <p:nvPr/>
          </p:nvGrpSpPr>
          <p:grpSpPr>
            <a:xfrm>
              <a:off x="5724525" y="1851024"/>
              <a:ext cx="863600" cy="401639"/>
              <a:chOff x="0" y="0"/>
              <a:chExt cx="863600" cy="401637"/>
            </a:xfrm>
          </p:grpSpPr>
          <p:sp>
            <p:nvSpPr>
              <p:cNvPr id="473" name="Shape 473"/>
              <p:cNvSpPr/>
              <p:nvPr/>
            </p:nvSpPr>
            <p:spPr>
              <a:xfrm>
                <a:off x="0" y="0"/>
                <a:ext cx="863600" cy="401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</a:t>
                </a:r>
              </a:p>
            </p:txBody>
          </p:sp>
        </p:grpSp>
        <p:grpSp>
          <p:nvGrpSpPr>
            <p:cNvPr id="478" name="Group 478"/>
            <p:cNvGrpSpPr/>
            <p:nvPr/>
          </p:nvGrpSpPr>
          <p:grpSpPr>
            <a:xfrm>
              <a:off x="6588125" y="1851024"/>
              <a:ext cx="576263" cy="401639"/>
              <a:chOff x="0" y="0"/>
              <a:chExt cx="576262" cy="401637"/>
            </a:xfrm>
          </p:grpSpPr>
          <p:sp>
            <p:nvSpPr>
              <p:cNvPr id="476" name="Shape 476"/>
              <p:cNvSpPr/>
              <p:nvPr/>
            </p:nvSpPr>
            <p:spPr>
              <a:xfrm>
                <a:off x="0" y="0"/>
                <a:ext cx="576263" cy="401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77" name="Shape 477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10</a:t>
                </a:r>
              </a:p>
            </p:txBody>
          </p:sp>
        </p:grpSp>
        <p:grpSp>
          <p:nvGrpSpPr>
            <p:cNvPr id="481" name="Group 481"/>
            <p:cNvGrpSpPr/>
            <p:nvPr/>
          </p:nvGrpSpPr>
          <p:grpSpPr>
            <a:xfrm>
              <a:off x="7164387" y="1851024"/>
              <a:ext cx="647701" cy="401639"/>
              <a:chOff x="0" y="0"/>
              <a:chExt cx="647700" cy="401637"/>
            </a:xfrm>
          </p:grpSpPr>
          <p:sp>
            <p:nvSpPr>
              <p:cNvPr id="479" name="Shape 479"/>
              <p:cNvSpPr/>
              <p:nvPr/>
            </p:nvSpPr>
            <p:spPr>
              <a:xfrm>
                <a:off x="0" y="0"/>
                <a:ext cx="647700" cy="401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80" name="Shape 480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25</a:t>
                </a:r>
              </a:p>
            </p:txBody>
          </p:sp>
        </p:grpSp>
        <p:grpSp>
          <p:nvGrpSpPr>
            <p:cNvPr id="484" name="Group 484"/>
            <p:cNvGrpSpPr/>
            <p:nvPr/>
          </p:nvGrpSpPr>
          <p:grpSpPr>
            <a:xfrm>
              <a:off x="7812087" y="1851024"/>
              <a:ext cx="647701" cy="401639"/>
              <a:chOff x="0" y="0"/>
              <a:chExt cx="647700" cy="401637"/>
            </a:xfrm>
          </p:grpSpPr>
          <p:sp>
            <p:nvSpPr>
              <p:cNvPr id="482" name="Shape 482"/>
              <p:cNvSpPr/>
              <p:nvPr/>
            </p:nvSpPr>
            <p:spPr>
              <a:xfrm>
                <a:off x="0" y="0"/>
                <a:ext cx="647700" cy="401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83" name="Shape 483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</a:t>
                </a:r>
              </a:p>
            </p:txBody>
          </p:sp>
        </p:grpSp>
        <p:grpSp>
          <p:nvGrpSpPr>
            <p:cNvPr id="487" name="Group 487"/>
            <p:cNvGrpSpPr/>
            <p:nvPr/>
          </p:nvGrpSpPr>
          <p:grpSpPr>
            <a:xfrm>
              <a:off x="8459787" y="1851024"/>
              <a:ext cx="684213" cy="401639"/>
              <a:chOff x="0" y="0"/>
              <a:chExt cx="684212" cy="401637"/>
            </a:xfrm>
          </p:grpSpPr>
          <p:sp>
            <p:nvSpPr>
              <p:cNvPr id="485" name="Shape 485"/>
              <p:cNvSpPr/>
              <p:nvPr/>
            </p:nvSpPr>
            <p:spPr>
              <a:xfrm>
                <a:off x="0" y="0"/>
                <a:ext cx="684213" cy="401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86" name="Shape 486"/>
              <p:cNvSpPr/>
              <p:nvPr/>
            </p:nvSpPr>
            <p:spPr>
              <a:xfrm>
                <a:off x="0" y="0"/>
                <a:ext cx="68421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104</a:t>
                </a:r>
              </a:p>
            </p:txBody>
          </p:sp>
        </p:grpSp>
        <p:grpSp>
          <p:nvGrpSpPr>
            <p:cNvPr id="490" name="Group 490"/>
            <p:cNvGrpSpPr/>
            <p:nvPr/>
          </p:nvGrpSpPr>
          <p:grpSpPr>
            <a:xfrm>
              <a:off x="0" y="2252662"/>
              <a:ext cx="1116013" cy="642939"/>
              <a:chOff x="0" y="0"/>
              <a:chExt cx="1116012" cy="642937"/>
            </a:xfrm>
          </p:grpSpPr>
          <p:sp>
            <p:nvSpPr>
              <p:cNvPr id="488" name="Shape 488"/>
              <p:cNvSpPr/>
              <p:nvPr/>
            </p:nvSpPr>
            <p:spPr>
              <a:xfrm>
                <a:off x="0" y="-1"/>
                <a:ext cx="1116013" cy="642939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89" name="Shape 489"/>
              <p:cNvSpPr/>
              <p:nvPr/>
            </p:nvSpPr>
            <p:spPr>
              <a:xfrm>
                <a:off x="0" y="-1"/>
                <a:ext cx="1116013" cy="396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PA em operação regular</a:t>
                </a:r>
              </a:p>
            </p:txBody>
          </p:sp>
        </p:grpSp>
        <p:grpSp>
          <p:nvGrpSpPr>
            <p:cNvPr id="493" name="Group 493"/>
            <p:cNvGrpSpPr/>
            <p:nvPr/>
          </p:nvGrpSpPr>
          <p:grpSpPr>
            <a:xfrm>
              <a:off x="1116012" y="2252662"/>
              <a:ext cx="792163" cy="642939"/>
              <a:chOff x="0" y="0"/>
              <a:chExt cx="792162" cy="642937"/>
            </a:xfrm>
          </p:grpSpPr>
          <p:sp>
            <p:nvSpPr>
              <p:cNvPr id="491" name="Shape 491"/>
              <p:cNvSpPr/>
              <p:nvPr/>
            </p:nvSpPr>
            <p:spPr>
              <a:xfrm>
                <a:off x="0" y="-1"/>
                <a:ext cx="792163" cy="642939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492" name="Shape 492"/>
              <p:cNvSpPr/>
              <p:nvPr/>
            </p:nvSpPr>
            <p:spPr>
              <a:xfrm>
                <a:off x="0" y="-1"/>
                <a:ext cx="79216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45</a:t>
                </a:r>
              </a:p>
            </p:txBody>
          </p:sp>
        </p:grpSp>
        <p:grpSp>
          <p:nvGrpSpPr>
            <p:cNvPr id="496" name="Group 496"/>
            <p:cNvGrpSpPr/>
            <p:nvPr/>
          </p:nvGrpSpPr>
          <p:grpSpPr>
            <a:xfrm>
              <a:off x="1908175" y="2252662"/>
              <a:ext cx="647700" cy="642939"/>
              <a:chOff x="0" y="0"/>
              <a:chExt cx="647700" cy="642937"/>
            </a:xfrm>
          </p:grpSpPr>
          <p:sp>
            <p:nvSpPr>
              <p:cNvPr id="494" name="Shape 494"/>
              <p:cNvSpPr/>
              <p:nvPr/>
            </p:nvSpPr>
            <p:spPr>
              <a:xfrm>
                <a:off x="0" y="-1"/>
                <a:ext cx="647700" cy="642939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95" name="Shape 495"/>
              <p:cNvSpPr/>
              <p:nvPr/>
            </p:nvSpPr>
            <p:spPr>
              <a:xfrm>
                <a:off x="0" y="-1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63</a:t>
                </a:r>
              </a:p>
            </p:txBody>
          </p:sp>
        </p:grpSp>
        <p:grpSp>
          <p:nvGrpSpPr>
            <p:cNvPr id="499" name="Group 499"/>
            <p:cNvGrpSpPr/>
            <p:nvPr/>
          </p:nvGrpSpPr>
          <p:grpSpPr>
            <a:xfrm>
              <a:off x="2555875" y="2252662"/>
              <a:ext cx="792163" cy="642939"/>
              <a:chOff x="0" y="0"/>
              <a:chExt cx="792162" cy="642937"/>
            </a:xfrm>
          </p:grpSpPr>
          <p:sp>
            <p:nvSpPr>
              <p:cNvPr id="497" name="Shape 497"/>
              <p:cNvSpPr/>
              <p:nvPr/>
            </p:nvSpPr>
            <p:spPr>
              <a:xfrm>
                <a:off x="0" y="-1"/>
                <a:ext cx="792163" cy="642939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498" name="Shape 498"/>
              <p:cNvSpPr/>
              <p:nvPr/>
            </p:nvSpPr>
            <p:spPr>
              <a:xfrm>
                <a:off x="0" y="-1"/>
                <a:ext cx="79216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42</a:t>
                </a:r>
              </a:p>
            </p:txBody>
          </p:sp>
        </p:grpSp>
        <p:grpSp>
          <p:nvGrpSpPr>
            <p:cNvPr id="502" name="Group 502"/>
            <p:cNvGrpSpPr/>
            <p:nvPr/>
          </p:nvGrpSpPr>
          <p:grpSpPr>
            <a:xfrm>
              <a:off x="3348037" y="2252662"/>
              <a:ext cx="647701" cy="642939"/>
              <a:chOff x="0" y="0"/>
              <a:chExt cx="647700" cy="642937"/>
            </a:xfrm>
          </p:grpSpPr>
          <p:sp>
            <p:nvSpPr>
              <p:cNvPr id="500" name="Shape 500"/>
              <p:cNvSpPr/>
              <p:nvPr/>
            </p:nvSpPr>
            <p:spPr>
              <a:xfrm>
                <a:off x="0" y="-1"/>
                <a:ext cx="647700" cy="642939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0" y="-1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76</a:t>
                </a:r>
              </a:p>
            </p:txBody>
          </p:sp>
        </p:grpSp>
        <p:grpSp>
          <p:nvGrpSpPr>
            <p:cNvPr id="505" name="Group 505"/>
            <p:cNvGrpSpPr/>
            <p:nvPr/>
          </p:nvGrpSpPr>
          <p:grpSpPr>
            <a:xfrm>
              <a:off x="3995737" y="2252662"/>
              <a:ext cx="863601" cy="642939"/>
              <a:chOff x="0" y="0"/>
              <a:chExt cx="863600" cy="642937"/>
            </a:xfrm>
          </p:grpSpPr>
          <p:sp>
            <p:nvSpPr>
              <p:cNvPr id="503" name="Shape 503"/>
              <p:cNvSpPr/>
              <p:nvPr/>
            </p:nvSpPr>
            <p:spPr>
              <a:xfrm>
                <a:off x="0" y="-1"/>
                <a:ext cx="863600" cy="642939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04" name="Shape 504"/>
              <p:cNvSpPr/>
              <p:nvPr/>
            </p:nvSpPr>
            <p:spPr>
              <a:xfrm>
                <a:off x="0" y="-1"/>
                <a:ext cx="8636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127</a:t>
                </a:r>
              </a:p>
            </p:txBody>
          </p:sp>
        </p:grpSp>
        <p:grpSp>
          <p:nvGrpSpPr>
            <p:cNvPr id="508" name="Group 508"/>
            <p:cNvGrpSpPr/>
            <p:nvPr/>
          </p:nvGrpSpPr>
          <p:grpSpPr>
            <a:xfrm>
              <a:off x="4859337" y="2252662"/>
              <a:ext cx="865188" cy="642939"/>
              <a:chOff x="0" y="0"/>
              <a:chExt cx="865187" cy="642937"/>
            </a:xfrm>
          </p:grpSpPr>
          <p:sp>
            <p:nvSpPr>
              <p:cNvPr id="506" name="Shape 506"/>
              <p:cNvSpPr/>
              <p:nvPr/>
            </p:nvSpPr>
            <p:spPr>
              <a:xfrm>
                <a:off x="0" y="-1"/>
                <a:ext cx="865188" cy="642939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07" name="Shape 507"/>
              <p:cNvSpPr/>
              <p:nvPr/>
            </p:nvSpPr>
            <p:spPr>
              <a:xfrm>
                <a:off x="0" y="-1"/>
                <a:ext cx="865188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</a:t>
                </a:r>
              </a:p>
            </p:txBody>
          </p:sp>
        </p:grpSp>
        <p:grpSp>
          <p:nvGrpSpPr>
            <p:cNvPr id="511" name="Group 511"/>
            <p:cNvGrpSpPr/>
            <p:nvPr/>
          </p:nvGrpSpPr>
          <p:grpSpPr>
            <a:xfrm>
              <a:off x="5724525" y="2252662"/>
              <a:ext cx="863600" cy="642939"/>
              <a:chOff x="0" y="0"/>
              <a:chExt cx="863600" cy="642937"/>
            </a:xfrm>
          </p:grpSpPr>
          <p:sp>
            <p:nvSpPr>
              <p:cNvPr id="509" name="Shape 509"/>
              <p:cNvSpPr/>
              <p:nvPr/>
            </p:nvSpPr>
            <p:spPr>
              <a:xfrm>
                <a:off x="0" y="-1"/>
                <a:ext cx="863600" cy="642939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10" name="Shape 510"/>
              <p:cNvSpPr/>
              <p:nvPr/>
            </p:nvSpPr>
            <p:spPr>
              <a:xfrm>
                <a:off x="0" y="-1"/>
                <a:ext cx="8636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61</a:t>
                </a:r>
              </a:p>
            </p:txBody>
          </p:sp>
        </p:grpSp>
        <p:grpSp>
          <p:nvGrpSpPr>
            <p:cNvPr id="514" name="Group 514"/>
            <p:cNvGrpSpPr/>
            <p:nvPr/>
          </p:nvGrpSpPr>
          <p:grpSpPr>
            <a:xfrm>
              <a:off x="6588125" y="2252662"/>
              <a:ext cx="576263" cy="642939"/>
              <a:chOff x="0" y="0"/>
              <a:chExt cx="576262" cy="642937"/>
            </a:xfrm>
          </p:grpSpPr>
          <p:sp>
            <p:nvSpPr>
              <p:cNvPr id="512" name="Shape 512"/>
              <p:cNvSpPr/>
              <p:nvPr/>
            </p:nvSpPr>
            <p:spPr>
              <a:xfrm>
                <a:off x="0" y="-1"/>
                <a:ext cx="576263" cy="642939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13" name="Shape 513"/>
              <p:cNvSpPr/>
              <p:nvPr/>
            </p:nvSpPr>
            <p:spPr>
              <a:xfrm>
                <a:off x="0" y="-1"/>
                <a:ext cx="57626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62</a:t>
                </a:r>
              </a:p>
            </p:txBody>
          </p:sp>
        </p:grpSp>
        <p:grpSp>
          <p:nvGrpSpPr>
            <p:cNvPr id="517" name="Group 517"/>
            <p:cNvGrpSpPr/>
            <p:nvPr/>
          </p:nvGrpSpPr>
          <p:grpSpPr>
            <a:xfrm>
              <a:off x="7164387" y="2252662"/>
              <a:ext cx="647701" cy="642939"/>
              <a:chOff x="0" y="0"/>
              <a:chExt cx="647700" cy="642937"/>
            </a:xfrm>
          </p:grpSpPr>
          <p:sp>
            <p:nvSpPr>
              <p:cNvPr id="515" name="Shape 515"/>
              <p:cNvSpPr/>
              <p:nvPr/>
            </p:nvSpPr>
            <p:spPr>
              <a:xfrm>
                <a:off x="0" y="-1"/>
                <a:ext cx="647700" cy="642939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16" name="Shape 516"/>
              <p:cNvSpPr/>
              <p:nvPr/>
            </p:nvSpPr>
            <p:spPr>
              <a:xfrm>
                <a:off x="0" y="-1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54</a:t>
                </a:r>
              </a:p>
            </p:txBody>
          </p:sp>
        </p:grpSp>
        <p:grpSp>
          <p:nvGrpSpPr>
            <p:cNvPr id="520" name="Group 520"/>
            <p:cNvGrpSpPr/>
            <p:nvPr/>
          </p:nvGrpSpPr>
          <p:grpSpPr>
            <a:xfrm>
              <a:off x="7812087" y="2252662"/>
              <a:ext cx="647701" cy="642939"/>
              <a:chOff x="0" y="0"/>
              <a:chExt cx="647700" cy="642937"/>
            </a:xfrm>
          </p:grpSpPr>
          <p:sp>
            <p:nvSpPr>
              <p:cNvPr id="518" name="Shape 518"/>
              <p:cNvSpPr/>
              <p:nvPr/>
            </p:nvSpPr>
            <p:spPr>
              <a:xfrm>
                <a:off x="0" y="-1"/>
                <a:ext cx="647700" cy="642939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0" y="-1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20</a:t>
                </a:r>
              </a:p>
            </p:txBody>
          </p:sp>
        </p:grpSp>
        <p:grpSp>
          <p:nvGrpSpPr>
            <p:cNvPr id="523" name="Group 523"/>
            <p:cNvGrpSpPr/>
            <p:nvPr/>
          </p:nvGrpSpPr>
          <p:grpSpPr>
            <a:xfrm>
              <a:off x="8459787" y="2252662"/>
              <a:ext cx="684213" cy="642939"/>
              <a:chOff x="0" y="0"/>
              <a:chExt cx="684212" cy="642937"/>
            </a:xfrm>
          </p:grpSpPr>
          <p:sp>
            <p:nvSpPr>
              <p:cNvPr id="521" name="Shape 521"/>
              <p:cNvSpPr/>
              <p:nvPr/>
            </p:nvSpPr>
            <p:spPr>
              <a:xfrm>
                <a:off x="0" y="-1"/>
                <a:ext cx="684213" cy="642939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0" y="-1"/>
                <a:ext cx="68421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557</a:t>
                </a:r>
              </a:p>
            </p:txBody>
          </p:sp>
        </p:grpSp>
        <p:grpSp>
          <p:nvGrpSpPr>
            <p:cNvPr id="526" name="Group 526"/>
            <p:cNvGrpSpPr/>
            <p:nvPr/>
          </p:nvGrpSpPr>
          <p:grpSpPr>
            <a:xfrm>
              <a:off x="0" y="2895600"/>
              <a:ext cx="1116013" cy="593725"/>
              <a:chOff x="0" y="0"/>
              <a:chExt cx="1116012" cy="593724"/>
            </a:xfrm>
          </p:grpSpPr>
          <p:sp>
            <p:nvSpPr>
              <p:cNvPr id="524" name="Shape 524"/>
              <p:cNvSpPr/>
              <p:nvPr/>
            </p:nvSpPr>
            <p:spPr>
              <a:xfrm>
                <a:off x="0" y="0"/>
                <a:ext cx="1116013" cy="5937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0" y="0"/>
                <a:ext cx="1116013" cy="548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PSA em operação regular</a:t>
                </a:r>
              </a:p>
            </p:txBody>
          </p:sp>
        </p:grpSp>
        <p:grpSp>
          <p:nvGrpSpPr>
            <p:cNvPr id="529" name="Group 529"/>
            <p:cNvGrpSpPr/>
            <p:nvPr/>
          </p:nvGrpSpPr>
          <p:grpSpPr>
            <a:xfrm>
              <a:off x="1116012" y="2895600"/>
              <a:ext cx="792163" cy="593725"/>
              <a:chOff x="0" y="0"/>
              <a:chExt cx="792162" cy="593724"/>
            </a:xfrm>
          </p:grpSpPr>
          <p:sp>
            <p:nvSpPr>
              <p:cNvPr id="527" name="Shape 527"/>
              <p:cNvSpPr/>
              <p:nvPr/>
            </p:nvSpPr>
            <p:spPr>
              <a:xfrm>
                <a:off x="0" y="0"/>
                <a:ext cx="792163" cy="5937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0" y="0"/>
                <a:ext cx="79216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</a:t>
                </a:r>
              </a:p>
            </p:txBody>
          </p:sp>
        </p:grpSp>
        <p:grpSp>
          <p:nvGrpSpPr>
            <p:cNvPr id="532" name="Group 532"/>
            <p:cNvGrpSpPr/>
            <p:nvPr/>
          </p:nvGrpSpPr>
          <p:grpSpPr>
            <a:xfrm>
              <a:off x="1908175" y="2895600"/>
              <a:ext cx="647700" cy="593725"/>
              <a:chOff x="0" y="0"/>
              <a:chExt cx="647700" cy="593724"/>
            </a:xfrm>
          </p:grpSpPr>
          <p:sp>
            <p:nvSpPr>
              <p:cNvPr id="530" name="Shape 530"/>
              <p:cNvSpPr/>
              <p:nvPr/>
            </p:nvSpPr>
            <p:spPr>
              <a:xfrm>
                <a:off x="0" y="0"/>
                <a:ext cx="647700" cy="5937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0" y="0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18</a:t>
                </a:r>
              </a:p>
            </p:txBody>
          </p:sp>
        </p:grpSp>
        <p:grpSp>
          <p:nvGrpSpPr>
            <p:cNvPr id="535" name="Group 535"/>
            <p:cNvGrpSpPr/>
            <p:nvPr/>
          </p:nvGrpSpPr>
          <p:grpSpPr>
            <a:xfrm>
              <a:off x="2555875" y="2895600"/>
              <a:ext cx="792163" cy="593725"/>
              <a:chOff x="0" y="0"/>
              <a:chExt cx="792162" cy="593724"/>
            </a:xfrm>
          </p:grpSpPr>
          <p:sp>
            <p:nvSpPr>
              <p:cNvPr id="533" name="Shape 533"/>
              <p:cNvSpPr/>
              <p:nvPr/>
            </p:nvSpPr>
            <p:spPr>
              <a:xfrm>
                <a:off x="0" y="0"/>
                <a:ext cx="792163" cy="5937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34" name="Shape 534"/>
              <p:cNvSpPr/>
              <p:nvPr/>
            </p:nvSpPr>
            <p:spPr>
              <a:xfrm>
                <a:off x="0" y="0"/>
                <a:ext cx="79216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10</a:t>
                </a:r>
              </a:p>
            </p:txBody>
          </p:sp>
        </p:grpSp>
        <p:grpSp>
          <p:nvGrpSpPr>
            <p:cNvPr id="538" name="Group 538"/>
            <p:cNvGrpSpPr/>
            <p:nvPr/>
          </p:nvGrpSpPr>
          <p:grpSpPr>
            <a:xfrm>
              <a:off x="3348037" y="2895600"/>
              <a:ext cx="647701" cy="593725"/>
              <a:chOff x="0" y="0"/>
              <a:chExt cx="647700" cy="593724"/>
            </a:xfrm>
          </p:grpSpPr>
          <p:sp>
            <p:nvSpPr>
              <p:cNvPr id="536" name="Shape 536"/>
              <p:cNvSpPr/>
              <p:nvPr/>
            </p:nvSpPr>
            <p:spPr>
              <a:xfrm>
                <a:off x="0" y="0"/>
                <a:ext cx="647700" cy="5937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0" y="0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13</a:t>
                </a:r>
              </a:p>
            </p:txBody>
          </p:sp>
        </p:grpSp>
        <p:grpSp>
          <p:nvGrpSpPr>
            <p:cNvPr id="541" name="Group 541"/>
            <p:cNvGrpSpPr/>
            <p:nvPr/>
          </p:nvGrpSpPr>
          <p:grpSpPr>
            <a:xfrm>
              <a:off x="3995737" y="2895600"/>
              <a:ext cx="863601" cy="593725"/>
              <a:chOff x="0" y="0"/>
              <a:chExt cx="863600" cy="593724"/>
            </a:xfrm>
          </p:grpSpPr>
          <p:sp>
            <p:nvSpPr>
              <p:cNvPr id="539" name="Shape 539"/>
              <p:cNvSpPr/>
              <p:nvPr/>
            </p:nvSpPr>
            <p:spPr>
              <a:xfrm>
                <a:off x="0" y="0"/>
                <a:ext cx="863600" cy="5937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0" y="0"/>
                <a:ext cx="8636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</a:t>
                </a:r>
              </a:p>
            </p:txBody>
          </p:sp>
        </p:grpSp>
        <p:grpSp>
          <p:nvGrpSpPr>
            <p:cNvPr id="544" name="Group 544"/>
            <p:cNvGrpSpPr/>
            <p:nvPr/>
          </p:nvGrpSpPr>
          <p:grpSpPr>
            <a:xfrm>
              <a:off x="4859337" y="2895600"/>
              <a:ext cx="865188" cy="593725"/>
              <a:chOff x="0" y="0"/>
              <a:chExt cx="865187" cy="593724"/>
            </a:xfrm>
          </p:grpSpPr>
          <p:sp>
            <p:nvSpPr>
              <p:cNvPr id="542" name="Shape 542"/>
              <p:cNvSpPr/>
              <p:nvPr/>
            </p:nvSpPr>
            <p:spPr>
              <a:xfrm>
                <a:off x="0" y="0"/>
                <a:ext cx="865188" cy="5937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43" name="Shape 543"/>
              <p:cNvSpPr/>
              <p:nvPr/>
            </p:nvSpPr>
            <p:spPr>
              <a:xfrm>
                <a:off x="0" y="0"/>
                <a:ext cx="865188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2</a:t>
                </a:r>
              </a:p>
            </p:txBody>
          </p:sp>
        </p:grpSp>
        <p:grpSp>
          <p:nvGrpSpPr>
            <p:cNvPr id="547" name="Group 547"/>
            <p:cNvGrpSpPr/>
            <p:nvPr/>
          </p:nvGrpSpPr>
          <p:grpSpPr>
            <a:xfrm>
              <a:off x="5724525" y="2895600"/>
              <a:ext cx="863600" cy="593725"/>
              <a:chOff x="0" y="0"/>
              <a:chExt cx="863600" cy="593724"/>
            </a:xfrm>
          </p:grpSpPr>
          <p:sp>
            <p:nvSpPr>
              <p:cNvPr id="545" name="Shape 545"/>
              <p:cNvSpPr/>
              <p:nvPr/>
            </p:nvSpPr>
            <p:spPr>
              <a:xfrm>
                <a:off x="0" y="0"/>
                <a:ext cx="863600" cy="5937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46" name="Shape 546"/>
              <p:cNvSpPr/>
              <p:nvPr/>
            </p:nvSpPr>
            <p:spPr>
              <a:xfrm>
                <a:off x="0" y="0"/>
                <a:ext cx="8636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</a:t>
                </a:r>
              </a:p>
            </p:txBody>
          </p:sp>
        </p:grpSp>
        <p:grpSp>
          <p:nvGrpSpPr>
            <p:cNvPr id="550" name="Group 550"/>
            <p:cNvGrpSpPr/>
            <p:nvPr/>
          </p:nvGrpSpPr>
          <p:grpSpPr>
            <a:xfrm>
              <a:off x="6588125" y="2895600"/>
              <a:ext cx="576263" cy="593725"/>
              <a:chOff x="0" y="0"/>
              <a:chExt cx="576262" cy="593724"/>
            </a:xfrm>
          </p:grpSpPr>
          <p:sp>
            <p:nvSpPr>
              <p:cNvPr id="548" name="Shape 548"/>
              <p:cNvSpPr/>
              <p:nvPr/>
            </p:nvSpPr>
            <p:spPr>
              <a:xfrm>
                <a:off x="0" y="0"/>
                <a:ext cx="576263" cy="5937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49" name="Shape 549"/>
              <p:cNvSpPr/>
              <p:nvPr/>
            </p:nvSpPr>
            <p:spPr>
              <a:xfrm>
                <a:off x="0" y="0"/>
                <a:ext cx="57626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10</a:t>
                </a:r>
              </a:p>
            </p:txBody>
          </p:sp>
        </p:grpSp>
        <p:grpSp>
          <p:nvGrpSpPr>
            <p:cNvPr id="553" name="Group 553"/>
            <p:cNvGrpSpPr/>
            <p:nvPr/>
          </p:nvGrpSpPr>
          <p:grpSpPr>
            <a:xfrm>
              <a:off x="7164387" y="2895600"/>
              <a:ext cx="647701" cy="593725"/>
              <a:chOff x="0" y="0"/>
              <a:chExt cx="647700" cy="593724"/>
            </a:xfrm>
          </p:grpSpPr>
          <p:sp>
            <p:nvSpPr>
              <p:cNvPr id="551" name="Shape 551"/>
              <p:cNvSpPr/>
              <p:nvPr/>
            </p:nvSpPr>
            <p:spPr>
              <a:xfrm>
                <a:off x="0" y="0"/>
                <a:ext cx="647700" cy="5937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52" name="Shape 552"/>
              <p:cNvSpPr/>
              <p:nvPr/>
            </p:nvSpPr>
            <p:spPr>
              <a:xfrm>
                <a:off x="0" y="0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19</a:t>
                </a:r>
              </a:p>
            </p:txBody>
          </p:sp>
        </p:grpSp>
        <p:grpSp>
          <p:nvGrpSpPr>
            <p:cNvPr id="556" name="Group 556"/>
            <p:cNvGrpSpPr/>
            <p:nvPr/>
          </p:nvGrpSpPr>
          <p:grpSpPr>
            <a:xfrm>
              <a:off x="7812087" y="2895600"/>
              <a:ext cx="647701" cy="593725"/>
              <a:chOff x="0" y="0"/>
              <a:chExt cx="647700" cy="593724"/>
            </a:xfrm>
          </p:grpSpPr>
          <p:sp>
            <p:nvSpPr>
              <p:cNvPr id="554" name="Shape 554"/>
              <p:cNvSpPr/>
              <p:nvPr/>
            </p:nvSpPr>
            <p:spPr>
              <a:xfrm>
                <a:off x="0" y="0"/>
                <a:ext cx="647700" cy="5937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55" name="Shape 555"/>
              <p:cNvSpPr/>
              <p:nvPr/>
            </p:nvSpPr>
            <p:spPr>
              <a:xfrm>
                <a:off x="0" y="0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</a:t>
                </a:r>
              </a:p>
            </p:txBody>
          </p:sp>
        </p:grpSp>
        <p:grpSp>
          <p:nvGrpSpPr>
            <p:cNvPr id="559" name="Group 559"/>
            <p:cNvGrpSpPr/>
            <p:nvPr/>
          </p:nvGrpSpPr>
          <p:grpSpPr>
            <a:xfrm>
              <a:off x="8459787" y="2895600"/>
              <a:ext cx="684213" cy="593725"/>
              <a:chOff x="0" y="0"/>
              <a:chExt cx="684212" cy="593724"/>
            </a:xfrm>
          </p:grpSpPr>
          <p:sp>
            <p:nvSpPr>
              <p:cNvPr id="557" name="Shape 557"/>
              <p:cNvSpPr/>
              <p:nvPr/>
            </p:nvSpPr>
            <p:spPr>
              <a:xfrm>
                <a:off x="0" y="0"/>
                <a:ext cx="684213" cy="59372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58" name="Shape 558"/>
              <p:cNvSpPr/>
              <p:nvPr/>
            </p:nvSpPr>
            <p:spPr>
              <a:xfrm>
                <a:off x="0" y="0"/>
                <a:ext cx="68421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97</a:t>
                </a:r>
              </a:p>
            </p:txBody>
          </p:sp>
        </p:grpSp>
        <p:grpSp>
          <p:nvGrpSpPr>
            <p:cNvPr id="562" name="Group 562"/>
            <p:cNvGrpSpPr/>
            <p:nvPr/>
          </p:nvGrpSpPr>
          <p:grpSpPr>
            <a:xfrm>
              <a:off x="0" y="3489325"/>
              <a:ext cx="1116013" cy="593725"/>
              <a:chOff x="0" y="0"/>
              <a:chExt cx="1116012" cy="593724"/>
            </a:xfrm>
          </p:grpSpPr>
          <p:sp>
            <p:nvSpPr>
              <p:cNvPr id="560" name="Shape 560"/>
              <p:cNvSpPr/>
              <p:nvPr/>
            </p:nvSpPr>
            <p:spPr>
              <a:xfrm>
                <a:off x="0" y="0"/>
                <a:ext cx="1116013" cy="5937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61" name="Shape 561"/>
              <p:cNvSpPr/>
              <p:nvPr/>
            </p:nvSpPr>
            <p:spPr>
              <a:xfrm>
                <a:off x="0" y="0"/>
                <a:ext cx="1116013" cy="396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PA em operação condicionada</a:t>
                </a:r>
              </a:p>
            </p:txBody>
          </p:sp>
        </p:grpSp>
        <p:grpSp>
          <p:nvGrpSpPr>
            <p:cNvPr id="565" name="Group 565"/>
            <p:cNvGrpSpPr/>
            <p:nvPr/>
          </p:nvGrpSpPr>
          <p:grpSpPr>
            <a:xfrm>
              <a:off x="1116012" y="3489325"/>
              <a:ext cx="792163" cy="593725"/>
              <a:chOff x="0" y="0"/>
              <a:chExt cx="792162" cy="593724"/>
            </a:xfrm>
          </p:grpSpPr>
          <p:sp>
            <p:nvSpPr>
              <p:cNvPr id="563" name="Shape 563"/>
              <p:cNvSpPr/>
              <p:nvPr/>
            </p:nvSpPr>
            <p:spPr>
              <a:xfrm>
                <a:off x="0" y="0"/>
                <a:ext cx="792163" cy="5937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564" name="Shape 564"/>
              <p:cNvSpPr/>
              <p:nvPr/>
            </p:nvSpPr>
            <p:spPr>
              <a:xfrm>
                <a:off x="0" y="0"/>
                <a:ext cx="79216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568" name="Group 568"/>
            <p:cNvGrpSpPr/>
            <p:nvPr/>
          </p:nvGrpSpPr>
          <p:grpSpPr>
            <a:xfrm>
              <a:off x="1908175" y="3489325"/>
              <a:ext cx="647700" cy="593725"/>
              <a:chOff x="0" y="0"/>
              <a:chExt cx="647700" cy="593724"/>
            </a:xfrm>
          </p:grpSpPr>
          <p:sp>
            <p:nvSpPr>
              <p:cNvPr id="566" name="Shape 566"/>
              <p:cNvSpPr/>
              <p:nvPr/>
            </p:nvSpPr>
            <p:spPr>
              <a:xfrm>
                <a:off x="0" y="0"/>
                <a:ext cx="647700" cy="5937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67" name="Shape 567"/>
              <p:cNvSpPr/>
              <p:nvPr/>
            </p:nvSpPr>
            <p:spPr>
              <a:xfrm>
                <a:off x="0" y="0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4</a:t>
                </a:r>
              </a:p>
            </p:txBody>
          </p:sp>
        </p:grpSp>
        <p:grpSp>
          <p:nvGrpSpPr>
            <p:cNvPr id="571" name="Group 571"/>
            <p:cNvGrpSpPr/>
            <p:nvPr/>
          </p:nvGrpSpPr>
          <p:grpSpPr>
            <a:xfrm>
              <a:off x="2555875" y="3489325"/>
              <a:ext cx="792163" cy="593725"/>
              <a:chOff x="0" y="0"/>
              <a:chExt cx="792162" cy="593724"/>
            </a:xfrm>
          </p:grpSpPr>
          <p:sp>
            <p:nvSpPr>
              <p:cNvPr id="569" name="Shape 569"/>
              <p:cNvSpPr/>
              <p:nvPr/>
            </p:nvSpPr>
            <p:spPr>
              <a:xfrm>
                <a:off x="0" y="0"/>
                <a:ext cx="792163" cy="5937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70" name="Shape 570"/>
              <p:cNvSpPr/>
              <p:nvPr/>
            </p:nvSpPr>
            <p:spPr>
              <a:xfrm>
                <a:off x="0" y="0"/>
                <a:ext cx="79216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574" name="Group 574"/>
            <p:cNvGrpSpPr/>
            <p:nvPr/>
          </p:nvGrpSpPr>
          <p:grpSpPr>
            <a:xfrm>
              <a:off x="3348037" y="3489325"/>
              <a:ext cx="647701" cy="593725"/>
              <a:chOff x="0" y="0"/>
              <a:chExt cx="647700" cy="593724"/>
            </a:xfrm>
          </p:grpSpPr>
          <p:sp>
            <p:nvSpPr>
              <p:cNvPr id="572" name="Shape 572"/>
              <p:cNvSpPr/>
              <p:nvPr/>
            </p:nvSpPr>
            <p:spPr>
              <a:xfrm>
                <a:off x="0" y="0"/>
                <a:ext cx="647700" cy="5937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73" name="Shape 573"/>
              <p:cNvSpPr/>
              <p:nvPr/>
            </p:nvSpPr>
            <p:spPr>
              <a:xfrm>
                <a:off x="0" y="0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577" name="Group 577"/>
            <p:cNvGrpSpPr/>
            <p:nvPr/>
          </p:nvGrpSpPr>
          <p:grpSpPr>
            <a:xfrm>
              <a:off x="3995737" y="3489325"/>
              <a:ext cx="863601" cy="593725"/>
              <a:chOff x="0" y="0"/>
              <a:chExt cx="863600" cy="593724"/>
            </a:xfrm>
          </p:grpSpPr>
          <p:sp>
            <p:nvSpPr>
              <p:cNvPr id="575" name="Shape 575"/>
              <p:cNvSpPr/>
              <p:nvPr/>
            </p:nvSpPr>
            <p:spPr>
              <a:xfrm>
                <a:off x="0" y="0"/>
                <a:ext cx="863600" cy="5937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76" name="Shape 576"/>
              <p:cNvSpPr/>
              <p:nvPr/>
            </p:nvSpPr>
            <p:spPr>
              <a:xfrm>
                <a:off x="0" y="0"/>
                <a:ext cx="8636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2</a:t>
                </a:r>
              </a:p>
            </p:txBody>
          </p:sp>
        </p:grpSp>
        <p:grpSp>
          <p:nvGrpSpPr>
            <p:cNvPr id="580" name="Group 580"/>
            <p:cNvGrpSpPr/>
            <p:nvPr/>
          </p:nvGrpSpPr>
          <p:grpSpPr>
            <a:xfrm>
              <a:off x="4859337" y="3489325"/>
              <a:ext cx="865188" cy="593725"/>
              <a:chOff x="0" y="0"/>
              <a:chExt cx="865187" cy="593724"/>
            </a:xfrm>
          </p:grpSpPr>
          <p:sp>
            <p:nvSpPr>
              <p:cNvPr id="578" name="Shape 578"/>
              <p:cNvSpPr/>
              <p:nvPr/>
            </p:nvSpPr>
            <p:spPr>
              <a:xfrm>
                <a:off x="0" y="0"/>
                <a:ext cx="865188" cy="5937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79" name="Shape 579"/>
              <p:cNvSpPr/>
              <p:nvPr/>
            </p:nvSpPr>
            <p:spPr>
              <a:xfrm>
                <a:off x="0" y="0"/>
                <a:ext cx="865188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583" name="Group 583"/>
            <p:cNvGrpSpPr/>
            <p:nvPr/>
          </p:nvGrpSpPr>
          <p:grpSpPr>
            <a:xfrm>
              <a:off x="5724525" y="3489325"/>
              <a:ext cx="863600" cy="593725"/>
              <a:chOff x="0" y="0"/>
              <a:chExt cx="863600" cy="593724"/>
            </a:xfrm>
          </p:grpSpPr>
          <p:sp>
            <p:nvSpPr>
              <p:cNvPr id="581" name="Shape 581"/>
              <p:cNvSpPr/>
              <p:nvPr/>
            </p:nvSpPr>
            <p:spPr>
              <a:xfrm>
                <a:off x="0" y="0"/>
                <a:ext cx="863600" cy="5937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82" name="Shape 582"/>
              <p:cNvSpPr/>
              <p:nvPr/>
            </p:nvSpPr>
            <p:spPr>
              <a:xfrm>
                <a:off x="0" y="0"/>
                <a:ext cx="8636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15</a:t>
                </a:r>
              </a:p>
            </p:txBody>
          </p:sp>
        </p:grpSp>
        <p:grpSp>
          <p:nvGrpSpPr>
            <p:cNvPr id="586" name="Group 586"/>
            <p:cNvGrpSpPr/>
            <p:nvPr/>
          </p:nvGrpSpPr>
          <p:grpSpPr>
            <a:xfrm>
              <a:off x="6588125" y="3489325"/>
              <a:ext cx="576263" cy="593725"/>
              <a:chOff x="0" y="0"/>
              <a:chExt cx="576262" cy="593724"/>
            </a:xfrm>
          </p:grpSpPr>
          <p:sp>
            <p:nvSpPr>
              <p:cNvPr id="584" name="Shape 584"/>
              <p:cNvSpPr/>
              <p:nvPr/>
            </p:nvSpPr>
            <p:spPr>
              <a:xfrm>
                <a:off x="0" y="0"/>
                <a:ext cx="576263" cy="5937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0" y="0"/>
                <a:ext cx="57626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589" name="Group 589"/>
            <p:cNvGrpSpPr/>
            <p:nvPr/>
          </p:nvGrpSpPr>
          <p:grpSpPr>
            <a:xfrm>
              <a:off x="7164387" y="3489325"/>
              <a:ext cx="647701" cy="593725"/>
              <a:chOff x="0" y="0"/>
              <a:chExt cx="647700" cy="593724"/>
            </a:xfrm>
          </p:grpSpPr>
          <p:sp>
            <p:nvSpPr>
              <p:cNvPr id="587" name="Shape 587"/>
              <p:cNvSpPr/>
              <p:nvPr/>
            </p:nvSpPr>
            <p:spPr>
              <a:xfrm>
                <a:off x="0" y="0"/>
                <a:ext cx="647700" cy="5937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0" y="0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592" name="Group 592"/>
            <p:cNvGrpSpPr/>
            <p:nvPr/>
          </p:nvGrpSpPr>
          <p:grpSpPr>
            <a:xfrm>
              <a:off x="7812087" y="3489325"/>
              <a:ext cx="647701" cy="593725"/>
              <a:chOff x="0" y="0"/>
              <a:chExt cx="647700" cy="593724"/>
            </a:xfrm>
          </p:grpSpPr>
          <p:sp>
            <p:nvSpPr>
              <p:cNvPr id="590" name="Shape 590"/>
              <p:cNvSpPr/>
              <p:nvPr/>
            </p:nvSpPr>
            <p:spPr>
              <a:xfrm>
                <a:off x="0" y="0"/>
                <a:ext cx="647700" cy="5937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91" name="Shape 591"/>
              <p:cNvSpPr/>
              <p:nvPr/>
            </p:nvSpPr>
            <p:spPr>
              <a:xfrm>
                <a:off x="0" y="0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595" name="Group 595"/>
            <p:cNvGrpSpPr/>
            <p:nvPr/>
          </p:nvGrpSpPr>
          <p:grpSpPr>
            <a:xfrm>
              <a:off x="8459787" y="3489325"/>
              <a:ext cx="684213" cy="593725"/>
              <a:chOff x="0" y="0"/>
              <a:chExt cx="684212" cy="593724"/>
            </a:xfrm>
          </p:grpSpPr>
          <p:sp>
            <p:nvSpPr>
              <p:cNvPr id="593" name="Shape 593"/>
              <p:cNvSpPr/>
              <p:nvPr/>
            </p:nvSpPr>
            <p:spPr>
              <a:xfrm>
                <a:off x="0" y="0"/>
                <a:ext cx="684213" cy="5937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94" name="Shape 594"/>
              <p:cNvSpPr/>
              <p:nvPr/>
            </p:nvSpPr>
            <p:spPr>
              <a:xfrm>
                <a:off x="0" y="0"/>
                <a:ext cx="68421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21</a:t>
                </a:r>
              </a:p>
            </p:txBody>
          </p:sp>
        </p:grpSp>
        <p:grpSp>
          <p:nvGrpSpPr>
            <p:cNvPr id="598" name="Group 598"/>
            <p:cNvGrpSpPr/>
            <p:nvPr/>
          </p:nvGrpSpPr>
          <p:grpSpPr>
            <a:xfrm>
              <a:off x="0" y="4083049"/>
              <a:ext cx="1116013" cy="595314"/>
              <a:chOff x="0" y="0"/>
              <a:chExt cx="1116012" cy="595312"/>
            </a:xfrm>
          </p:grpSpPr>
          <p:sp>
            <p:nvSpPr>
              <p:cNvPr id="596" name="Shape 596"/>
              <p:cNvSpPr/>
              <p:nvPr/>
            </p:nvSpPr>
            <p:spPr>
              <a:xfrm>
                <a:off x="0" y="-1"/>
                <a:ext cx="1116013" cy="595314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597" name="Shape 597"/>
              <p:cNvSpPr/>
              <p:nvPr/>
            </p:nvSpPr>
            <p:spPr>
              <a:xfrm>
                <a:off x="0" y="-1"/>
                <a:ext cx="1116013" cy="548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PSA em operação condicionada</a:t>
                </a:r>
              </a:p>
            </p:txBody>
          </p:sp>
        </p:grpSp>
        <p:grpSp>
          <p:nvGrpSpPr>
            <p:cNvPr id="601" name="Group 601"/>
            <p:cNvGrpSpPr/>
            <p:nvPr/>
          </p:nvGrpSpPr>
          <p:grpSpPr>
            <a:xfrm>
              <a:off x="1116012" y="4083049"/>
              <a:ext cx="792163" cy="595314"/>
              <a:chOff x="0" y="0"/>
              <a:chExt cx="792162" cy="595312"/>
            </a:xfrm>
          </p:grpSpPr>
          <p:sp>
            <p:nvSpPr>
              <p:cNvPr id="599" name="Shape 599"/>
              <p:cNvSpPr/>
              <p:nvPr/>
            </p:nvSpPr>
            <p:spPr>
              <a:xfrm>
                <a:off x="0" y="-1"/>
                <a:ext cx="792163" cy="595314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600" name="Shape 600"/>
              <p:cNvSpPr/>
              <p:nvPr/>
            </p:nvSpPr>
            <p:spPr>
              <a:xfrm>
                <a:off x="0" y="-1"/>
                <a:ext cx="79216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</a:t>
                </a:r>
              </a:p>
            </p:txBody>
          </p:sp>
        </p:grpSp>
        <p:grpSp>
          <p:nvGrpSpPr>
            <p:cNvPr id="604" name="Group 604"/>
            <p:cNvGrpSpPr/>
            <p:nvPr/>
          </p:nvGrpSpPr>
          <p:grpSpPr>
            <a:xfrm>
              <a:off x="1908175" y="4083049"/>
              <a:ext cx="647700" cy="595314"/>
              <a:chOff x="0" y="0"/>
              <a:chExt cx="647700" cy="595312"/>
            </a:xfrm>
          </p:grpSpPr>
          <p:sp>
            <p:nvSpPr>
              <p:cNvPr id="602" name="Shape 602"/>
              <p:cNvSpPr/>
              <p:nvPr/>
            </p:nvSpPr>
            <p:spPr>
              <a:xfrm>
                <a:off x="0" y="-1"/>
                <a:ext cx="647700" cy="595314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03" name="Shape 603"/>
              <p:cNvSpPr/>
              <p:nvPr/>
            </p:nvSpPr>
            <p:spPr>
              <a:xfrm>
                <a:off x="0" y="-1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07" name="Group 607"/>
            <p:cNvGrpSpPr/>
            <p:nvPr/>
          </p:nvGrpSpPr>
          <p:grpSpPr>
            <a:xfrm>
              <a:off x="2555875" y="4083049"/>
              <a:ext cx="792163" cy="595314"/>
              <a:chOff x="0" y="0"/>
              <a:chExt cx="792162" cy="595312"/>
            </a:xfrm>
          </p:grpSpPr>
          <p:sp>
            <p:nvSpPr>
              <p:cNvPr id="605" name="Shape 605"/>
              <p:cNvSpPr/>
              <p:nvPr/>
            </p:nvSpPr>
            <p:spPr>
              <a:xfrm>
                <a:off x="0" y="-1"/>
                <a:ext cx="792163" cy="595314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06" name="Shape 606"/>
              <p:cNvSpPr/>
              <p:nvPr/>
            </p:nvSpPr>
            <p:spPr>
              <a:xfrm>
                <a:off x="0" y="-1"/>
                <a:ext cx="79216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10" name="Group 610"/>
            <p:cNvGrpSpPr/>
            <p:nvPr/>
          </p:nvGrpSpPr>
          <p:grpSpPr>
            <a:xfrm>
              <a:off x="3348037" y="4083049"/>
              <a:ext cx="647701" cy="595314"/>
              <a:chOff x="0" y="0"/>
              <a:chExt cx="647700" cy="595312"/>
            </a:xfrm>
          </p:grpSpPr>
          <p:sp>
            <p:nvSpPr>
              <p:cNvPr id="608" name="Shape 608"/>
              <p:cNvSpPr/>
              <p:nvPr/>
            </p:nvSpPr>
            <p:spPr>
              <a:xfrm>
                <a:off x="0" y="-1"/>
                <a:ext cx="647700" cy="595314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09" name="Shape 609"/>
              <p:cNvSpPr/>
              <p:nvPr/>
            </p:nvSpPr>
            <p:spPr>
              <a:xfrm>
                <a:off x="0" y="-1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13" name="Group 613"/>
            <p:cNvGrpSpPr/>
            <p:nvPr/>
          </p:nvGrpSpPr>
          <p:grpSpPr>
            <a:xfrm>
              <a:off x="3995737" y="4083049"/>
              <a:ext cx="863601" cy="595314"/>
              <a:chOff x="0" y="0"/>
              <a:chExt cx="863600" cy="595312"/>
            </a:xfrm>
          </p:grpSpPr>
          <p:sp>
            <p:nvSpPr>
              <p:cNvPr id="611" name="Shape 611"/>
              <p:cNvSpPr/>
              <p:nvPr/>
            </p:nvSpPr>
            <p:spPr>
              <a:xfrm>
                <a:off x="0" y="-1"/>
                <a:ext cx="863600" cy="595314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12" name="Shape 612"/>
              <p:cNvSpPr/>
              <p:nvPr/>
            </p:nvSpPr>
            <p:spPr>
              <a:xfrm>
                <a:off x="0" y="-1"/>
                <a:ext cx="8636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16" name="Group 616"/>
            <p:cNvGrpSpPr/>
            <p:nvPr/>
          </p:nvGrpSpPr>
          <p:grpSpPr>
            <a:xfrm>
              <a:off x="4859337" y="4083049"/>
              <a:ext cx="865188" cy="595314"/>
              <a:chOff x="0" y="0"/>
              <a:chExt cx="865187" cy="595312"/>
            </a:xfrm>
          </p:grpSpPr>
          <p:sp>
            <p:nvSpPr>
              <p:cNvPr id="614" name="Shape 614"/>
              <p:cNvSpPr/>
              <p:nvPr/>
            </p:nvSpPr>
            <p:spPr>
              <a:xfrm>
                <a:off x="0" y="-1"/>
                <a:ext cx="865188" cy="595314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0" y="-1"/>
                <a:ext cx="865188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19" name="Group 619"/>
            <p:cNvGrpSpPr/>
            <p:nvPr/>
          </p:nvGrpSpPr>
          <p:grpSpPr>
            <a:xfrm>
              <a:off x="5724525" y="4083049"/>
              <a:ext cx="863600" cy="595314"/>
              <a:chOff x="0" y="0"/>
              <a:chExt cx="863600" cy="595312"/>
            </a:xfrm>
          </p:grpSpPr>
          <p:sp>
            <p:nvSpPr>
              <p:cNvPr id="617" name="Shape 617"/>
              <p:cNvSpPr/>
              <p:nvPr/>
            </p:nvSpPr>
            <p:spPr>
              <a:xfrm>
                <a:off x="0" y="-1"/>
                <a:ext cx="863600" cy="595314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18" name="Shape 618"/>
              <p:cNvSpPr/>
              <p:nvPr/>
            </p:nvSpPr>
            <p:spPr>
              <a:xfrm>
                <a:off x="0" y="-1"/>
                <a:ext cx="8636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22" name="Group 622"/>
            <p:cNvGrpSpPr/>
            <p:nvPr/>
          </p:nvGrpSpPr>
          <p:grpSpPr>
            <a:xfrm>
              <a:off x="6588125" y="4083049"/>
              <a:ext cx="576263" cy="595314"/>
              <a:chOff x="0" y="0"/>
              <a:chExt cx="576262" cy="595312"/>
            </a:xfrm>
          </p:grpSpPr>
          <p:sp>
            <p:nvSpPr>
              <p:cNvPr id="620" name="Shape 620"/>
              <p:cNvSpPr/>
              <p:nvPr/>
            </p:nvSpPr>
            <p:spPr>
              <a:xfrm>
                <a:off x="0" y="-1"/>
                <a:ext cx="576263" cy="595314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21" name="Shape 621"/>
              <p:cNvSpPr/>
              <p:nvPr/>
            </p:nvSpPr>
            <p:spPr>
              <a:xfrm>
                <a:off x="0" y="-1"/>
                <a:ext cx="57626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25" name="Group 625"/>
            <p:cNvGrpSpPr/>
            <p:nvPr/>
          </p:nvGrpSpPr>
          <p:grpSpPr>
            <a:xfrm>
              <a:off x="7164387" y="4083049"/>
              <a:ext cx="647701" cy="595314"/>
              <a:chOff x="0" y="0"/>
              <a:chExt cx="647700" cy="595312"/>
            </a:xfrm>
          </p:grpSpPr>
          <p:sp>
            <p:nvSpPr>
              <p:cNvPr id="623" name="Shape 623"/>
              <p:cNvSpPr/>
              <p:nvPr/>
            </p:nvSpPr>
            <p:spPr>
              <a:xfrm>
                <a:off x="0" y="-1"/>
                <a:ext cx="647700" cy="595314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24" name="Shape 624"/>
              <p:cNvSpPr/>
              <p:nvPr/>
            </p:nvSpPr>
            <p:spPr>
              <a:xfrm>
                <a:off x="0" y="-1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28" name="Group 628"/>
            <p:cNvGrpSpPr/>
            <p:nvPr/>
          </p:nvGrpSpPr>
          <p:grpSpPr>
            <a:xfrm>
              <a:off x="7812087" y="4083049"/>
              <a:ext cx="647701" cy="595314"/>
              <a:chOff x="0" y="0"/>
              <a:chExt cx="647700" cy="595312"/>
            </a:xfrm>
          </p:grpSpPr>
          <p:sp>
            <p:nvSpPr>
              <p:cNvPr id="626" name="Shape 626"/>
              <p:cNvSpPr/>
              <p:nvPr/>
            </p:nvSpPr>
            <p:spPr>
              <a:xfrm>
                <a:off x="0" y="-1"/>
                <a:ext cx="647700" cy="595314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27" name="Shape 627"/>
              <p:cNvSpPr/>
              <p:nvPr/>
            </p:nvSpPr>
            <p:spPr>
              <a:xfrm>
                <a:off x="0" y="-1"/>
                <a:ext cx="647700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31" name="Group 631"/>
            <p:cNvGrpSpPr/>
            <p:nvPr/>
          </p:nvGrpSpPr>
          <p:grpSpPr>
            <a:xfrm>
              <a:off x="8459787" y="4083049"/>
              <a:ext cx="684213" cy="595314"/>
              <a:chOff x="0" y="0"/>
              <a:chExt cx="684212" cy="595312"/>
            </a:xfrm>
          </p:grpSpPr>
          <p:sp>
            <p:nvSpPr>
              <p:cNvPr id="629" name="Shape 629"/>
              <p:cNvSpPr/>
              <p:nvPr/>
            </p:nvSpPr>
            <p:spPr>
              <a:xfrm>
                <a:off x="0" y="-1"/>
                <a:ext cx="684213" cy="595314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30" name="Shape 630"/>
              <p:cNvSpPr/>
              <p:nvPr/>
            </p:nvSpPr>
            <p:spPr>
              <a:xfrm>
                <a:off x="0" y="-1"/>
                <a:ext cx="684213" cy="243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</a:t>
                </a:r>
              </a:p>
            </p:txBody>
          </p:sp>
        </p:grpSp>
        <p:grpSp>
          <p:nvGrpSpPr>
            <p:cNvPr id="634" name="Group 634"/>
            <p:cNvGrpSpPr/>
            <p:nvPr/>
          </p:nvGrpSpPr>
          <p:grpSpPr>
            <a:xfrm>
              <a:off x="0" y="4678362"/>
              <a:ext cx="1116013" cy="762001"/>
              <a:chOff x="0" y="0"/>
              <a:chExt cx="1116012" cy="762000"/>
            </a:xfrm>
          </p:grpSpPr>
          <p:sp>
            <p:nvSpPr>
              <p:cNvPr id="632" name="Shape 632"/>
              <p:cNvSpPr/>
              <p:nvPr/>
            </p:nvSpPr>
            <p:spPr>
              <a:xfrm>
                <a:off x="0" y="0"/>
                <a:ext cx="1116013" cy="7620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33" name="Shape 633"/>
              <p:cNvSpPr/>
              <p:nvPr/>
            </p:nvSpPr>
            <p:spPr>
              <a:xfrm>
                <a:off x="0" y="0"/>
                <a:ext cx="1116013" cy="548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Sistemas inoperacional(menos de 10 dias)</a:t>
                </a:r>
              </a:p>
            </p:txBody>
          </p:sp>
        </p:grpSp>
        <p:grpSp>
          <p:nvGrpSpPr>
            <p:cNvPr id="637" name="Group 637"/>
            <p:cNvGrpSpPr/>
            <p:nvPr/>
          </p:nvGrpSpPr>
          <p:grpSpPr>
            <a:xfrm>
              <a:off x="1116012" y="4678362"/>
              <a:ext cx="792163" cy="762001"/>
              <a:chOff x="0" y="0"/>
              <a:chExt cx="792162" cy="762000"/>
            </a:xfrm>
          </p:grpSpPr>
          <p:sp>
            <p:nvSpPr>
              <p:cNvPr id="635" name="Shape 635"/>
              <p:cNvSpPr/>
              <p:nvPr/>
            </p:nvSpPr>
            <p:spPr>
              <a:xfrm>
                <a:off x="0" y="0"/>
                <a:ext cx="792163" cy="7620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636" name="Shape 636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40" name="Group 640"/>
            <p:cNvGrpSpPr/>
            <p:nvPr/>
          </p:nvGrpSpPr>
          <p:grpSpPr>
            <a:xfrm>
              <a:off x="1908175" y="4678362"/>
              <a:ext cx="647700" cy="762001"/>
              <a:chOff x="0" y="0"/>
              <a:chExt cx="647700" cy="762000"/>
            </a:xfrm>
          </p:grpSpPr>
          <p:sp>
            <p:nvSpPr>
              <p:cNvPr id="638" name="Shape 638"/>
              <p:cNvSpPr/>
              <p:nvPr/>
            </p:nvSpPr>
            <p:spPr>
              <a:xfrm>
                <a:off x="0" y="0"/>
                <a:ext cx="647700" cy="7620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39" name="Shape 639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43" name="Group 643"/>
            <p:cNvGrpSpPr/>
            <p:nvPr/>
          </p:nvGrpSpPr>
          <p:grpSpPr>
            <a:xfrm>
              <a:off x="2555875" y="4678362"/>
              <a:ext cx="792163" cy="762001"/>
              <a:chOff x="0" y="0"/>
              <a:chExt cx="792162" cy="762000"/>
            </a:xfrm>
          </p:grpSpPr>
          <p:sp>
            <p:nvSpPr>
              <p:cNvPr id="641" name="Shape 641"/>
              <p:cNvSpPr/>
              <p:nvPr/>
            </p:nvSpPr>
            <p:spPr>
              <a:xfrm>
                <a:off x="0" y="0"/>
                <a:ext cx="792163" cy="7620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42" name="Shape 642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46" name="Group 646"/>
            <p:cNvGrpSpPr/>
            <p:nvPr/>
          </p:nvGrpSpPr>
          <p:grpSpPr>
            <a:xfrm>
              <a:off x="3348037" y="4678362"/>
              <a:ext cx="647701" cy="762001"/>
              <a:chOff x="0" y="0"/>
              <a:chExt cx="647700" cy="762000"/>
            </a:xfrm>
          </p:grpSpPr>
          <p:sp>
            <p:nvSpPr>
              <p:cNvPr id="644" name="Shape 644"/>
              <p:cNvSpPr/>
              <p:nvPr/>
            </p:nvSpPr>
            <p:spPr>
              <a:xfrm>
                <a:off x="0" y="0"/>
                <a:ext cx="647700" cy="7620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45" name="Shape 645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49" name="Group 649"/>
            <p:cNvGrpSpPr/>
            <p:nvPr/>
          </p:nvGrpSpPr>
          <p:grpSpPr>
            <a:xfrm>
              <a:off x="3995737" y="4678362"/>
              <a:ext cx="863601" cy="762001"/>
              <a:chOff x="0" y="0"/>
              <a:chExt cx="863600" cy="762000"/>
            </a:xfrm>
          </p:grpSpPr>
          <p:sp>
            <p:nvSpPr>
              <p:cNvPr id="647" name="Shape 647"/>
              <p:cNvSpPr/>
              <p:nvPr/>
            </p:nvSpPr>
            <p:spPr>
              <a:xfrm>
                <a:off x="0" y="0"/>
                <a:ext cx="863600" cy="7620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48" name="Shape 648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52" name="Group 652"/>
            <p:cNvGrpSpPr/>
            <p:nvPr/>
          </p:nvGrpSpPr>
          <p:grpSpPr>
            <a:xfrm>
              <a:off x="4859337" y="4678362"/>
              <a:ext cx="865188" cy="762001"/>
              <a:chOff x="0" y="0"/>
              <a:chExt cx="865187" cy="762000"/>
            </a:xfrm>
          </p:grpSpPr>
          <p:sp>
            <p:nvSpPr>
              <p:cNvPr id="650" name="Shape 650"/>
              <p:cNvSpPr/>
              <p:nvPr/>
            </p:nvSpPr>
            <p:spPr>
              <a:xfrm>
                <a:off x="0" y="0"/>
                <a:ext cx="865188" cy="7620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51" name="Shape 651"/>
              <p:cNvSpPr/>
              <p:nvPr/>
            </p:nvSpPr>
            <p:spPr>
              <a:xfrm>
                <a:off x="0" y="0"/>
                <a:ext cx="86518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55" name="Group 655"/>
            <p:cNvGrpSpPr/>
            <p:nvPr/>
          </p:nvGrpSpPr>
          <p:grpSpPr>
            <a:xfrm>
              <a:off x="5724525" y="4678362"/>
              <a:ext cx="863600" cy="762001"/>
              <a:chOff x="0" y="0"/>
              <a:chExt cx="863600" cy="762000"/>
            </a:xfrm>
          </p:grpSpPr>
          <p:sp>
            <p:nvSpPr>
              <p:cNvPr id="653" name="Shape 653"/>
              <p:cNvSpPr/>
              <p:nvPr/>
            </p:nvSpPr>
            <p:spPr>
              <a:xfrm>
                <a:off x="0" y="0"/>
                <a:ext cx="863600" cy="7620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54" name="Shape 654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58" name="Group 658"/>
            <p:cNvGrpSpPr/>
            <p:nvPr/>
          </p:nvGrpSpPr>
          <p:grpSpPr>
            <a:xfrm>
              <a:off x="6588125" y="4678362"/>
              <a:ext cx="576263" cy="762001"/>
              <a:chOff x="0" y="0"/>
              <a:chExt cx="576262" cy="762000"/>
            </a:xfrm>
          </p:grpSpPr>
          <p:sp>
            <p:nvSpPr>
              <p:cNvPr id="656" name="Shape 656"/>
              <p:cNvSpPr/>
              <p:nvPr/>
            </p:nvSpPr>
            <p:spPr>
              <a:xfrm>
                <a:off x="0" y="0"/>
                <a:ext cx="576263" cy="7620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57" name="Shape 657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61" name="Group 661"/>
            <p:cNvGrpSpPr/>
            <p:nvPr/>
          </p:nvGrpSpPr>
          <p:grpSpPr>
            <a:xfrm>
              <a:off x="7164387" y="4678362"/>
              <a:ext cx="647701" cy="762001"/>
              <a:chOff x="0" y="0"/>
              <a:chExt cx="647700" cy="762000"/>
            </a:xfrm>
          </p:grpSpPr>
          <p:sp>
            <p:nvSpPr>
              <p:cNvPr id="659" name="Shape 659"/>
              <p:cNvSpPr/>
              <p:nvPr/>
            </p:nvSpPr>
            <p:spPr>
              <a:xfrm>
                <a:off x="0" y="0"/>
                <a:ext cx="647700" cy="7620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60" name="Shape 660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64" name="Group 664"/>
            <p:cNvGrpSpPr/>
            <p:nvPr/>
          </p:nvGrpSpPr>
          <p:grpSpPr>
            <a:xfrm>
              <a:off x="7812087" y="4678362"/>
              <a:ext cx="647701" cy="762001"/>
              <a:chOff x="0" y="0"/>
              <a:chExt cx="647700" cy="762000"/>
            </a:xfrm>
          </p:grpSpPr>
          <p:sp>
            <p:nvSpPr>
              <p:cNvPr id="662" name="Shape 662"/>
              <p:cNvSpPr/>
              <p:nvPr/>
            </p:nvSpPr>
            <p:spPr>
              <a:xfrm>
                <a:off x="0" y="0"/>
                <a:ext cx="647700" cy="7620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63" name="Shape 663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667" name="Group 667"/>
            <p:cNvGrpSpPr/>
            <p:nvPr/>
          </p:nvGrpSpPr>
          <p:grpSpPr>
            <a:xfrm>
              <a:off x="8459787" y="4678362"/>
              <a:ext cx="684213" cy="762001"/>
              <a:chOff x="0" y="0"/>
              <a:chExt cx="684212" cy="762000"/>
            </a:xfrm>
          </p:grpSpPr>
          <p:sp>
            <p:nvSpPr>
              <p:cNvPr id="665" name="Shape 665"/>
              <p:cNvSpPr/>
              <p:nvPr/>
            </p:nvSpPr>
            <p:spPr>
              <a:xfrm>
                <a:off x="0" y="0"/>
                <a:ext cx="684213" cy="7620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666" name="Shape 666"/>
              <p:cNvSpPr/>
              <p:nvPr/>
            </p:nvSpPr>
            <p:spPr>
              <a:xfrm>
                <a:off x="0" y="0"/>
                <a:ext cx="68421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sp>
          <p:nvSpPr>
            <p:cNvPr id="668" name="Shape 668"/>
            <p:cNvSpPr/>
            <p:nvPr/>
          </p:nvSpPr>
          <p:spPr>
            <a:xfrm>
              <a:off x="1116012" y="0"/>
              <a:ext cx="1" cy="4016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69" name="Shape 669"/>
            <p:cNvSpPr/>
            <p:nvPr/>
          </p:nvSpPr>
          <p:spPr>
            <a:xfrm>
              <a:off x="1116012" y="401637"/>
              <a:ext cx="1" cy="46037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70" name="Shape 670"/>
            <p:cNvSpPr/>
            <p:nvPr/>
          </p:nvSpPr>
          <p:spPr>
            <a:xfrm flipH="1">
              <a:off x="1116012" y="862012"/>
              <a:ext cx="1" cy="457835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 flipH="1">
              <a:off x="1908175" y="0"/>
              <a:ext cx="1" cy="54403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72" name="Shape 672"/>
            <p:cNvSpPr/>
            <p:nvPr/>
          </p:nvSpPr>
          <p:spPr>
            <a:xfrm flipH="1">
              <a:off x="2555875" y="0"/>
              <a:ext cx="1" cy="54403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73" name="Shape 673"/>
            <p:cNvSpPr/>
            <p:nvPr/>
          </p:nvSpPr>
          <p:spPr>
            <a:xfrm flipH="1">
              <a:off x="3348037" y="0"/>
              <a:ext cx="1" cy="54403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 flipH="1">
              <a:off x="3995737" y="0"/>
              <a:ext cx="1" cy="54403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75" name="Shape 675"/>
            <p:cNvSpPr/>
            <p:nvPr/>
          </p:nvSpPr>
          <p:spPr>
            <a:xfrm flipH="1">
              <a:off x="4859337" y="0"/>
              <a:ext cx="1" cy="54403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76" name="Shape 676"/>
            <p:cNvSpPr/>
            <p:nvPr/>
          </p:nvSpPr>
          <p:spPr>
            <a:xfrm flipH="1">
              <a:off x="5724525" y="0"/>
              <a:ext cx="1" cy="54403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77" name="Shape 677"/>
            <p:cNvSpPr/>
            <p:nvPr/>
          </p:nvSpPr>
          <p:spPr>
            <a:xfrm flipH="1">
              <a:off x="6588124" y="0"/>
              <a:ext cx="1" cy="54403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78" name="Shape 678"/>
            <p:cNvSpPr/>
            <p:nvPr/>
          </p:nvSpPr>
          <p:spPr>
            <a:xfrm flipH="1">
              <a:off x="7164387" y="0"/>
              <a:ext cx="1" cy="54403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79" name="Shape 679"/>
            <p:cNvSpPr/>
            <p:nvPr/>
          </p:nvSpPr>
          <p:spPr>
            <a:xfrm flipH="1">
              <a:off x="7812087" y="0"/>
              <a:ext cx="1" cy="54403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0" name="Shape 680"/>
            <p:cNvSpPr/>
            <p:nvPr/>
          </p:nvSpPr>
          <p:spPr>
            <a:xfrm>
              <a:off x="8459787" y="0"/>
              <a:ext cx="1" cy="4016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1" name="Shape 681"/>
            <p:cNvSpPr/>
            <p:nvPr/>
          </p:nvSpPr>
          <p:spPr>
            <a:xfrm>
              <a:off x="8459787" y="401637"/>
              <a:ext cx="1" cy="460376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2" name="Shape 682"/>
            <p:cNvSpPr/>
            <p:nvPr/>
          </p:nvSpPr>
          <p:spPr>
            <a:xfrm flipH="1">
              <a:off x="8459787" y="862012"/>
              <a:ext cx="1" cy="457835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1116012" y="401637"/>
              <a:ext cx="7343776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0" y="862012"/>
              <a:ext cx="1116013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5" name="Shape 685"/>
            <p:cNvSpPr/>
            <p:nvPr/>
          </p:nvSpPr>
          <p:spPr>
            <a:xfrm>
              <a:off x="1116012" y="862012"/>
              <a:ext cx="7343776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6" name="Shape 686"/>
            <p:cNvSpPr/>
            <p:nvPr/>
          </p:nvSpPr>
          <p:spPr>
            <a:xfrm>
              <a:off x="8459787" y="862012"/>
              <a:ext cx="684213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7" name="Shape 687"/>
            <p:cNvSpPr/>
            <p:nvPr/>
          </p:nvSpPr>
          <p:spPr>
            <a:xfrm>
              <a:off x="-1" y="1323975"/>
              <a:ext cx="9144002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8" name="Shape 688"/>
            <p:cNvSpPr/>
            <p:nvPr/>
          </p:nvSpPr>
          <p:spPr>
            <a:xfrm>
              <a:off x="-1" y="1851025"/>
              <a:ext cx="9144002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89" name="Shape 689"/>
            <p:cNvSpPr/>
            <p:nvPr/>
          </p:nvSpPr>
          <p:spPr>
            <a:xfrm>
              <a:off x="-1" y="2252662"/>
              <a:ext cx="9144002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90" name="Shape 690"/>
            <p:cNvSpPr/>
            <p:nvPr/>
          </p:nvSpPr>
          <p:spPr>
            <a:xfrm>
              <a:off x="-1" y="2895600"/>
              <a:ext cx="9144002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91" name="Shape 691"/>
            <p:cNvSpPr/>
            <p:nvPr/>
          </p:nvSpPr>
          <p:spPr>
            <a:xfrm>
              <a:off x="-1" y="3489325"/>
              <a:ext cx="9144002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92" name="Shape 692"/>
            <p:cNvSpPr/>
            <p:nvPr/>
          </p:nvSpPr>
          <p:spPr>
            <a:xfrm>
              <a:off x="-1" y="4083050"/>
              <a:ext cx="9144002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93" name="Shape 693"/>
            <p:cNvSpPr/>
            <p:nvPr/>
          </p:nvSpPr>
          <p:spPr>
            <a:xfrm>
              <a:off x="-1" y="4678362"/>
              <a:ext cx="9144002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94" name="Shape 694"/>
            <p:cNvSpPr/>
            <p:nvPr/>
          </p:nvSpPr>
          <p:spPr>
            <a:xfrm flipH="1">
              <a:off x="-1" y="0"/>
              <a:ext cx="2" cy="54403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95" name="Shape 695"/>
            <p:cNvSpPr/>
            <p:nvPr/>
          </p:nvSpPr>
          <p:spPr>
            <a:xfrm flipH="1">
              <a:off x="9143999" y="0"/>
              <a:ext cx="1" cy="54403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96" name="Shape 696"/>
            <p:cNvSpPr/>
            <p:nvPr/>
          </p:nvSpPr>
          <p:spPr>
            <a:xfrm>
              <a:off x="-1" y="0"/>
              <a:ext cx="9144002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97" name="Shape 697"/>
            <p:cNvSpPr/>
            <p:nvPr/>
          </p:nvSpPr>
          <p:spPr>
            <a:xfrm>
              <a:off x="-1" y="5440362"/>
              <a:ext cx="9144002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pic>
        <p:nvPicPr>
          <p:cNvPr id="699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>
            <a:spLocks noGrp="1"/>
          </p:cNvSpPr>
          <p:nvPr>
            <p:ph type="title" idx="4294967295"/>
          </p:nvPr>
        </p:nvSpPr>
        <p:spPr>
          <a:xfrm>
            <a:off x="250825" y="260350"/>
            <a:ext cx="8642350" cy="1008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400"/>
              <a:t>Síntese da Condição de Operação dos Sistemas de Abastecimento de Água na Província </a:t>
            </a:r>
          </a:p>
        </p:txBody>
      </p:sp>
      <p:grpSp>
        <p:nvGrpSpPr>
          <p:cNvPr id="992" name="Group 992"/>
          <p:cNvGrpSpPr/>
          <p:nvPr/>
        </p:nvGrpSpPr>
        <p:grpSpPr>
          <a:xfrm>
            <a:off x="-1" y="1570037"/>
            <a:ext cx="9144002" cy="5300663"/>
            <a:chOff x="0" y="0"/>
            <a:chExt cx="9144000" cy="5300662"/>
          </a:xfrm>
        </p:grpSpPr>
        <p:grpSp>
          <p:nvGrpSpPr>
            <p:cNvPr id="704" name="Group 704"/>
            <p:cNvGrpSpPr/>
            <p:nvPr/>
          </p:nvGrpSpPr>
          <p:grpSpPr>
            <a:xfrm>
              <a:off x="0" y="-1"/>
              <a:ext cx="1116013" cy="950914"/>
              <a:chOff x="0" y="0"/>
              <a:chExt cx="1116012" cy="950912"/>
            </a:xfrm>
          </p:grpSpPr>
          <p:sp>
            <p:nvSpPr>
              <p:cNvPr id="702" name="Shape 702"/>
              <p:cNvSpPr/>
              <p:nvPr/>
            </p:nvSpPr>
            <p:spPr>
              <a:xfrm>
                <a:off x="0" y="0"/>
                <a:ext cx="1116013" cy="950913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703" name="Shape 703"/>
              <p:cNvSpPr/>
              <p:nvPr/>
            </p:nvSpPr>
            <p:spPr>
              <a:xfrm>
                <a:off x="0" y="0"/>
                <a:ext cx="1116013" cy="396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endPara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endParaRPr>
              </a:p>
              <a:p>
                <a:pPr lvl="0"/>
                <a:r>
                  <a:rPr sz="11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rPr>
                  <a:t>Indicadores </a:t>
                </a:r>
              </a:p>
            </p:txBody>
          </p:sp>
        </p:grpSp>
        <p:sp>
          <p:nvSpPr>
            <p:cNvPr id="705" name="Shape 705"/>
            <p:cNvSpPr/>
            <p:nvPr/>
          </p:nvSpPr>
          <p:spPr>
            <a:xfrm>
              <a:off x="1116012" y="0"/>
              <a:ext cx="792163" cy="441325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706" name="Shape 706"/>
            <p:cNvSpPr/>
            <p:nvPr/>
          </p:nvSpPr>
          <p:spPr>
            <a:xfrm>
              <a:off x="1908175" y="0"/>
              <a:ext cx="576263" cy="441325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707" name="Shape 707"/>
            <p:cNvSpPr/>
            <p:nvPr/>
          </p:nvSpPr>
          <p:spPr>
            <a:xfrm>
              <a:off x="2484437" y="0"/>
              <a:ext cx="792163" cy="441325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708" name="Shape 708"/>
            <p:cNvSpPr/>
            <p:nvPr/>
          </p:nvSpPr>
          <p:spPr>
            <a:xfrm>
              <a:off x="3276600" y="0"/>
              <a:ext cx="647700" cy="441325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709" name="Shape 709"/>
            <p:cNvSpPr/>
            <p:nvPr/>
          </p:nvSpPr>
          <p:spPr>
            <a:xfrm>
              <a:off x="3924300" y="0"/>
              <a:ext cx="935038" cy="441325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710" name="Shape 710"/>
            <p:cNvSpPr/>
            <p:nvPr/>
          </p:nvSpPr>
          <p:spPr>
            <a:xfrm>
              <a:off x="4859337" y="0"/>
              <a:ext cx="865188" cy="441325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711" name="Shape 711"/>
            <p:cNvSpPr/>
            <p:nvPr/>
          </p:nvSpPr>
          <p:spPr>
            <a:xfrm>
              <a:off x="5724525" y="0"/>
              <a:ext cx="863600" cy="441325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712" name="Shape 712"/>
            <p:cNvSpPr/>
            <p:nvPr/>
          </p:nvSpPr>
          <p:spPr>
            <a:xfrm>
              <a:off x="6588125" y="0"/>
              <a:ext cx="576263" cy="441325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713" name="Shape 713"/>
            <p:cNvSpPr/>
            <p:nvPr/>
          </p:nvSpPr>
          <p:spPr>
            <a:xfrm>
              <a:off x="7164387" y="0"/>
              <a:ext cx="647701" cy="441325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sp>
          <p:nvSpPr>
            <p:cNvPr id="714" name="Shape 714"/>
            <p:cNvSpPr/>
            <p:nvPr/>
          </p:nvSpPr>
          <p:spPr>
            <a:xfrm>
              <a:off x="7812087" y="0"/>
              <a:ext cx="647701" cy="441325"/>
            </a:xfrm>
            <a:prstGeom prst="rect">
              <a:avLst/>
            </a:prstGeom>
            <a:solidFill>
              <a:srgbClr val="D163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defRPr>
              </a:pPr>
              <a:endParaRPr/>
            </a:p>
          </p:txBody>
        </p:sp>
        <p:grpSp>
          <p:nvGrpSpPr>
            <p:cNvPr id="717" name="Group 717"/>
            <p:cNvGrpSpPr/>
            <p:nvPr/>
          </p:nvGrpSpPr>
          <p:grpSpPr>
            <a:xfrm>
              <a:off x="8459787" y="-1"/>
              <a:ext cx="684213" cy="950914"/>
              <a:chOff x="0" y="0"/>
              <a:chExt cx="684212" cy="950912"/>
            </a:xfrm>
          </p:grpSpPr>
          <p:sp>
            <p:nvSpPr>
              <p:cNvPr id="715" name="Shape 715"/>
              <p:cNvSpPr/>
              <p:nvPr/>
            </p:nvSpPr>
            <p:spPr>
              <a:xfrm>
                <a:off x="0" y="0"/>
                <a:ext cx="684213" cy="950913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716" name="Shape 716"/>
              <p:cNvSpPr/>
              <p:nvPr/>
            </p:nvSpPr>
            <p:spPr>
              <a:xfrm>
                <a:off x="0" y="0"/>
                <a:ext cx="684213" cy="548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endPara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endParaRPr>
              </a:p>
              <a:p>
                <a:pPr lvl="0"/>
                <a:endParaRPr sz="11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endParaRPr>
              </a:p>
              <a:p>
                <a:pPr lvl="0"/>
                <a:r>
                  <a:rPr sz="11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rPr>
                  <a:t>Total</a:t>
                </a:r>
              </a:p>
            </p:txBody>
          </p:sp>
        </p:grpSp>
        <p:grpSp>
          <p:nvGrpSpPr>
            <p:cNvPr id="720" name="Group 720"/>
            <p:cNvGrpSpPr/>
            <p:nvPr/>
          </p:nvGrpSpPr>
          <p:grpSpPr>
            <a:xfrm>
              <a:off x="1116012" y="441324"/>
              <a:ext cx="792163" cy="509589"/>
              <a:chOff x="0" y="0"/>
              <a:chExt cx="792162" cy="509587"/>
            </a:xfrm>
          </p:grpSpPr>
          <p:sp>
            <p:nvSpPr>
              <p:cNvPr id="718" name="Shape 718"/>
              <p:cNvSpPr/>
              <p:nvPr/>
            </p:nvSpPr>
            <p:spPr>
              <a:xfrm>
                <a:off x="0" y="0"/>
                <a:ext cx="792163" cy="5095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19" name="Shape 719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Benguela</a:t>
                </a:r>
              </a:p>
            </p:txBody>
          </p:sp>
        </p:grpSp>
        <p:grpSp>
          <p:nvGrpSpPr>
            <p:cNvPr id="723" name="Group 723"/>
            <p:cNvGrpSpPr/>
            <p:nvPr/>
          </p:nvGrpSpPr>
          <p:grpSpPr>
            <a:xfrm>
              <a:off x="1908175" y="441324"/>
              <a:ext cx="576263" cy="509589"/>
              <a:chOff x="0" y="0"/>
              <a:chExt cx="576262" cy="509587"/>
            </a:xfrm>
          </p:grpSpPr>
          <p:sp>
            <p:nvSpPr>
              <p:cNvPr id="721" name="Shape 721"/>
              <p:cNvSpPr/>
              <p:nvPr/>
            </p:nvSpPr>
            <p:spPr>
              <a:xfrm>
                <a:off x="0" y="0"/>
                <a:ext cx="576263" cy="5095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22" name="Shape 722"/>
              <p:cNvSpPr/>
              <p:nvPr/>
            </p:nvSpPr>
            <p:spPr>
              <a:xfrm>
                <a:off x="0" y="0"/>
                <a:ext cx="576263" cy="396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Baia Farta</a:t>
                </a:r>
              </a:p>
            </p:txBody>
          </p:sp>
        </p:grpSp>
        <p:grpSp>
          <p:nvGrpSpPr>
            <p:cNvPr id="726" name="Group 726"/>
            <p:cNvGrpSpPr/>
            <p:nvPr/>
          </p:nvGrpSpPr>
          <p:grpSpPr>
            <a:xfrm>
              <a:off x="2484437" y="441324"/>
              <a:ext cx="792163" cy="509589"/>
              <a:chOff x="0" y="0"/>
              <a:chExt cx="792162" cy="509587"/>
            </a:xfrm>
          </p:grpSpPr>
          <p:sp>
            <p:nvSpPr>
              <p:cNvPr id="724" name="Shape 724"/>
              <p:cNvSpPr/>
              <p:nvPr/>
            </p:nvSpPr>
            <p:spPr>
              <a:xfrm>
                <a:off x="0" y="0"/>
                <a:ext cx="792163" cy="5095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25" name="Shape 725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Balombo</a:t>
                </a:r>
              </a:p>
            </p:txBody>
          </p:sp>
        </p:grpSp>
        <p:grpSp>
          <p:nvGrpSpPr>
            <p:cNvPr id="729" name="Group 729"/>
            <p:cNvGrpSpPr/>
            <p:nvPr/>
          </p:nvGrpSpPr>
          <p:grpSpPr>
            <a:xfrm>
              <a:off x="3276600" y="441324"/>
              <a:ext cx="647700" cy="509589"/>
              <a:chOff x="0" y="0"/>
              <a:chExt cx="647700" cy="509587"/>
            </a:xfrm>
          </p:grpSpPr>
          <p:sp>
            <p:nvSpPr>
              <p:cNvPr id="727" name="Shape 727"/>
              <p:cNvSpPr/>
              <p:nvPr/>
            </p:nvSpPr>
            <p:spPr>
              <a:xfrm>
                <a:off x="0" y="0"/>
                <a:ext cx="647700" cy="5095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28" name="Shape 728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Bocoio</a:t>
                </a:r>
              </a:p>
            </p:txBody>
          </p:sp>
        </p:grpSp>
        <p:grpSp>
          <p:nvGrpSpPr>
            <p:cNvPr id="732" name="Group 732"/>
            <p:cNvGrpSpPr/>
            <p:nvPr/>
          </p:nvGrpSpPr>
          <p:grpSpPr>
            <a:xfrm>
              <a:off x="3924300" y="441324"/>
              <a:ext cx="935038" cy="509589"/>
              <a:chOff x="0" y="0"/>
              <a:chExt cx="935037" cy="509587"/>
            </a:xfrm>
          </p:grpSpPr>
          <p:sp>
            <p:nvSpPr>
              <p:cNvPr id="730" name="Shape 730"/>
              <p:cNvSpPr/>
              <p:nvPr/>
            </p:nvSpPr>
            <p:spPr>
              <a:xfrm>
                <a:off x="0" y="0"/>
                <a:ext cx="935038" cy="5095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31" name="Shape 731"/>
              <p:cNvSpPr/>
              <p:nvPr/>
            </p:nvSpPr>
            <p:spPr>
              <a:xfrm>
                <a:off x="0" y="0"/>
                <a:ext cx="93503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Caimbambo</a:t>
                </a:r>
              </a:p>
            </p:txBody>
          </p:sp>
        </p:grpSp>
        <p:grpSp>
          <p:nvGrpSpPr>
            <p:cNvPr id="735" name="Group 735"/>
            <p:cNvGrpSpPr/>
            <p:nvPr/>
          </p:nvGrpSpPr>
          <p:grpSpPr>
            <a:xfrm>
              <a:off x="4859337" y="441324"/>
              <a:ext cx="865188" cy="509589"/>
              <a:chOff x="0" y="0"/>
              <a:chExt cx="865187" cy="509587"/>
            </a:xfrm>
          </p:grpSpPr>
          <p:sp>
            <p:nvSpPr>
              <p:cNvPr id="733" name="Shape 733"/>
              <p:cNvSpPr/>
              <p:nvPr/>
            </p:nvSpPr>
            <p:spPr>
              <a:xfrm>
                <a:off x="0" y="0"/>
                <a:ext cx="865188" cy="5095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0" y="0"/>
                <a:ext cx="86518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Catumbela</a:t>
                </a:r>
              </a:p>
            </p:txBody>
          </p:sp>
        </p:grpSp>
        <p:grpSp>
          <p:nvGrpSpPr>
            <p:cNvPr id="738" name="Group 738"/>
            <p:cNvGrpSpPr/>
            <p:nvPr/>
          </p:nvGrpSpPr>
          <p:grpSpPr>
            <a:xfrm>
              <a:off x="5724525" y="441324"/>
              <a:ext cx="863600" cy="509589"/>
              <a:chOff x="0" y="0"/>
              <a:chExt cx="863600" cy="509587"/>
            </a:xfrm>
          </p:grpSpPr>
          <p:sp>
            <p:nvSpPr>
              <p:cNvPr id="736" name="Shape 736"/>
              <p:cNvSpPr/>
              <p:nvPr/>
            </p:nvSpPr>
            <p:spPr>
              <a:xfrm>
                <a:off x="0" y="0"/>
                <a:ext cx="863600" cy="5095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37" name="Shape 737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Chongoroi</a:t>
                </a:r>
              </a:p>
            </p:txBody>
          </p:sp>
        </p:grpSp>
        <p:grpSp>
          <p:nvGrpSpPr>
            <p:cNvPr id="741" name="Group 741"/>
            <p:cNvGrpSpPr/>
            <p:nvPr/>
          </p:nvGrpSpPr>
          <p:grpSpPr>
            <a:xfrm>
              <a:off x="6588125" y="441324"/>
              <a:ext cx="576263" cy="509589"/>
              <a:chOff x="0" y="0"/>
              <a:chExt cx="576262" cy="509587"/>
            </a:xfrm>
          </p:grpSpPr>
          <p:sp>
            <p:nvSpPr>
              <p:cNvPr id="739" name="Shape 739"/>
              <p:cNvSpPr/>
              <p:nvPr/>
            </p:nvSpPr>
            <p:spPr>
              <a:xfrm>
                <a:off x="0" y="0"/>
                <a:ext cx="576263" cy="5095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40" name="Shape 740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Cubal</a:t>
                </a:r>
              </a:p>
            </p:txBody>
          </p:sp>
        </p:grpSp>
        <p:grpSp>
          <p:nvGrpSpPr>
            <p:cNvPr id="744" name="Group 744"/>
            <p:cNvGrpSpPr/>
            <p:nvPr/>
          </p:nvGrpSpPr>
          <p:grpSpPr>
            <a:xfrm>
              <a:off x="7164387" y="441324"/>
              <a:ext cx="647701" cy="509589"/>
              <a:chOff x="0" y="0"/>
              <a:chExt cx="647700" cy="509587"/>
            </a:xfrm>
          </p:grpSpPr>
          <p:sp>
            <p:nvSpPr>
              <p:cNvPr id="742" name="Shape 742"/>
              <p:cNvSpPr/>
              <p:nvPr/>
            </p:nvSpPr>
            <p:spPr>
              <a:xfrm>
                <a:off x="0" y="0"/>
                <a:ext cx="647700" cy="5095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43" name="Shape 743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Ganda</a:t>
                </a:r>
              </a:p>
            </p:txBody>
          </p:sp>
        </p:grpSp>
        <p:grpSp>
          <p:nvGrpSpPr>
            <p:cNvPr id="747" name="Group 747"/>
            <p:cNvGrpSpPr/>
            <p:nvPr/>
          </p:nvGrpSpPr>
          <p:grpSpPr>
            <a:xfrm>
              <a:off x="7812087" y="441324"/>
              <a:ext cx="647701" cy="509589"/>
              <a:chOff x="0" y="0"/>
              <a:chExt cx="647700" cy="509587"/>
            </a:xfrm>
          </p:grpSpPr>
          <p:sp>
            <p:nvSpPr>
              <p:cNvPr id="745" name="Shape 745"/>
              <p:cNvSpPr/>
              <p:nvPr/>
            </p:nvSpPr>
            <p:spPr>
              <a:xfrm>
                <a:off x="0" y="0"/>
                <a:ext cx="647700" cy="5095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46" name="Shape 746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Lobito</a:t>
                </a:r>
              </a:p>
            </p:txBody>
          </p:sp>
        </p:grpSp>
        <p:grpSp>
          <p:nvGrpSpPr>
            <p:cNvPr id="750" name="Group 750"/>
            <p:cNvGrpSpPr/>
            <p:nvPr/>
          </p:nvGrpSpPr>
          <p:grpSpPr>
            <a:xfrm>
              <a:off x="0" y="950912"/>
              <a:ext cx="1116013" cy="838201"/>
              <a:chOff x="0" y="0"/>
              <a:chExt cx="1116012" cy="838200"/>
            </a:xfrm>
          </p:grpSpPr>
          <p:sp>
            <p:nvSpPr>
              <p:cNvPr id="748" name="Shape 748"/>
              <p:cNvSpPr/>
              <p:nvPr/>
            </p:nvSpPr>
            <p:spPr>
              <a:xfrm>
                <a:off x="0" y="0"/>
                <a:ext cx="1116013" cy="8382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49" name="Shape 749"/>
              <p:cNvSpPr/>
              <p:nvPr/>
            </p:nvSpPr>
            <p:spPr>
              <a:xfrm>
                <a:off x="0" y="0"/>
                <a:ext cx="1116013" cy="7010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Sistemas inoperacional(entre 10 a 30 dias)</a:t>
                </a:r>
              </a:p>
            </p:txBody>
          </p:sp>
        </p:grpSp>
        <p:grpSp>
          <p:nvGrpSpPr>
            <p:cNvPr id="753" name="Group 753"/>
            <p:cNvGrpSpPr/>
            <p:nvPr/>
          </p:nvGrpSpPr>
          <p:grpSpPr>
            <a:xfrm>
              <a:off x="1116012" y="950912"/>
              <a:ext cx="792163" cy="838201"/>
              <a:chOff x="0" y="0"/>
              <a:chExt cx="792162" cy="838200"/>
            </a:xfrm>
          </p:grpSpPr>
          <p:sp>
            <p:nvSpPr>
              <p:cNvPr id="751" name="Shape 751"/>
              <p:cNvSpPr/>
              <p:nvPr/>
            </p:nvSpPr>
            <p:spPr>
              <a:xfrm>
                <a:off x="0" y="0"/>
                <a:ext cx="792163" cy="8382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752" name="Shape 752"/>
              <p:cNvSpPr/>
              <p:nvPr/>
            </p:nvSpPr>
            <p:spPr>
              <a:xfrm>
                <a:off x="0" y="0"/>
                <a:ext cx="792163" cy="396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756" name="Group 756"/>
            <p:cNvGrpSpPr/>
            <p:nvPr/>
          </p:nvGrpSpPr>
          <p:grpSpPr>
            <a:xfrm>
              <a:off x="1908175" y="950912"/>
              <a:ext cx="576263" cy="838201"/>
              <a:chOff x="0" y="0"/>
              <a:chExt cx="576262" cy="838200"/>
            </a:xfrm>
          </p:grpSpPr>
          <p:sp>
            <p:nvSpPr>
              <p:cNvPr id="754" name="Shape 754"/>
              <p:cNvSpPr/>
              <p:nvPr/>
            </p:nvSpPr>
            <p:spPr>
              <a:xfrm>
                <a:off x="0" y="0"/>
                <a:ext cx="576263" cy="8382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55" name="Shape 755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759" name="Group 759"/>
            <p:cNvGrpSpPr/>
            <p:nvPr/>
          </p:nvGrpSpPr>
          <p:grpSpPr>
            <a:xfrm>
              <a:off x="2484437" y="950912"/>
              <a:ext cx="792163" cy="838201"/>
              <a:chOff x="0" y="0"/>
              <a:chExt cx="792162" cy="838200"/>
            </a:xfrm>
          </p:grpSpPr>
          <p:sp>
            <p:nvSpPr>
              <p:cNvPr id="757" name="Shape 757"/>
              <p:cNvSpPr/>
              <p:nvPr/>
            </p:nvSpPr>
            <p:spPr>
              <a:xfrm>
                <a:off x="0" y="0"/>
                <a:ext cx="792163" cy="8382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58" name="Shape 758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762" name="Group 762"/>
            <p:cNvGrpSpPr/>
            <p:nvPr/>
          </p:nvGrpSpPr>
          <p:grpSpPr>
            <a:xfrm>
              <a:off x="3276600" y="950912"/>
              <a:ext cx="647700" cy="838201"/>
              <a:chOff x="0" y="0"/>
              <a:chExt cx="647700" cy="838200"/>
            </a:xfrm>
          </p:grpSpPr>
          <p:sp>
            <p:nvSpPr>
              <p:cNvPr id="760" name="Shape 760"/>
              <p:cNvSpPr/>
              <p:nvPr/>
            </p:nvSpPr>
            <p:spPr>
              <a:xfrm>
                <a:off x="0" y="0"/>
                <a:ext cx="647700" cy="8382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61" name="Shape 761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765" name="Group 765"/>
            <p:cNvGrpSpPr/>
            <p:nvPr/>
          </p:nvGrpSpPr>
          <p:grpSpPr>
            <a:xfrm>
              <a:off x="3924300" y="950912"/>
              <a:ext cx="935038" cy="838201"/>
              <a:chOff x="0" y="0"/>
              <a:chExt cx="935037" cy="838200"/>
            </a:xfrm>
          </p:grpSpPr>
          <p:sp>
            <p:nvSpPr>
              <p:cNvPr id="763" name="Shape 763"/>
              <p:cNvSpPr/>
              <p:nvPr/>
            </p:nvSpPr>
            <p:spPr>
              <a:xfrm>
                <a:off x="0" y="0"/>
                <a:ext cx="935038" cy="8382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64" name="Shape 764"/>
              <p:cNvSpPr/>
              <p:nvPr/>
            </p:nvSpPr>
            <p:spPr>
              <a:xfrm>
                <a:off x="0" y="0"/>
                <a:ext cx="93503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768" name="Group 768"/>
            <p:cNvGrpSpPr/>
            <p:nvPr/>
          </p:nvGrpSpPr>
          <p:grpSpPr>
            <a:xfrm>
              <a:off x="4859337" y="950912"/>
              <a:ext cx="865188" cy="838201"/>
              <a:chOff x="0" y="0"/>
              <a:chExt cx="865187" cy="838200"/>
            </a:xfrm>
          </p:grpSpPr>
          <p:sp>
            <p:nvSpPr>
              <p:cNvPr id="766" name="Shape 766"/>
              <p:cNvSpPr/>
              <p:nvPr/>
            </p:nvSpPr>
            <p:spPr>
              <a:xfrm>
                <a:off x="0" y="0"/>
                <a:ext cx="865188" cy="8382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67" name="Shape 767"/>
              <p:cNvSpPr/>
              <p:nvPr/>
            </p:nvSpPr>
            <p:spPr>
              <a:xfrm>
                <a:off x="0" y="0"/>
                <a:ext cx="86518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771" name="Group 771"/>
            <p:cNvGrpSpPr/>
            <p:nvPr/>
          </p:nvGrpSpPr>
          <p:grpSpPr>
            <a:xfrm>
              <a:off x="5724525" y="950912"/>
              <a:ext cx="863600" cy="838201"/>
              <a:chOff x="0" y="0"/>
              <a:chExt cx="863600" cy="838200"/>
            </a:xfrm>
          </p:grpSpPr>
          <p:sp>
            <p:nvSpPr>
              <p:cNvPr id="769" name="Shape 769"/>
              <p:cNvSpPr/>
              <p:nvPr/>
            </p:nvSpPr>
            <p:spPr>
              <a:xfrm>
                <a:off x="0" y="0"/>
                <a:ext cx="863600" cy="8382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70" name="Shape 770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774" name="Group 774"/>
            <p:cNvGrpSpPr/>
            <p:nvPr/>
          </p:nvGrpSpPr>
          <p:grpSpPr>
            <a:xfrm>
              <a:off x="6588125" y="950912"/>
              <a:ext cx="576263" cy="838201"/>
              <a:chOff x="0" y="0"/>
              <a:chExt cx="576262" cy="838200"/>
            </a:xfrm>
          </p:grpSpPr>
          <p:sp>
            <p:nvSpPr>
              <p:cNvPr id="772" name="Shape 772"/>
              <p:cNvSpPr/>
              <p:nvPr/>
            </p:nvSpPr>
            <p:spPr>
              <a:xfrm>
                <a:off x="0" y="0"/>
                <a:ext cx="576263" cy="8382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73" name="Shape 773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777" name="Group 777"/>
            <p:cNvGrpSpPr/>
            <p:nvPr/>
          </p:nvGrpSpPr>
          <p:grpSpPr>
            <a:xfrm>
              <a:off x="7164387" y="950912"/>
              <a:ext cx="647701" cy="838201"/>
              <a:chOff x="0" y="0"/>
              <a:chExt cx="647700" cy="838200"/>
            </a:xfrm>
          </p:grpSpPr>
          <p:sp>
            <p:nvSpPr>
              <p:cNvPr id="775" name="Shape 775"/>
              <p:cNvSpPr/>
              <p:nvPr/>
            </p:nvSpPr>
            <p:spPr>
              <a:xfrm>
                <a:off x="0" y="0"/>
                <a:ext cx="647700" cy="8382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76" name="Shape 776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</a:t>
                </a:r>
              </a:p>
            </p:txBody>
          </p:sp>
        </p:grpSp>
        <p:grpSp>
          <p:nvGrpSpPr>
            <p:cNvPr id="780" name="Group 780"/>
            <p:cNvGrpSpPr/>
            <p:nvPr/>
          </p:nvGrpSpPr>
          <p:grpSpPr>
            <a:xfrm>
              <a:off x="7812087" y="950912"/>
              <a:ext cx="647701" cy="838201"/>
              <a:chOff x="0" y="0"/>
              <a:chExt cx="647700" cy="838200"/>
            </a:xfrm>
          </p:grpSpPr>
          <p:sp>
            <p:nvSpPr>
              <p:cNvPr id="778" name="Shape 778"/>
              <p:cNvSpPr/>
              <p:nvPr/>
            </p:nvSpPr>
            <p:spPr>
              <a:xfrm>
                <a:off x="0" y="0"/>
                <a:ext cx="647700" cy="8382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79" name="Shape 779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783" name="Group 783"/>
            <p:cNvGrpSpPr/>
            <p:nvPr/>
          </p:nvGrpSpPr>
          <p:grpSpPr>
            <a:xfrm>
              <a:off x="8459787" y="950912"/>
              <a:ext cx="684213" cy="838201"/>
              <a:chOff x="0" y="0"/>
              <a:chExt cx="684212" cy="838200"/>
            </a:xfrm>
          </p:grpSpPr>
          <p:sp>
            <p:nvSpPr>
              <p:cNvPr id="781" name="Shape 781"/>
              <p:cNvSpPr/>
              <p:nvPr/>
            </p:nvSpPr>
            <p:spPr>
              <a:xfrm>
                <a:off x="0" y="0"/>
                <a:ext cx="684213" cy="8382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82" name="Shape 782"/>
              <p:cNvSpPr/>
              <p:nvPr/>
            </p:nvSpPr>
            <p:spPr>
              <a:xfrm>
                <a:off x="0" y="0"/>
                <a:ext cx="68421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</a:t>
                </a:r>
              </a:p>
            </p:txBody>
          </p:sp>
        </p:grpSp>
        <p:grpSp>
          <p:nvGrpSpPr>
            <p:cNvPr id="786" name="Group 786"/>
            <p:cNvGrpSpPr/>
            <p:nvPr/>
          </p:nvGrpSpPr>
          <p:grpSpPr>
            <a:xfrm>
              <a:off x="0" y="1789112"/>
              <a:ext cx="1116013" cy="839788"/>
              <a:chOff x="0" y="0"/>
              <a:chExt cx="1116012" cy="839787"/>
            </a:xfrm>
          </p:grpSpPr>
          <p:sp>
            <p:nvSpPr>
              <p:cNvPr id="784" name="Shape 784"/>
              <p:cNvSpPr/>
              <p:nvPr/>
            </p:nvSpPr>
            <p:spPr>
              <a:xfrm>
                <a:off x="0" y="0"/>
                <a:ext cx="1116013" cy="8397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85" name="Shape 785"/>
              <p:cNvSpPr/>
              <p:nvPr/>
            </p:nvSpPr>
            <p:spPr>
              <a:xfrm>
                <a:off x="0" y="0"/>
                <a:ext cx="1116013" cy="548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Sistemas inoperacional(mais de 30 dias)</a:t>
                </a:r>
              </a:p>
            </p:txBody>
          </p:sp>
        </p:grpSp>
        <p:grpSp>
          <p:nvGrpSpPr>
            <p:cNvPr id="789" name="Group 789"/>
            <p:cNvGrpSpPr/>
            <p:nvPr/>
          </p:nvGrpSpPr>
          <p:grpSpPr>
            <a:xfrm>
              <a:off x="1116012" y="1789112"/>
              <a:ext cx="792163" cy="839788"/>
              <a:chOff x="0" y="0"/>
              <a:chExt cx="792162" cy="839787"/>
            </a:xfrm>
          </p:grpSpPr>
          <p:sp>
            <p:nvSpPr>
              <p:cNvPr id="787" name="Shape 787"/>
              <p:cNvSpPr/>
              <p:nvPr/>
            </p:nvSpPr>
            <p:spPr>
              <a:xfrm>
                <a:off x="0" y="0"/>
                <a:ext cx="792163" cy="8397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788" name="Shape 788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792" name="Group 792"/>
            <p:cNvGrpSpPr/>
            <p:nvPr/>
          </p:nvGrpSpPr>
          <p:grpSpPr>
            <a:xfrm>
              <a:off x="1908175" y="1789112"/>
              <a:ext cx="576263" cy="839788"/>
              <a:chOff x="0" y="0"/>
              <a:chExt cx="576262" cy="839787"/>
            </a:xfrm>
          </p:grpSpPr>
          <p:sp>
            <p:nvSpPr>
              <p:cNvPr id="790" name="Shape 790"/>
              <p:cNvSpPr/>
              <p:nvPr/>
            </p:nvSpPr>
            <p:spPr>
              <a:xfrm>
                <a:off x="0" y="0"/>
                <a:ext cx="576263" cy="8397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91" name="Shape 791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3</a:t>
                </a:r>
              </a:p>
            </p:txBody>
          </p:sp>
        </p:grpSp>
        <p:grpSp>
          <p:nvGrpSpPr>
            <p:cNvPr id="795" name="Group 795"/>
            <p:cNvGrpSpPr/>
            <p:nvPr/>
          </p:nvGrpSpPr>
          <p:grpSpPr>
            <a:xfrm>
              <a:off x="2484437" y="1789112"/>
              <a:ext cx="792163" cy="839788"/>
              <a:chOff x="0" y="0"/>
              <a:chExt cx="792162" cy="839787"/>
            </a:xfrm>
          </p:grpSpPr>
          <p:sp>
            <p:nvSpPr>
              <p:cNvPr id="793" name="Shape 793"/>
              <p:cNvSpPr/>
              <p:nvPr/>
            </p:nvSpPr>
            <p:spPr>
              <a:xfrm>
                <a:off x="0" y="0"/>
                <a:ext cx="792163" cy="8397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94" name="Shape 794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2</a:t>
                </a:r>
              </a:p>
            </p:txBody>
          </p:sp>
        </p:grpSp>
        <p:grpSp>
          <p:nvGrpSpPr>
            <p:cNvPr id="798" name="Group 798"/>
            <p:cNvGrpSpPr/>
            <p:nvPr/>
          </p:nvGrpSpPr>
          <p:grpSpPr>
            <a:xfrm>
              <a:off x="3276600" y="1789112"/>
              <a:ext cx="647700" cy="839788"/>
              <a:chOff x="0" y="0"/>
              <a:chExt cx="647700" cy="839787"/>
            </a:xfrm>
          </p:grpSpPr>
          <p:sp>
            <p:nvSpPr>
              <p:cNvPr id="796" name="Shape 796"/>
              <p:cNvSpPr/>
              <p:nvPr/>
            </p:nvSpPr>
            <p:spPr>
              <a:xfrm>
                <a:off x="0" y="0"/>
                <a:ext cx="647700" cy="8397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797" name="Shape 797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801" name="Group 801"/>
            <p:cNvGrpSpPr/>
            <p:nvPr/>
          </p:nvGrpSpPr>
          <p:grpSpPr>
            <a:xfrm>
              <a:off x="3924300" y="1789112"/>
              <a:ext cx="935038" cy="839788"/>
              <a:chOff x="0" y="0"/>
              <a:chExt cx="935037" cy="839787"/>
            </a:xfrm>
          </p:grpSpPr>
          <p:sp>
            <p:nvSpPr>
              <p:cNvPr id="799" name="Shape 799"/>
              <p:cNvSpPr/>
              <p:nvPr/>
            </p:nvSpPr>
            <p:spPr>
              <a:xfrm>
                <a:off x="0" y="0"/>
                <a:ext cx="935038" cy="8397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00" name="Shape 800"/>
              <p:cNvSpPr/>
              <p:nvPr/>
            </p:nvSpPr>
            <p:spPr>
              <a:xfrm>
                <a:off x="0" y="0"/>
                <a:ext cx="93503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9</a:t>
                </a:r>
              </a:p>
            </p:txBody>
          </p:sp>
        </p:grpSp>
        <p:grpSp>
          <p:nvGrpSpPr>
            <p:cNvPr id="804" name="Group 804"/>
            <p:cNvGrpSpPr/>
            <p:nvPr/>
          </p:nvGrpSpPr>
          <p:grpSpPr>
            <a:xfrm>
              <a:off x="4859337" y="1789112"/>
              <a:ext cx="865188" cy="839788"/>
              <a:chOff x="0" y="0"/>
              <a:chExt cx="865187" cy="839787"/>
            </a:xfrm>
          </p:grpSpPr>
          <p:sp>
            <p:nvSpPr>
              <p:cNvPr id="802" name="Shape 802"/>
              <p:cNvSpPr/>
              <p:nvPr/>
            </p:nvSpPr>
            <p:spPr>
              <a:xfrm>
                <a:off x="0" y="0"/>
                <a:ext cx="865188" cy="8397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03" name="Shape 803"/>
              <p:cNvSpPr/>
              <p:nvPr/>
            </p:nvSpPr>
            <p:spPr>
              <a:xfrm>
                <a:off x="0" y="0"/>
                <a:ext cx="86518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807" name="Group 807"/>
            <p:cNvGrpSpPr/>
            <p:nvPr/>
          </p:nvGrpSpPr>
          <p:grpSpPr>
            <a:xfrm>
              <a:off x="5724525" y="1789112"/>
              <a:ext cx="863600" cy="839788"/>
              <a:chOff x="0" y="0"/>
              <a:chExt cx="863600" cy="839787"/>
            </a:xfrm>
          </p:grpSpPr>
          <p:sp>
            <p:nvSpPr>
              <p:cNvPr id="805" name="Shape 805"/>
              <p:cNvSpPr/>
              <p:nvPr/>
            </p:nvSpPr>
            <p:spPr>
              <a:xfrm>
                <a:off x="0" y="0"/>
                <a:ext cx="863600" cy="8397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06" name="Shape 806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16</a:t>
                </a:r>
              </a:p>
            </p:txBody>
          </p:sp>
        </p:grpSp>
        <p:grpSp>
          <p:nvGrpSpPr>
            <p:cNvPr id="810" name="Group 810"/>
            <p:cNvGrpSpPr/>
            <p:nvPr/>
          </p:nvGrpSpPr>
          <p:grpSpPr>
            <a:xfrm>
              <a:off x="6588125" y="1789112"/>
              <a:ext cx="576263" cy="839788"/>
              <a:chOff x="0" y="0"/>
              <a:chExt cx="576262" cy="839787"/>
            </a:xfrm>
          </p:grpSpPr>
          <p:sp>
            <p:nvSpPr>
              <p:cNvPr id="808" name="Shape 808"/>
              <p:cNvSpPr/>
              <p:nvPr/>
            </p:nvSpPr>
            <p:spPr>
              <a:xfrm>
                <a:off x="0" y="0"/>
                <a:ext cx="576263" cy="8397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09" name="Shape 809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</a:t>
                </a:r>
              </a:p>
            </p:txBody>
          </p:sp>
        </p:grpSp>
        <p:grpSp>
          <p:nvGrpSpPr>
            <p:cNvPr id="813" name="Group 813"/>
            <p:cNvGrpSpPr/>
            <p:nvPr/>
          </p:nvGrpSpPr>
          <p:grpSpPr>
            <a:xfrm>
              <a:off x="7164387" y="1789112"/>
              <a:ext cx="647701" cy="839788"/>
              <a:chOff x="0" y="0"/>
              <a:chExt cx="647700" cy="839787"/>
            </a:xfrm>
          </p:grpSpPr>
          <p:sp>
            <p:nvSpPr>
              <p:cNvPr id="811" name="Shape 811"/>
              <p:cNvSpPr/>
              <p:nvPr/>
            </p:nvSpPr>
            <p:spPr>
              <a:xfrm>
                <a:off x="0" y="0"/>
                <a:ext cx="647700" cy="8397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12" name="Shape 812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12</a:t>
                </a:r>
              </a:p>
            </p:txBody>
          </p:sp>
        </p:grpSp>
        <p:grpSp>
          <p:nvGrpSpPr>
            <p:cNvPr id="816" name="Group 816"/>
            <p:cNvGrpSpPr/>
            <p:nvPr/>
          </p:nvGrpSpPr>
          <p:grpSpPr>
            <a:xfrm>
              <a:off x="7812087" y="1789112"/>
              <a:ext cx="647701" cy="839788"/>
              <a:chOff x="0" y="0"/>
              <a:chExt cx="647700" cy="839787"/>
            </a:xfrm>
          </p:grpSpPr>
          <p:sp>
            <p:nvSpPr>
              <p:cNvPr id="814" name="Shape 814"/>
              <p:cNvSpPr/>
              <p:nvPr/>
            </p:nvSpPr>
            <p:spPr>
              <a:xfrm>
                <a:off x="0" y="0"/>
                <a:ext cx="647700" cy="8397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15" name="Shape 815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2</a:t>
                </a:r>
              </a:p>
            </p:txBody>
          </p:sp>
        </p:grpSp>
        <p:grpSp>
          <p:nvGrpSpPr>
            <p:cNvPr id="819" name="Group 819"/>
            <p:cNvGrpSpPr/>
            <p:nvPr/>
          </p:nvGrpSpPr>
          <p:grpSpPr>
            <a:xfrm>
              <a:off x="8459787" y="1789112"/>
              <a:ext cx="684213" cy="839788"/>
              <a:chOff x="0" y="0"/>
              <a:chExt cx="684212" cy="839787"/>
            </a:xfrm>
          </p:grpSpPr>
          <p:sp>
            <p:nvSpPr>
              <p:cNvPr id="817" name="Shape 817"/>
              <p:cNvSpPr/>
              <p:nvPr/>
            </p:nvSpPr>
            <p:spPr>
              <a:xfrm>
                <a:off x="0" y="0"/>
                <a:ext cx="684213" cy="8397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18" name="Shape 818"/>
              <p:cNvSpPr/>
              <p:nvPr/>
            </p:nvSpPr>
            <p:spPr>
              <a:xfrm>
                <a:off x="0" y="0"/>
                <a:ext cx="68421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51</a:t>
                </a:r>
              </a:p>
            </p:txBody>
          </p:sp>
        </p:grpSp>
        <p:grpSp>
          <p:nvGrpSpPr>
            <p:cNvPr id="822" name="Group 822"/>
            <p:cNvGrpSpPr/>
            <p:nvPr/>
          </p:nvGrpSpPr>
          <p:grpSpPr>
            <a:xfrm>
              <a:off x="0" y="2628899"/>
              <a:ext cx="1116013" cy="469901"/>
              <a:chOff x="0" y="0"/>
              <a:chExt cx="1116012" cy="469900"/>
            </a:xfrm>
          </p:grpSpPr>
          <p:sp>
            <p:nvSpPr>
              <p:cNvPr id="820" name="Shape 820"/>
              <p:cNvSpPr/>
              <p:nvPr/>
            </p:nvSpPr>
            <p:spPr>
              <a:xfrm>
                <a:off x="0" y="0"/>
                <a:ext cx="1116013" cy="4699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21" name="Shape 821"/>
              <p:cNvSpPr/>
              <p:nvPr/>
            </p:nvSpPr>
            <p:spPr>
              <a:xfrm>
                <a:off x="0" y="0"/>
                <a:ext cx="1116013" cy="396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Obras em perspectiva</a:t>
                </a:r>
              </a:p>
            </p:txBody>
          </p:sp>
        </p:grpSp>
        <p:grpSp>
          <p:nvGrpSpPr>
            <p:cNvPr id="825" name="Group 825"/>
            <p:cNvGrpSpPr/>
            <p:nvPr/>
          </p:nvGrpSpPr>
          <p:grpSpPr>
            <a:xfrm>
              <a:off x="1116012" y="2628899"/>
              <a:ext cx="792163" cy="469901"/>
              <a:chOff x="0" y="0"/>
              <a:chExt cx="792162" cy="469900"/>
            </a:xfrm>
          </p:grpSpPr>
          <p:sp>
            <p:nvSpPr>
              <p:cNvPr id="823" name="Shape 823"/>
              <p:cNvSpPr/>
              <p:nvPr/>
            </p:nvSpPr>
            <p:spPr>
              <a:xfrm>
                <a:off x="0" y="0"/>
                <a:ext cx="792163" cy="4699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824" name="Shape 824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828" name="Group 828"/>
            <p:cNvGrpSpPr/>
            <p:nvPr/>
          </p:nvGrpSpPr>
          <p:grpSpPr>
            <a:xfrm>
              <a:off x="1908175" y="2628899"/>
              <a:ext cx="576263" cy="469901"/>
              <a:chOff x="0" y="0"/>
              <a:chExt cx="576262" cy="469900"/>
            </a:xfrm>
          </p:grpSpPr>
          <p:sp>
            <p:nvSpPr>
              <p:cNvPr id="826" name="Shape 826"/>
              <p:cNvSpPr/>
              <p:nvPr/>
            </p:nvSpPr>
            <p:spPr>
              <a:xfrm>
                <a:off x="0" y="0"/>
                <a:ext cx="576263" cy="4699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27" name="Shape 827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9</a:t>
                </a:r>
              </a:p>
            </p:txBody>
          </p:sp>
        </p:grpSp>
        <p:grpSp>
          <p:nvGrpSpPr>
            <p:cNvPr id="831" name="Group 831"/>
            <p:cNvGrpSpPr/>
            <p:nvPr/>
          </p:nvGrpSpPr>
          <p:grpSpPr>
            <a:xfrm>
              <a:off x="2484437" y="2628899"/>
              <a:ext cx="792163" cy="469901"/>
              <a:chOff x="0" y="0"/>
              <a:chExt cx="792162" cy="469900"/>
            </a:xfrm>
          </p:grpSpPr>
          <p:sp>
            <p:nvSpPr>
              <p:cNvPr id="829" name="Shape 829"/>
              <p:cNvSpPr/>
              <p:nvPr/>
            </p:nvSpPr>
            <p:spPr>
              <a:xfrm>
                <a:off x="0" y="0"/>
                <a:ext cx="792163" cy="4699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30" name="Shape 830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</a:t>
                </a:r>
              </a:p>
            </p:txBody>
          </p:sp>
        </p:grpSp>
        <p:grpSp>
          <p:nvGrpSpPr>
            <p:cNvPr id="834" name="Group 834"/>
            <p:cNvGrpSpPr/>
            <p:nvPr/>
          </p:nvGrpSpPr>
          <p:grpSpPr>
            <a:xfrm>
              <a:off x="3276600" y="2628899"/>
              <a:ext cx="647700" cy="469901"/>
              <a:chOff x="0" y="0"/>
              <a:chExt cx="647700" cy="469900"/>
            </a:xfrm>
          </p:grpSpPr>
          <p:sp>
            <p:nvSpPr>
              <p:cNvPr id="832" name="Shape 832"/>
              <p:cNvSpPr/>
              <p:nvPr/>
            </p:nvSpPr>
            <p:spPr>
              <a:xfrm>
                <a:off x="0" y="0"/>
                <a:ext cx="647700" cy="4699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33" name="Shape 833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</a:t>
                </a:r>
              </a:p>
            </p:txBody>
          </p:sp>
        </p:grpSp>
        <p:grpSp>
          <p:nvGrpSpPr>
            <p:cNvPr id="837" name="Group 837"/>
            <p:cNvGrpSpPr/>
            <p:nvPr/>
          </p:nvGrpSpPr>
          <p:grpSpPr>
            <a:xfrm>
              <a:off x="3924300" y="2628899"/>
              <a:ext cx="935038" cy="469901"/>
              <a:chOff x="0" y="0"/>
              <a:chExt cx="935037" cy="469900"/>
            </a:xfrm>
          </p:grpSpPr>
          <p:sp>
            <p:nvSpPr>
              <p:cNvPr id="835" name="Shape 835"/>
              <p:cNvSpPr/>
              <p:nvPr/>
            </p:nvSpPr>
            <p:spPr>
              <a:xfrm>
                <a:off x="0" y="0"/>
                <a:ext cx="935038" cy="4699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36" name="Shape 836"/>
              <p:cNvSpPr/>
              <p:nvPr/>
            </p:nvSpPr>
            <p:spPr>
              <a:xfrm>
                <a:off x="0" y="0"/>
                <a:ext cx="93503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9</a:t>
                </a:r>
              </a:p>
            </p:txBody>
          </p:sp>
        </p:grpSp>
        <p:grpSp>
          <p:nvGrpSpPr>
            <p:cNvPr id="840" name="Group 840"/>
            <p:cNvGrpSpPr/>
            <p:nvPr/>
          </p:nvGrpSpPr>
          <p:grpSpPr>
            <a:xfrm>
              <a:off x="4859337" y="2628899"/>
              <a:ext cx="865188" cy="469901"/>
              <a:chOff x="0" y="0"/>
              <a:chExt cx="865187" cy="469900"/>
            </a:xfrm>
          </p:grpSpPr>
          <p:sp>
            <p:nvSpPr>
              <p:cNvPr id="838" name="Shape 838"/>
              <p:cNvSpPr/>
              <p:nvPr/>
            </p:nvSpPr>
            <p:spPr>
              <a:xfrm>
                <a:off x="0" y="0"/>
                <a:ext cx="865188" cy="4699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39" name="Shape 839"/>
              <p:cNvSpPr/>
              <p:nvPr/>
            </p:nvSpPr>
            <p:spPr>
              <a:xfrm>
                <a:off x="0" y="0"/>
                <a:ext cx="86518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3</a:t>
                </a:r>
              </a:p>
            </p:txBody>
          </p:sp>
        </p:grpSp>
        <p:grpSp>
          <p:nvGrpSpPr>
            <p:cNvPr id="843" name="Group 843"/>
            <p:cNvGrpSpPr/>
            <p:nvPr/>
          </p:nvGrpSpPr>
          <p:grpSpPr>
            <a:xfrm>
              <a:off x="5724525" y="2628899"/>
              <a:ext cx="863600" cy="469901"/>
              <a:chOff x="0" y="0"/>
              <a:chExt cx="863600" cy="469900"/>
            </a:xfrm>
          </p:grpSpPr>
          <p:sp>
            <p:nvSpPr>
              <p:cNvPr id="841" name="Shape 841"/>
              <p:cNvSpPr/>
              <p:nvPr/>
            </p:nvSpPr>
            <p:spPr>
              <a:xfrm>
                <a:off x="0" y="0"/>
                <a:ext cx="863600" cy="4699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42" name="Shape 842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15</a:t>
                </a:r>
              </a:p>
            </p:txBody>
          </p:sp>
        </p:grpSp>
        <p:grpSp>
          <p:nvGrpSpPr>
            <p:cNvPr id="846" name="Group 846"/>
            <p:cNvGrpSpPr/>
            <p:nvPr/>
          </p:nvGrpSpPr>
          <p:grpSpPr>
            <a:xfrm>
              <a:off x="6588125" y="2628899"/>
              <a:ext cx="576263" cy="469901"/>
              <a:chOff x="0" y="0"/>
              <a:chExt cx="576262" cy="469900"/>
            </a:xfrm>
          </p:grpSpPr>
          <p:sp>
            <p:nvSpPr>
              <p:cNvPr id="844" name="Shape 844"/>
              <p:cNvSpPr/>
              <p:nvPr/>
            </p:nvSpPr>
            <p:spPr>
              <a:xfrm>
                <a:off x="0" y="0"/>
                <a:ext cx="576263" cy="4699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45" name="Shape 845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8</a:t>
                </a:r>
              </a:p>
            </p:txBody>
          </p:sp>
        </p:grpSp>
        <p:grpSp>
          <p:nvGrpSpPr>
            <p:cNvPr id="849" name="Group 849"/>
            <p:cNvGrpSpPr/>
            <p:nvPr/>
          </p:nvGrpSpPr>
          <p:grpSpPr>
            <a:xfrm>
              <a:off x="7164387" y="2628899"/>
              <a:ext cx="647701" cy="469901"/>
              <a:chOff x="0" y="0"/>
              <a:chExt cx="647700" cy="469900"/>
            </a:xfrm>
          </p:grpSpPr>
          <p:sp>
            <p:nvSpPr>
              <p:cNvPr id="847" name="Shape 847"/>
              <p:cNvSpPr/>
              <p:nvPr/>
            </p:nvSpPr>
            <p:spPr>
              <a:xfrm>
                <a:off x="0" y="0"/>
                <a:ext cx="647700" cy="4699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48" name="Shape 848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8</a:t>
                </a:r>
              </a:p>
            </p:txBody>
          </p:sp>
        </p:grpSp>
        <p:grpSp>
          <p:nvGrpSpPr>
            <p:cNvPr id="852" name="Group 852"/>
            <p:cNvGrpSpPr/>
            <p:nvPr/>
          </p:nvGrpSpPr>
          <p:grpSpPr>
            <a:xfrm>
              <a:off x="7812087" y="2628899"/>
              <a:ext cx="647701" cy="469901"/>
              <a:chOff x="0" y="0"/>
              <a:chExt cx="647700" cy="469900"/>
            </a:xfrm>
          </p:grpSpPr>
          <p:sp>
            <p:nvSpPr>
              <p:cNvPr id="850" name="Shape 850"/>
              <p:cNvSpPr/>
              <p:nvPr/>
            </p:nvSpPr>
            <p:spPr>
              <a:xfrm>
                <a:off x="0" y="0"/>
                <a:ext cx="647700" cy="4699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51" name="Shape 851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</a:t>
                </a:r>
              </a:p>
            </p:txBody>
          </p:sp>
        </p:grpSp>
        <p:grpSp>
          <p:nvGrpSpPr>
            <p:cNvPr id="855" name="Group 855"/>
            <p:cNvGrpSpPr/>
            <p:nvPr/>
          </p:nvGrpSpPr>
          <p:grpSpPr>
            <a:xfrm>
              <a:off x="8459787" y="2628899"/>
              <a:ext cx="684213" cy="469901"/>
              <a:chOff x="0" y="0"/>
              <a:chExt cx="684212" cy="469900"/>
            </a:xfrm>
          </p:grpSpPr>
          <p:sp>
            <p:nvSpPr>
              <p:cNvPr id="853" name="Shape 853"/>
              <p:cNvSpPr/>
              <p:nvPr/>
            </p:nvSpPr>
            <p:spPr>
              <a:xfrm>
                <a:off x="0" y="0"/>
                <a:ext cx="684213" cy="469900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54" name="Shape 854"/>
              <p:cNvSpPr/>
              <p:nvPr/>
            </p:nvSpPr>
            <p:spPr>
              <a:xfrm>
                <a:off x="0" y="0"/>
                <a:ext cx="68421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72</a:t>
                </a:r>
              </a:p>
            </p:txBody>
          </p:sp>
        </p:grpSp>
        <p:grpSp>
          <p:nvGrpSpPr>
            <p:cNvPr id="858" name="Group 858"/>
            <p:cNvGrpSpPr/>
            <p:nvPr/>
          </p:nvGrpSpPr>
          <p:grpSpPr>
            <a:xfrm>
              <a:off x="0" y="3098799"/>
              <a:ext cx="1116013" cy="708026"/>
              <a:chOff x="0" y="0"/>
              <a:chExt cx="1116012" cy="708025"/>
            </a:xfrm>
          </p:grpSpPr>
          <p:sp>
            <p:nvSpPr>
              <p:cNvPr id="856" name="Shape 856"/>
              <p:cNvSpPr/>
              <p:nvPr/>
            </p:nvSpPr>
            <p:spPr>
              <a:xfrm>
                <a:off x="0" y="0"/>
                <a:ext cx="1116013" cy="7080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57" name="Shape 857"/>
              <p:cNvSpPr/>
              <p:nvPr/>
            </p:nvSpPr>
            <p:spPr>
              <a:xfrm>
                <a:off x="0" y="0"/>
                <a:ext cx="111601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Obras em curso</a:t>
                </a:r>
              </a:p>
            </p:txBody>
          </p:sp>
        </p:grpSp>
        <p:grpSp>
          <p:nvGrpSpPr>
            <p:cNvPr id="861" name="Group 861"/>
            <p:cNvGrpSpPr/>
            <p:nvPr/>
          </p:nvGrpSpPr>
          <p:grpSpPr>
            <a:xfrm>
              <a:off x="1116012" y="3098799"/>
              <a:ext cx="792163" cy="708026"/>
              <a:chOff x="0" y="0"/>
              <a:chExt cx="792162" cy="708025"/>
            </a:xfrm>
          </p:grpSpPr>
          <p:sp>
            <p:nvSpPr>
              <p:cNvPr id="859" name="Shape 859"/>
              <p:cNvSpPr/>
              <p:nvPr/>
            </p:nvSpPr>
            <p:spPr>
              <a:xfrm>
                <a:off x="0" y="0"/>
                <a:ext cx="792163" cy="7080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860" name="Shape 860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3</a:t>
                </a:r>
              </a:p>
            </p:txBody>
          </p:sp>
        </p:grpSp>
        <p:grpSp>
          <p:nvGrpSpPr>
            <p:cNvPr id="864" name="Group 864"/>
            <p:cNvGrpSpPr/>
            <p:nvPr/>
          </p:nvGrpSpPr>
          <p:grpSpPr>
            <a:xfrm>
              <a:off x="1908175" y="3098799"/>
              <a:ext cx="576263" cy="708026"/>
              <a:chOff x="0" y="0"/>
              <a:chExt cx="576262" cy="708025"/>
            </a:xfrm>
          </p:grpSpPr>
          <p:sp>
            <p:nvSpPr>
              <p:cNvPr id="862" name="Shape 862"/>
              <p:cNvSpPr/>
              <p:nvPr/>
            </p:nvSpPr>
            <p:spPr>
              <a:xfrm>
                <a:off x="0" y="0"/>
                <a:ext cx="576263" cy="7080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63" name="Shape 863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2</a:t>
                </a:r>
              </a:p>
            </p:txBody>
          </p:sp>
        </p:grpSp>
        <p:grpSp>
          <p:nvGrpSpPr>
            <p:cNvPr id="867" name="Group 867"/>
            <p:cNvGrpSpPr/>
            <p:nvPr/>
          </p:nvGrpSpPr>
          <p:grpSpPr>
            <a:xfrm>
              <a:off x="2484437" y="3098799"/>
              <a:ext cx="792163" cy="708026"/>
              <a:chOff x="0" y="0"/>
              <a:chExt cx="792162" cy="708025"/>
            </a:xfrm>
          </p:grpSpPr>
          <p:sp>
            <p:nvSpPr>
              <p:cNvPr id="865" name="Shape 865"/>
              <p:cNvSpPr/>
              <p:nvPr/>
            </p:nvSpPr>
            <p:spPr>
              <a:xfrm>
                <a:off x="0" y="0"/>
                <a:ext cx="792163" cy="7080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66" name="Shape 866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</a:t>
                </a:r>
              </a:p>
            </p:txBody>
          </p:sp>
        </p:grpSp>
        <p:grpSp>
          <p:nvGrpSpPr>
            <p:cNvPr id="870" name="Group 870"/>
            <p:cNvGrpSpPr/>
            <p:nvPr/>
          </p:nvGrpSpPr>
          <p:grpSpPr>
            <a:xfrm>
              <a:off x="3276600" y="3098799"/>
              <a:ext cx="647700" cy="708026"/>
              <a:chOff x="0" y="0"/>
              <a:chExt cx="647700" cy="708025"/>
            </a:xfrm>
          </p:grpSpPr>
          <p:sp>
            <p:nvSpPr>
              <p:cNvPr id="868" name="Shape 868"/>
              <p:cNvSpPr/>
              <p:nvPr/>
            </p:nvSpPr>
            <p:spPr>
              <a:xfrm>
                <a:off x="0" y="0"/>
                <a:ext cx="647700" cy="7080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69" name="Shape 869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2</a:t>
                </a:r>
              </a:p>
            </p:txBody>
          </p:sp>
        </p:grpSp>
        <p:grpSp>
          <p:nvGrpSpPr>
            <p:cNvPr id="873" name="Group 873"/>
            <p:cNvGrpSpPr/>
            <p:nvPr/>
          </p:nvGrpSpPr>
          <p:grpSpPr>
            <a:xfrm>
              <a:off x="3924300" y="3098799"/>
              <a:ext cx="935038" cy="708026"/>
              <a:chOff x="0" y="0"/>
              <a:chExt cx="935037" cy="708025"/>
            </a:xfrm>
          </p:grpSpPr>
          <p:sp>
            <p:nvSpPr>
              <p:cNvPr id="871" name="Shape 871"/>
              <p:cNvSpPr/>
              <p:nvPr/>
            </p:nvSpPr>
            <p:spPr>
              <a:xfrm>
                <a:off x="0" y="0"/>
                <a:ext cx="935038" cy="7080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72" name="Shape 872"/>
              <p:cNvSpPr/>
              <p:nvPr/>
            </p:nvSpPr>
            <p:spPr>
              <a:xfrm>
                <a:off x="0" y="0"/>
                <a:ext cx="93503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14</a:t>
                </a:r>
              </a:p>
            </p:txBody>
          </p:sp>
        </p:grpSp>
        <p:grpSp>
          <p:nvGrpSpPr>
            <p:cNvPr id="876" name="Group 876"/>
            <p:cNvGrpSpPr/>
            <p:nvPr/>
          </p:nvGrpSpPr>
          <p:grpSpPr>
            <a:xfrm>
              <a:off x="4859337" y="3098799"/>
              <a:ext cx="865188" cy="708026"/>
              <a:chOff x="0" y="0"/>
              <a:chExt cx="865187" cy="708025"/>
            </a:xfrm>
          </p:grpSpPr>
          <p:sp>
            <p:nvSpPr>
              <p:cNvPr id="874" name="Shape 874"/>
              <p:cNvSpPr/>
              <p:nvPr/>
            </p:nvSpPr>
            <p:spPr>
              <a:xfrm>
                <a:off x="0" y="0"/>
                <a:ext cx="865188" cy="7080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75" name="Shape 875"/>
              <p:cNvSpPr/>
              <p:nvPr/>
            </p:nvSpPr>
            <p:spPr>
              <a:xfrm>
                <a:off x="0" y="0"/>
                <a:ext cx="86518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879" name="Group 879"/>
            <p:cNvGrpSpPr/>
            <p:nvPr/>
          </p:nvGrpSpPr>
          <p:grpSpPr>
            <a:xfrm>
              <a:off x="5724525" y="3098799"/>
              <a:ext cx="863600" cy="708026"/>
              <a:chOff x="0" y="0"/>
              <a:chExt cx="863600" cy="708025"/>
            </a:xfrm>
          </p:grpSpPr>
          <p:sp>
            <p:nvSpPr>
              <p:cNvPr id="877" name="Shape 877"/>
              <p:cNvSpPr/>
              <p:nvPr/>
            </p:nvSpPr>
            <p:spPr>
              <a:xfrm>
                <a:off x="0" y="0"/>
                <a:ext cx="863600" cy="7080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78" name="Shape 878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</a:t>
                </a:r>
              </a:p>
            </p:txBody>
          </p:sp>
        </p:grpSp>
        <p:grpSp>
          <p:nvGrpSpPr>
            <p:cNvPr id="882" name="Group 882"/>
            <p:cNvGrpSpPr/>
            <p:nvPr/>
          </p:nvGrpSpPr>
          <p:grpSpPr>
            <a:xfrm>
              <a:off x="6588125" y="3098799"/>
              <a:ext cx="576263" cy="708026"/>
              <a:chOff x="0" y="0"/>
              <a:chExt cx="576262" cy="708025"/>
            </a:xfrm>
          </p:grpSpPr>
          <p:sp>
            <p:nvSpPr>
              <p:cNvPr id="880" name="Shape 880"/>
              <p:cNvSpPr/>
              <p:nvPr/>
            </p:nvSpPr>
            <p:spPr>
              <a:xfrm>
                <a:off x="0" y="0"/>
                <a:ext cx="576263" cy="7080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81" name="Shape 881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</a:t>
                </a:r>
              </a:p>
            </p:txBody>
          </p:sp>
        </p:grpSp>
        <p:grpSp>
          <p:nvGrpSpPr>
            <p:cNvPr id="885" name="Group 885"/>
            <p:cNvGrpSpPr/>
            <p:nvPr/>
          </p:nvGrpSpPr>
          <p:grpSpPr>
            <a:xfrm>
              <a:off x="7164387" y="3098799"/>
              <a:ext cx="647701" cy="708026"/>
              <a:chOff x="0" y="0"/>
              <a:chExt cx="647700" cy="708025"/>
            </a:xfrm>
          </p:grpSpPr>
          <p:sp>
            <p:nvSpPr>
              <p:cNvPr id="883" name="Shape 883"/>
              <p:cNvSpPr/>
              <p:nvPr/>
            </p:nvSpPr>
            <p:spPr>
              <a:xfrm>
                <a:off x="0" y="0"/>
                <a:ext cx="647700" cy="7080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84" name="Shape 884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888" name="Group 888"/>
            <p:cNvGrpSpPr/>
            <p:nvPr/>
          </p:nvGrpSpPr>
          <p:grpSpPr>
            <a:xfrm>
              <a:off x="7812087" y="3098799"/>
              <a:ext cx="647701" cy="708026"/>
              <a:chOff x="0" y="0"/>
              <a:chExt cx="647700" cy="708025"/>
            </a:xfrm>
          </p:grpSpPr>
          <p:sp>
            <p:nvSpPr>
              <p:cNvPr id="886" name="Shape 886"/>
              <p:cNvSpPr/>
              <p:nvPr/>
            </p:nvSpPr>
            <p:spPr>
              <a:xfrm>
                <a:off x="0" y="0"/>
                <a:ext cx="647700" cy="7080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87" name="Shape 887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0</a:t>
                </a:r>
              </a:p>
            </p:txBody>
          </p:sp>
        </p:grpSp>
        <p:grpSp>
          <p:nvGrpSpPr>
            <p:cNvPr id="891" name="Group 891"/>
            <p:cNvGrpSpPr/>
            <p:nvPr/>
          </p:nvGrpSpPr>
          <p:grpSpPr>
            <a:xfrm>
              <a:off x="8459787" y="3098799"/>
              <a:ext cx="684213" cy="708026"/>
              <a:chOff x="0" y="0"/>
              <a:chExt cx="684212" cy="708025"/>
            </a:xfrm>
          </p:grpSpPr>
          <p:sp>
            <p:nvSpPr>
              <p:cNvPr id="889" name="Shape 889"/>
              <p:cNvSpPr/>
              <p:nvPr/>
            </p:nvSpPr>
            <p:spPr>
              <a:xfrm>
                <a:off x="0" y="0"/>
                <a:ext cx="684213" cy="7080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90" name="Shape 890"/>
              <p:cNvSpPr/>
              <p:nvPr/>
            </p:nvSpPr>
            <p:spPr>
              <a:xfrm>
                <a:off x="0" y="0"/>
                <a:ext cx="68421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34</a:t>
                </a:r>
              </a:p>
            </p:txBody>
          </p:sp>
        </p:grpSp>
        <p:grpSp>
          <p:nvGrpSpPr>
            <p:cNvPr id="894" name="Group 894"/>
            <p:cNvGrpSpPr/>
            <p:nvPr/>
          </p:nvGrpSpPr>
          <p:grpSpPr>
            <a:xfrm>
              <a:off x="0" y="3806824"/>
              <a:ext cx="1116013" cy="655639"/>
              <a:chOff x="0" y="0"/>
              <a:chExt cx="1116012" cy="655637"/>
            </a:xfrm>
          </p:grpSpPr>
          <p:sp>
            <p:nvSpPr>
              <p:cNvPr id="892" name="Shape 892"/>
              <p:cNvSpPr/>
              <p:nvPr/>
            </p:nvSpPr>
            <p:spPr>
              <a:xfrm>
                <a:off x="0" y="0"/>
                <a:ext cx="1116013" cy="655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93" name="Shape 893"/>
              <p:cNvSpPr/>
              <p:nvPr/>
            </p:nvSpPr>
            <p:spPr>
              <a:xfrm>
                <a:off x="0" y="0"/>
                <a:ext cx="1116013" cy="548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Taxa de cobertura nominal (%)</a:t>
                </a:r>
              </a:p>
            </p:txBody>
          </p:sp>
        </p:grpSp>
        <p:grpSp>
          <p:nvGrpSpPr>
            <p:cNvPr id="897" name="Group 897"/>
            <p:cNvGrpSpPr/>
            <p:nvPr/>
          </p:nvGrpSpPr>
          <p:grpSpPr>
            <a:xfrm>
              <a:off x="1116012" y="3806824"/>
              <a:ext cx="792163" cy="655639"/>
              <a:chOff x="0" y="0"/>
              <a:chExt cx="792162" cy="655637"/>
            </a:xfrm>
          </p:grpSpPr>
          <p:sp>
            <p:nvSpPr>
              <p:cNvPr id="895" name="Shape 895"/>
              <p:cNvSpPr/>
              <p:nvPr/>
            </p:nvSpPr>
            <p:spPr>
              <a:xfrm>
                <a:off x="0" y="0"/>
                <a:ext cx="792163" cy="655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896" name="Shape 896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85</a:t>
                </a:r>
              </a:p>
            </p:txBody>
          </p:sp>
        </p:grpSp>
        <p:grpSp>
          <p:nvGrpSpPr>
            <p:cNvPr id="900" name="Group 900"/>
            <p:cNvGrpSpPr/>
            <p:nvPr/>
          </p:nvGrpSpPr>
          <p:grpSpPr>
            <a:xfrm>
              <a:off x="1908175" y="3806824"/>
              <a:ext cx="576263" cy="655639"/>
              <a:chOff x="0" y="0"/>
              <a:chExt cx="576262" cy="655637"/>
            </a:xfrm>
          </p:grpSpPr>
          <p:sp>
            <p:nvSpPr>
              <p:cNvPr id="898" name="Shape 898"/>
              <p:cNvSpPr/>
              <p:nvPr/>
            </p:nvSpPr>
            <p:spPr>
              <a:xfrm>
                <a:off x="0" y="0"/>
                <a:ext cx="576263" cy="655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899" name="Shape 899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74</a:t>
                </a:r>
              </a:p>
            </p:txBody>
          </p:sp>
        </p:grpSp>
        <p:grpSp>
          <p:nvGrpSpPr>
            <p:cNvPr id="903" name="Group 903"/>
            <p:cNvGrpSpPr/>
            <p:nvPr/>
          </p:nvGrpSpPr>
          <p:grpSpPr>
            <a:xfrm>
              <a:off x="2484437" y="3806824"/>
              <a:ext cx="792163" cy="655639"/>
              <a:chOff x="0" y="0"/>
              <a:chExt cx="792162" cy="655637"/>
            </a:xfrm>
          </p:grpSpPr>
          <p:sp>
            <p:nvSpPr>
              <p:cNvPr id="901" name="Shape 901"/>
              <p:cNvSpPr/>
              <p:nvPr/>
            </p:nvSpPr>
            <p:spPr>
              <a:xfrm>
                <a:off x="0" y="0"/>
                <a:ext cx="792163" cy="655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02" name="Shape 902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70</a:t>
                </a:r>
              </a:p>
            </p:txBody>
          </p:sp>
        </p:grpSp>
        <p:grpSp>
          <p:nvGrpSpPr>
            <p:cNvPr id="906" name="Group 906"/>
            <p:cNvGrpSpPr/>
            <p:nvPr/>
          </p:nvGrpSpPr>
          <p:grpSpPr>
            <a:xfrm>
              <a:off x="3276600" y="3806824"/>
              <a:ext cx="647700" cy="655639"/>
              <a:chOff x="0" y="0"/>
              <a:chExt cx="647700" cy="655637"/>
            </a:xfrm>
          </p:grpSpPr>
          <p:sp>
            <p:nvSpPr>
              <p:cNvPr id="904" name="Shape 904"/>
              <p:cNvSpPr/>
              <p:nvPr/>
            </p:nvSpPr>
            <p:spPr>
              <a:xfrm>
                <a:off x="0" y="0"/>
                <a:ext cx="647700" cy="655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05" name="Shape 905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70</a:t>
                </a:r>
              </a:p>
            </p:txBody>
          </p:sp>
        </p:grpSp>
        <p:grpSp>
          <p:nvGrpSpPr>
            <p:cNvPr id="909" name="Group 909"/>
            <p:cNvGrpSpPr/>
            <p:nvPr/>
          </p:nvGrpSpPr>
          <p:grpSpPr>
            <a:xfrm>
              <a:off x="3924300" y="3806824"/>
              <a:ext cx="935038" cy="655639"/>
              <a:chOff x="0" y="0"/>
              <a:chExt cx="935037" cy="655637"/>
            </a:xfrm>
          </p:grpSpPr>
          <p:sp>
            <p:nvSpPr>
              <p:cNvPr id="907" name="Shape 907"/>
              <p:cNvSpPr/>
              <p:nvPr/>
            </p:nvSpPr>
            <p:spPr>
              <a:xfrm>
                <a:off x="0" y="0"/>
                <a:ext cx="935038" cy="655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08" name="Shape 908"/>
              <p:cNvSpPr/>
              <p:nvPr/>
            </p:nvSpPr>
            <p:spPr>
              <a:xfrm>
                <a:off x="0" y="0"/>
                <a:ext cx="93503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68,5</a:t>
                </a:r>
              </a:p>
            </p:txBody>
          </p:sp>
        </p:grpSp>
        <p:grpSp>
          <p:nvGrpSpPr>
            <p:cNvPr id="912" name="Group 912"/>
            <p:cNvGrpSpPr/>
            <p:nvPr/>
          </p:nvGrpSpPr>
          <p:grpSpPr>
            <a:xfrm>
              <a:off x="4859337" y="3806824"/>
              <a:ext cx="865188" cy="655639"/>
              <a:chOff x="0" y="0"/>
              <a:chExt cx="865187" cy="655637"/>
            </a:xfrm>
          </p:grpSpPr>
          <p:sp>
            <p:nvSpPr>
              <p:cNvPr id="910" name="Shape 910"/>
              <p:cNvSpPr/>
              <p:nvPr/>
            </p:nvSpPr>
            <p:spPr>
              <a:xfrm>
                <a:off x="0" y="0"/>
                <a:ext cx="865188" cy="655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11" name="Shape 911"/>
              <p:cNvSpPr/>
              <p:nvPr/>
            </p:nvSpPr>
            <p:spPr>
              <a:xfrm>
                <a:off x="0" y="0"/>
                <a:ext cx="86518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69</a:t>
                </a:r>
              </a:p>
            </p:txBody>
          </p:sp>
        </p:grpSp>
        <p:grpSp>
          <p:nvGrpSpPr>
            <p:cNvPr id="915" name="Group 915"/>
            <p:cNvGrpSpPr/>
            <p:nvPr/>
          </p:nvGrpSpPr>
          <p:grpSpPr>
            <a:xfrm>
              <a:off x="5724525" y="3806824"/>
              <a:ext cx="863600" cy="655639"/>
              <a:chOff x="0" y="0"/>
              <a:chExt cx="863600" cy="655637"/>
            </a:xfrm>
          </p:grpSpPr>
          <p:sp>
            <p:nvSpPr>
              <p:cNvPr id="913" name="Shape 913"/>
              <p:cNvSpPr/>
              <p:nvPr/>
            </p:nvSpPr>
            <p:spPr>
              <a:xfrm>
                <a:off x="0" y="0"/>
                <a:ext cx="863600" cy="655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14" name="Shape 914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68,5</a:t>
                </a:r>
              </a:p>
            </p:txBody>
          </p:sp>
        </p:grpSp>
        <p:grpSp>
          <p:nvGrpSpPr>
            <p:cNvPr id="918" name="Group 918"/>
            <p:cNvGrpSpPr/>
            <p:nvPr/>
          </p:nvGrpSpPr>
          <p:grpSpPr>
            <a:xfrm>
              <a:off x="6588125" y="3806824"/>
              <a:ext cx="576263" cy="655639"/>
              <a:chOff x="0" y="0"/>
              <a:chExt cx="576262" cy="655637"/>
            </a:xfrm>
          </p:grpSpPr>
          <p:sp>
            <p:nvSpPr>
              <p:cNvPr id="916" name="Shape 916"/>
              <p:cNvSpPr/>
              <p:nvPr/>
            </p:nvSpPr>
            <p:spPr>
              <a:xfrm>
                <a:off x="0" y="0"/>
                <a:ext cx="576263" cy="655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17" name="Shape 917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71</a:t>
                </a:r>
              </a:p>
            </p:txBody>
          </p:sp>
        </p:grpSp>
        <p:grpSp>
          <p:nvGrpSpPr>
            <p:cNvPr id="921" name="Group 921"/>
            <p:cNvGrpSpPr/>
            <p:nvPr/>
          </p:nvGrpSpPr>
          <p:grpSpPr>
            <a:xfrm>
              <a:off x="7164387" y="3806824"/>
              <a:ext cx="647701" cy="655639"/>
              <a:chOff x="0" y="0"/>
              <a:chExt cx="647700" cy="655637"/>
            </a:xfrm>
          </p:grpSpPr>
          <p:sp>
            <p:nvSpPr>
              <p:cNvPr id="919" name="Shape 919"/>
              <p:cNvSpPr/>
              <p:nvPr/>
            </p:nvSpPr>
            <p:spPr>
              <a:xfrm>
                <a:off x="0" y="0"/>
                <a:ext cx="647700" cy="655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20" name="Shape 920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68,5</a:t>
                </a:r>
              </a:p>
            </p:txBody>
          </p:sp>
        </p:grpSp>
        <p:grpSp>
          <p:nvGrpSpPr>
            <p:cNvPr id="924" name="Group 924"/>
            <p:cNvGrpSpPr/>
            <p:nvPr/>
          </p:nvGrpSpPr>
          <p:grpSpPr>
            <a:xfrm>
              <a:off x="7812087" y="3806824"/>
              <a:ext cx="647701" cy="655639"/>
              <a:chOff x="0" y="0"/>
              <a:chExt cx="647700" cy="655637"/>
            </a:xfrm>
          </p:grpSpPr>
          <p:sp>
            <p:nvSpPr>
              <p:cNvPr id="922" name="Shape 922"/>
              <p:cNvSpPr/>
              <p:nvPr/>
            </p:nvSpPr>
            <p:spPr>
              <a:xfrm>
                <a:off x="0" y="0"/>
                <a:ext cx="647700" cy="655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23" name="Shape 923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72</a:t>
                </a:r>
              </a:p>
            </p:txBody>
          </p:sp>
        </p:grpSp>
        <p:grpSp>
          <p:nvGrpSpPr>
            <p:cNvPr id="927" name="Group 927"/>
            <p:cNvGrpSpPr/>
            <p:nvPr/>
          </p:nvGrpSpPr>
          <p:grpSpPr>
            <a:xfrm>
              <a:off x="8459787" y="3806824"/>
              <a:ext cx="684213" cy="655639"/>
              <a:chOff x="0" y="0"/>
              <a:chExt cx="684212" cy="655637"/>
            </a:xfrm>
          </p:grpSpPr>
          <p:sp>
            <p:nvSpPr>
              <p:cNvPr id="925" name="Shape 925"/>
              <p:cNvSpPr/>
              <p:nvPr/>
            </p:nvSpPr>
            <p:spPr>
              <a:xfrm>
                <a:off x="0" y="0"/>
                <a:ext cx="684213" cy="65563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26" name="Shape 926"/>
              <p:cNvSpPr/>
              <p:nvPr/>
            </p:nvSpPr>
            <p:spPr>
              <a:xfrm>
                <a:off x="0" y="0"/>
                <a:ext cx="68421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71,65</a:t>
                </a:r>
              </a:p>
            </p:txBody>
          </p:sp>
        </p:grpSp>
        <p:grpSp>
          <p:nvGrpSpPr>
            <p:cNvPr id="930" name="Group 930"/>
            <p:cNvGrpSpPr/>
            <p:nvPr/>
          </p:nvGrpSpPr>
          <p:grpSpPr>
            <a:xfrm>
              <a:off x="0" y="4462462"/>
              <a:ext cx="1116013" cy="838201"/>
              <a:chOff x="0" y="0"/>
              <a:chExt cx="1116012" cy="838200"/>
            </a:xfrm>
          </p:grpSpPr>
          <p:sp>
            <p:nvSpPr>
              <p:cNvPr id="928" name="Shape 928"/>
              <p:cNvSpPr/>
              <p:nvPr/>
            </p:nvSpPr>
            <p:spPr>
              <a:xfrm>
                <a:off x="0" y="0"/>
                <a:ext cx="1116013" cy="8382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29" name="Shape 929"/>
              <p:cNvSpPr/>
              <p:nvPr/>
            </p:nvSpPr>
            <p:spPr>
              <a:xfrm>
                <a:off x="0" y="0"/>
                <a:ext cx="1116013" cy="548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Taxa de cobertura assegurada (%)</a:t>
                </a:r>
              </a:p>
            </p:txBody>
          </p:sp>
        </p:grpSp>
        <p:grpSp>
          <p:nvGrpSpPr>
            <p:cNvPr id="933" name="Group 933"/>
            <p:cNvGrpSpPr/>
            <p:nvPr/>
          </p:nvGrpSpPr>
          <p:grpSpPr>
            <a:xfrm>
              <a:off x="1116012" y="4462462"/>
              <a:ext cx="792163" cy="838201"/>
              <a:chOff x="0" y="0"/>
              <a:chExt cx="792162" cy="838200"/>
            </a:xfrm>
          </p:grpSpPr>
          <p:sp>
            <p:nvSpPr>
              <p:cNvPr id="931" name="Shape 931"/>
              <p:cNvSpPr/>
              <p:nvPr/>
            </p:nvSpPr>
            <p:spPr>
              <a:xfrm>
                <a:off x="0" y="0"/>
                <a:ext cx="792163" cy="8382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100"/>
                </a:pPr>
                <a:endParaRPr/>
              </a:p>
            </p:txBody>
          </p:sp>
          <p:sp>
            <p:nvSpPr>
              <p:cNvPr id="932" name="Shape 932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85</a:t>
                </a:r>
              </a:p>
            </p:txBody>
          </p:sp>
        </p:grpSp>
        <p:grpSp>
          <p:nvGrpSpPr>
            <p:cNvPr id="936" name="Group 936"/>
            <p:cNvGrpSpPr/>
            <p:nvPr/>
          </p:nvGrpSpPr>
          <p:grpSpPr>
            <a:xfrm>
              <a:off x="1908175" y="4462462"/>
              <a:ext cx="576263" cy="838201"/>
              <a:chOff x="0" y="0"/>
              <a:chExt cx="576262" cy="838200"/>
            </a:xfrm>
          </p:grpSpPr>
          <p:sp>
            <p:nvSpPr>
              <p:cNvPr id="934" name="Shape 934"/>
              <p:cNvSpPr/>
              <p:nvPr/>
            </p:nvSpPr>
            <p:spPr>
              <a:xfrm>
                <a:off x="0" y="0"/>
                <a:ext cx="576263" cy="8382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35" name="Shape 935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74</a:t>
                </a:r>
              </a:p>
            </p:txBody>
          </p:sp>
        </p:grpSp>
        <p:grpSp>
          <p:nvGrpSpPr>
            <p:cNvPr id="939" name="Group 939"/>
            <p:cNvGrpSpPr/>
            <p:nvPr/>
          </p:nvGrpSpPr>
          <p:grpSpPr>
            <a:xfrm>
              <a:off x="2484437" y="4462462"/>
              <a:ext cx="792163" cy="838201"/>
              <a:chOff x="0" y="0"/>
              <a:chExt cx="792162" cy="838200"/>
            </a:xfrm>
          </p:grpSpPr>
          <p:sp>
            <p:nvSpPr>
              <p:cNvPr id="937" name="Shape 937"/>
              <p:cNvSpPr/>
              <p:nvPr/>
            </p:nvSpPr>
            <p:spPr>
              <a:xfrm>
                <a:off x="0" y="0"/>
                <a:ext cx="792163" cy="8382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38" name="Shape 938"/>
              <p:cNvSpPr/>
              <p:nvPr/>
            </p:nvSpPr>
            <p:spPr>
              <a:xfrm>
                <a:off x="0" y="0"/>
                <a:ext cx="7921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70</a:t>
                </a:r>
              </a:p>
            </p:txBody>
          </p:sp>
        </p:grpSp>
        <p:grpSp>
          <p:nvGrpSpPr>
            <p:cNvPr id="942" name="Group 942"/>
            <p:cNvGrpSpPr/>
            <p:nvPr/>
          </p:nvGrpSpPr>
          <p:grpSpPr>
            <a:xfrm>
              <a:off x="3276600" y="4462462"/>
              <a:ext cx="647700" cy="838201"/>
              <a:chOff x="0" y="0"/>
              <a:chExt cx="647700" cy="838200"/>
            </a:xfrm>
          </p:grpSpPr>
          <p:sp>
            <p:nvSpPr>
              <p:cNvPr id="940" name="Shape 940"/>
              <p:cNvSpPr/>
              <p:nvPr/>
            </p:nvSpPr>
            <p:spPr>
              <a:xfrm>
                <a:off x="0" y="0"/>
                <a:ext cx="647700" cy="8382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41" name="Shape 941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70</a:t>
                </a:r>
              </a:p>
            </p:txBody>
          </p:sp>
        </p:grpSp>
        <p:grpSp>
          <p:nvGrpSpPr>
            <p:cNvPr id="945" name="Group 945"/>
            <p:cNvGrpSpPr/>
            <p:nvPr/>
          </p:nvGrpSpPr>
          <p:grpSpPr>
            <a:xfrm>
              <a:off x="3924300" y="4462462"/>
              <a:ext cx="935038" cy="838201"/>
              <a:chOff x="0" y="0"/>
              <a:chExt cx="935037" cy="838200"/>
            </a:xfrm>
          </p:grpSpPr>
          <p:sp>
            <p:nvSpPr>
              <p:cNvPr id="943" name="Shape 943"/>
              <p:cNvSpPr/>
              <p:nvPr/>
            </p:nvSpPr>
            <p:spPr>
              <a:xfrm>
                <a:off x="0" y="0"/>
                <a:ext cx="935038" cy="8382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44" name="Shape 944"/>
              <p:cNvSpPr/>
              <p:nvPr/>
            </p:nvSpPr>
            <p:spPr>
              <a:xfrm>
                <a:off x="0" y="0"/>
                <a:ext cx="93503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68,5</a:t>
                </a:r>
              </a:p>
            </p:txBody>
          </p:sp>
        </p:grpSp>
        <p:grpSp>
          <p:nvGrpSpPr>
            <p:cNvPr id="948" name="Group 948"/>
            <p:cNvGrpSpPr/>
            <p:nvPr/>
          </p:nvGrpSpPr>
          <p:grpSpPr>
            <a:xfrm>
              <a:off x="4859337" y="4462462"/>
              <a:ext cx="865188" cy="838201"/>
              <a:chOff x="0" y="0"/>
              <a:chExt cx="865187" cy="838200"/>
            </a:xfrm>
          </p:grpSpPr>
          <p:sp>
            <p:nvSpPr>
              <p:cNvPr id="946" name="Shape 946"/>
              <p:cNvSpPr/>
              <p:nvPr/>
            </p:nvSpPr>
            <p:spPr>
              <a:xfrm>
                <a:off x="0" y="0"/>
                <a:ext cx="865188" cy="8382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47" name="Shape 947"/>
              <p:cNvSpPr/>
              <p:nvPr/>
            </p:nvSpPr>
            <p:spPr>
              <a:xfrm>
                <a:off x="0" y="0"/>
                <a:ext cx="865188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69</a:t>
                </a:r>
              </a:p>
            </p:txBody>
          </p:sp>
        </p:grpSp>
        <p:grpSp>
          <p:nvGrpSpPr>
            <p:cNvPr id="951" name="Group 951"/>
            <p:cNvGrpSpPr/>
            <p:nvPr/>
          </p:nvGrpSpPr>
          <p:grpSpPr>
            <a:xfrm>
              <a:off x="5724525" y="4462462"/>
              <a:ext cx="863600" cy="838201"/>
              <a:chOff x="0" y="0"/>
              <a:chExt cx="863600" cy="838200"/>
            </a:xfrm>
          </p:grpSpPr>
          <p:sp>
            <p:nvSpPr>
              <p:cNvPr id="949" name="Shape 949"/>
              <p:cNvSpPr/>
              <p:nvPr/>
            </p:nvSpPr>
            <p:spPr>
              <a:xfrm>
                <a:off x="0" y="0"/>
                <a:ext cx="863600" cy="8382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50" name="Shape 950"/>
              <p:cNvSpPr/>
              <p:nvPr/>
            </p:nvSpPr>
            <p:spPr>
              <a:xfrm>
                <a:off x="0" y="0"/>
                <a:ext cx="8636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68,5</a:t>
                </a:r>
              </a:p>
            </p:txBody>
          </p:sp>
        </p:grpSp>
        <p:grpSp>
          <p:nvGrpSpPr>
            <p:cNvPr id="954" name="Group 954"/>
            <p:cNvGrpSpPr/>
            <p:nvPr/>
          </p:nvGrpSpPr>
          <p:grpSpPr>
            <a:xfrm>
              <a:off x="6588125" y="4462462"/>
              <a:ext cx="576263" cy="838201"/>
              <a:chOff x="0" y="0"/>
              <a:chExt cx="576262" cy="838200"/>
            </a:xfrm>
          </p:grpSpPr>
          <p:sp>
            <p:nvSpPr>
              <p:cNvPr id="952" name="Shape 952"/>
              <p:cNvSpPr/>
              <p:nvPr/>
            </p:nvSpPr>
            <p:spPr>
              <a:xfrm>
                <a:off x="0" y="0"/>
                <a:ext cx="576263" cy="8382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53" name="Shape 953"/>
              <p:cNvSpPr/>
              <p:nvPr/>
            </p:nvSpPr>
            <p:spPr>
              <a:xfrm>
                <a:off x="0" y="0"/>
                <a:ext cx="57626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71</a:t>
                </a:r>
              </a:p>
            </p:txBody>
          </p:sp>
        </p:grpSp>
        <p:grpSp>
          <p:nvGrpSpPr>
            <p:cNvPr id="957" name="Group 957"/>
            <p:cNvGrpSpPr/>
            <p:nvPr/>
          </p:nvGrpSpPr>
          <p:grpSpPr>
            <a:xfrm>
              <a:off x="7164387" y="4462462"/>
              <a:ext cx="647701" cy="838201"/>
              <a:chOff x="0" y="0"/>
              <a:chExt cx="647700" cy="838200"/>
            </a:xfrm>
          </p:grpSpPr>
          <p:sp>
            <p:nvSpPr>
              <p:cNvPr id="955" name="Shape 955"/>
              <p:cNvSpPr/>
              <p:nvPr/>
            </p:nvSpPr>
            <p:spPr>
              <a:xfrm>
                <a:off x="0" y="0"/>
                <a:ext cx="647700" cy="8382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56" name="Shape 956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68,5</a:t>
                </a:r>
              </a:p>
            </p:txBody>
          </p:sp>
        </p:grpSp>
        <p:grpSp>
          <p:nvGrpSpPr>
            <p:cNvPr id="960" name="Group 960"/>
            <p:cNvGrpSpPr/>
            <p:nvPr/>
          </p:nvGrpSpPr>
          <p:grpSpPr>
            <a:xfrm>
              <a:off x="7812087" y="4462462"/>
              <a:ext cx="647701" cy="838201"/>
              <a:chOff x="0" y="0"/>
              <a:chExt cx="647700" cy="838200"/>
            </a:xfrm>
          </p:grpSpPr>
          <p:sp>
            <p:nvSpPr>
              <p:cNvPr id="958" name="Shape 958"/>
              <p:cNvSpPr/>
              <p:nvPr/>
            </p:nvSpPr>
            <p:spPr>
              <a:xfrm>
                <a:off x="0" y="0"/>
                <a:ext cx="647700" cy="8382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59" name="Shape 959"/>
              <p:cNvSpPr/>
              <p:nvPr/>
            </p:nvSpPr>
            <p:spPr>
              <a:xfrm>
                <a:off x="0" y="0"/>
                <a:ext cx="647700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72</a:t>
                </a:r>
              </a:p>
            </p:txBody>
          </p:sp>
        </p:grpSp>
        <p:grpSp>
          <p:nvGrpSpPr>
            <p:cNvPr id="963" name="Group 963"/>
            <p:cNvGrpSpPr/>
            <p:nvPr/>
          </p:nvGrpSpPr>
          <p:grpSpPr>
            <a:xfrm>
              <a:off x="8459787" y="4462462"/>
              <a:ext cx="684213" cy="838201"/>
              <a:chOff x="0" y="0"/>
              <a:chExt cx="684212" cy="838200"/>
            </a:xfrm>
          </p:grpSpPr>
          <p:sp>
            <p:nvSpPr>
              <p:cNvPr id="961" name="Shape 961"/>
              <p:cNvSpPr/>
              <p:nvPr/>
            </p:nvSpPr>
            <p:spPr>
              <a:xfrm>
                <a:off x="0" y="0"/>
                <a:ext cx="684213" cy="838200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100"/>
                </a:pPr>
                <a:endParaRPr/>
              </a:p>
            </p:txBody>
          </p:sp>
          <p:sp>
            <p:nvSpPr>
              <p:cNvPr id="962" name="Shape 962"/>
              <p:cNvSpPr/>
              <p:nvPr/>
            </p:nvSpPr>
            <p:spPr>
              <a:xfrm>
                <a:off x="0" y="0"/>
                <a:ext cx="684213" cy="243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100"/>
                </a:lvl1pPr>
              </a:lstStyle>
              <a:p>
                <a:pPr lvl="0">
                  <a:defRPr sz="1800"/>
                </a:pPr>
                <a:r>
                  <a:rPr sz="1100"/>
                  <a:t>71,65</a:t>
                </a:r>
              </a:p>
            </p:txBody>
          </p:sp>
        </p:grpSp>
        <p:sp>
          <p:nvSpPr>
            <p:cNvPr id="964" name="Shape 964"/>
            <p:cNvSpPr/>
            <p:nvPr/>
          </p:nvSpPr>
          <p:spPr>
            <a:xfrm>
              <a:off x="1116012" y="0"/>
              <a:ext cx="1" cy="44132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65" name="Shape 965"/>
            <p:cNvSpPr/>
            <p:nvPr/>
          </p:nvSpPr>
          <p:spPr>
            <a:xfrm flipH="1">
              <a:off x="1116012" y="441325"/>
              <a:ext cx="1" cy="509588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 flipH="1">
              <a:off x="1116012" y="950912"/>
              <a:ext cx="1" cy="434975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 flipH="1">
              <a:off x="1908174" y="0"/>
              <a:ext cx="1" cy="53006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68" name="Shape 968"/>
            <p:cNvSpPr/>
            <p:nvPr/>
          </p:nvSpPr>
          <p:spPr>
            <a:xfrm flipH="1">
              <a:off x="2484437" y="0"/>
              <a:ext cx="1" cy="53006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69" name="Shape 969"/>
            <p:cNvSpPr/>
            <p:nvPr/>
          </p:nvSpPr>
          <p:spPr>
            <a:xfrm flipH="1">
              <a:off x="3276599" y="0"/>
              <a:ext cx="1" cy="53006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70" name="Shape 970"/>
            <p:cNvSpPr/>
            <p:nvPr/>
          </p:nvSpPr>
          <p:spPr>
            <a:xfrm flipH="1">
              <a:off x="3924300" y="0"/>
              <a:ext cx="1" cy="53006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71" name="Shape 971"/>
            <p:cNvSpPr/>
            <p:nvPr/>
          </p:nvSpPr>
          <p:spPr>
            <a:xfrm flipH="1">
              <a:off x="4859337" y="0"/>
              <a:ext cx="1" cy="53006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72" name="Shape 972"/>
            <p:cNvSpPr/>
            <p:nvPr/>
          </p:nvSpPr>
          <p:spPr>
            <a:xfrm flipH="1">
              <a:off x="5724525" y="0"/>
              <a:ext cx="1" cy="53006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73" name="Shape 973"/>
            <p:cNvSpPr/>
            <p:nvPr/>
          </p:nvSpPr>
          <p:spPr>
            <a:xfrm flipH="1">
              <a:off x="6588124" y="0"/>
              <a:ext cx="1" cy="53006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74" name="Shape 974"/>
            <p:cNvSpPr/>
            <p:nvPr/>
          </p:nvSpPr>
          <p:spPr>
            <a:xfrm flipH="1">
              <a:off x="7164387" y="0"/>
              <a:ext cx="1" cy="53006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75" name="Shape 975"/>
            <p:cNvSpPr/>
            <p:nvPr/>
          </p:nvSpPr>
          <p:spPr>
            <a:xfrm flipH="1">
              <a:off x="7812087" y="0"/>
              <a:ext cx="1" cy="53006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76" name="Shape 976"/>
            <p:cNvSpPr/>
            <p:nvPr/>
          </p:nvSpPr>
          <p:spPr>
            <a:xfrm>
              <a:off x="8459787" y="0"/>
              <a:ext cx="1" cy="44132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77" name="Shape 977"/>
            <p:cNvSpPr/>
            <p:nvPr/>
          </p:nvSpPr>
          <p:spPr>
            <a:xfrm>
              <a:off x="8459787" y="441325"/>
              <a:ext cx="1" cy="509588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78" name="Shape 978"/>
            <p:cNvSpPr/>
            <p:nvPr/>
          </p:nvSpPr>
          <p:spPr>
            <a:xfrm flipH="1">
              <a:off x="8459787" y="950912"/>
              <a:ext cx="1" cy="434975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79" name="Shape 979"/>
            <p:cNvSpPr/>
            <p:nvPr/>
          </p:nvSpPr>
          <p:spPr>
            <a:xfrm>
              <a:off x="1116012" y="441325"/>
              <a:ext cx="7343776" cy="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80" name="Shape 980"/>
            <p:cNvSpPr/>
            <p:nvPr/>
          </p:nvSpPr>
          <p:spPr>
            <a:xfrm>
              <a:off x="0" y="950912"/>
              <a:ext cx="1116013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81" name="Shape 981"/>
            <p:cNvSpPr/>
            <p:nvPr/>
          </p:nvSpPr>
          <p:spPr>
            <a:xfrm>
              <a:off x="1116012" y="950912"/>
              <a:ext cx="7343776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82" name="Shape 982"/>
            <p:cNvSpPr/>
            <p:nvPr/>
          </p:nvSpPr>
          <p:spPr>
            <a:xfrm>
              <a:off x="8459787" y="950912"/>
              <a:ext cx="684213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83" name="Shape 983"/>
            <p:cNvSpPr/>
            <p:nvPr/>
          </p:nvSpPr>
          <p:spPr>
            <a:xfrm>
              <a:off x="-1" y="1789112"/>
              <a:ext cx="9144002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84" name="Shape 984"/>
            <p:cNvSpPr/>
            <p:nvPr/>
          </p:nvSpPr>
          <p:spPr>
            <a:xfrm>
              <a:off x="-1" y="2628900"/>
              <a:ext cx="9144002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85" name="Shape 985"/>
            <p:cNvSpPr/>
            <p:nvPr/>
          </p:nvSpPr>
          <p:spPr>
            <a:xfrm>
              <a:off x="-1" y="3098800"/>
              <a:ext cx="9144002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86" name="Shape 986"/>
            <p:cNvSpPr/>
            <p:nvPr/>
          </p:nvSpPr>
          <p:spPr>
            <a:xfrm>
              <a:off x="-1" y="3806825"/>
              <a:ext cx="9144002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87" name="Shape 987"/>
            <p:cNvSpPr/>
            <p:nvPr/>
          </p:nvSpPr>
          <p:spPr>
            <a:xfrm>
              <a:off x="-1" y="4462462"/>
              <a:ext cx="9144002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88" name="Shape 988"/>
            <p:cNvSpPr/>
            <p:nvPr/>
          </p:nvSpPr>
          <p:spPr>
            <a:xfrm flipH="1">
              <a:off x="-1" y="0"/>
              <a:ext cx="2" cy="53006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89" name="Shape 989"/>
            <p:cNvSpPr/>
            <p:nvPr/>
          </p:nvSpPr>
          <p:spPr>
            <a:xfrm flipH="1">
              <a:off x="9143999" y="0"/>
              <a:ext cx="1" cy="53006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90" name="Shape 990"/>
            <p:cNvSpPr/>
            <p:nvPr/>
          </p:nvSpPr>
          <p:spPr>
            <a:xfrm>
              <a:off x="-1" y="0"/>
              <a:ext cx="9144002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91" name="Shape 991"/>
            <p:cNvSpPr/>
            <p:nvPr/>
          </p:nvSpPr>
          <p:spPr>
            <a:xfrm>
              <a:off x="-1" y="5300662"/>
              <a:ext cx="9144002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pic>
        <p:nvPicPr>
          <p:cNvPr id="993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>
            <a:spLocks noGrp="1"/>
          </p:cNvSpPr>
          <p:nvPr>
            <p:ph type="title" idx="4294967295"/>
          </p:nvPr>
        </p:nvSpPr>
        <p:spPr>
          <a:xfrm>
            <a:off x="250825" y="765175"/>
            <a:ext cx="8351838" cy="42481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200"/>
              <a:t>SÍNTESE DO INVENTARIO DOS SISTEMAS DE ABASTECIMENTO DE ÁGUA NA PROVÍNCIA </a:t>
            </a:r>
          </a:p>
        </p:txBody>
      </p:sp>
      <p:pic>
        <p:nvPicPr>
          <p:cNvPr id="996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Shape 997"/>
          <p:cNvSpPr>
            <a:spLocks noGrp="1"/>
          </p:cNvSpPr>
          <p:nvPr>
            <p:ph type="sldNum" sz="quarter" idx="2"/>
          </p:nvPr>
        </p:nvSpPr>
        <p:spPr>
          <a:xfrm>
            <a:off x="8518792" y="6064816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23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>
            <a:spLocks noGrp="1"/>
          </p:cNvSpPr>
          <p:nvPr>
            <p:ph type="title" idx="4294967295"/>
          </p:nvPr>
        </p:nvSpPr>
        <p:spPr>
          <a:xfrm>
            <a:off x="250825" y="260350"/>
            <a:ext cx="8351838" cy="10810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 cap="all">
                <a:solidFill>
                  <a:srgbClr val="000000"/>
                </a:solidFill>
              </a:defRPr>
            </a:lvl1pPr>
          </a:lstStyle>
          <a:p>
            <a:pPr lvl="0">
              <a:defRPr sz="1800" cap="none"/>
            </a:pPr>
            <a:r>
              <a:rPr sz="2200" cap="all"/>
              <a:t>Síntese do Inventário dos Sistemas de Abastecimento de Água na Província </a:t>
            </a:r>
          </a:p>
        </p:txBody>
      </p:sp>
      <p:graphicFrame>
        <p:nvGraphicFramePr>
          <p:cNvPr id="1000" name="Table 1000"/>
          <p:cNvGraphicFramePr/>
          <p:nvPr/>
        </p:nvGraphicFramePr>
        <p:xfrm>
          <a:off x="179387" y="1341437"/>
          <a:ext cx="8785226" cy="532923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757362"/>
                <a:gridCol w="1757362"/>
                <a:gridCol w="1755775"/>
                <a:gridCol w="1757362"/>
                <a:gridCol w="1757362"/>
              </a:tblGrid>
              <a:tr h="976312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Município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Nº de Sistema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Nº de PSA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Nº de PA com Painel Solar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Nº de PA com Bomba Manual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</a:tr>
              <a:tr h="395287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t>Benguela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395287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t>Lobito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395287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t>Catumbela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-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t>Baia Farta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-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49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395287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t>Bocoio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21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53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395287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t>Balombo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25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t>Ganda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24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49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395287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t>Cubal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55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395287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t>Caimbambo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36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88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395287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t>Chongoroi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23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t>53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lvl="0" algn="l">
                        <a:defRPr sz="1800" b="0" i="0"/>
                      </a:pPr>
                      <a:r>
                        <a:rPr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Total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98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177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394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</a:tbl>
          </a:graphicData>
        </a:graphic>
      </p:graphicFrame>
      <p:pic>
        <p:nvPicPr>
          <p:cNvPr id="1001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>
            <a:spLocks noGrp="1"/>
          </p:cNvSpPr>
          <p:nvPr>
            <p:ph type="title" idx="4294967295"/>
          </p:nvPr>
        </p:nvSpPr>
        <p:spPr>
          <a:xfrm>
            <a:off x="250825" y="1634082"/>
            <a:ext cx="8642350" cy="42481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000"/>
              <a:t>INDICAÇÃO SOBRE IMPLEMENTAÇÃO DO MOGECA E DA BASE DE DADOS DA QUALIDADE DE ÁGUA NA PROVÍNCIA</a:t>
            </a:r>
          </a:p>
        </p:txBody>
      </p:sp>
      <p:pic>
        <p:nvPicPr>
          <p:cNvPr id="1004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1005" name="Shape 1005"/>
          <p:cNvSpPr>
            <a:spLocks noGrp="1"/>
          </p:cNvSpPr>
          <p:nvPr>
            <p:ph type="sldNum" sz="quarter" idx="2"/>
          </p:nvPr>
        </p:nvSpPr>
        <p:spPr>
          <a:xfrm>
            <a:off x="8540826" y="6127545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25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>
            <a:spLocks noGrp="1"/>
          </p:cNvSpPr>
          <p:nvPr>
            <p:ph type="title" idx="4294967295"/>
          </p:nvPr>
        </p:nvSpPr>
        <p:spPr>
          <a:xfrm>
            <a:off x="241300" y="573087"/>
            <a:ext cx="8642350" cy="13684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700" cap="all">
                <a:solidFill>
                  <a:srgbClr val="000000"/>
                </a:solidFill>
              </a:defRPr>
            </a:lvl1pPr>
          </a:lstStyle>
          <a:p>
            <a:pPr lvl="0">
              <a:defRPr sz="1800" cap="none"/>
            </a:pPr>
            <a:r>
              <a:rPr sz="2700" cap="all"/>
              <a:t>Indicação sobre Implementação do MOGECA na Província</a:t>
            </a:r>
          </a:p>
        </p:txBody>
      </p:sp>
      <p:sp>
        <p:nvSpPr>
          <p:cNvPr id="1008" name="Shape 1008"/>
          <p:cNvSpPr/>
          <p:nvPr/>
        </p:nvSpPr>
        <p:spPr>
          <a:xfrm>
            <a:off x="169862" y="2860577"/>
            <a:ext cx="8785226" cy="250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just"/>
            <a:endParaRPr sz="1600" cap="all"/>
          </a:p>
          <a:p>
            <a:pPr marL="160421" lvl="0" indent="-160421" algn="just">
              <a:buSzPct val="100000"/>
              <a:buChar char="•"/>
            </a:pPr>
            <a:r>
              <a:rPr sz="1600" cap="all"/>
              <a:t>1 gestor para cada sede Municipal, e cadastrados 3 operadores em cada sistema de abastecimento de água que foram enquadrados no quadro de pessoal da Empresa de água e Saneamento de Benguela e Lobito, garantindo o normal funcionamento destes sistemas.</a:t>
            </a:r>
          </a:p>
          <a:p>
            <a:pPr marL="160421" lvl="0" indent="-160421" algn="just">
              <a:buSzPct val="100000"/>
              <a:buChar char="•"/>
            </a:pPr>
            <a:r>
              <a:rPr sz="1600" cap="all"/>
              <a:t>Devido ao decréscimo acentuado na produção dos municípios ( cerca de 40%), já iniciamos o processo de implantação do moleca.</a:t>
            </a:r>
          </a:p>
          <a:p>
            <a:pPr lvl="0" algn="just"/>
            <a:endParaRPr sz="1600" cap="all"/>
          </a:p>
          <a:p>
            <a:pPr lvl="0" algn="just"/>
            <a:r>
              <a:rPr sz="1600" cap="all"/>
              <a:t>Pois, a ideia é levar o know how das duas empresas ao interior da província. </a:t>
            </a:r>
          </a:p>
        </p:txBody>
      </p:sp>
      <p:pic>
        <p:nvPicPr>
          <p:cNvPr id="1009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Shape 1010"/>
          <p:cNvSpPr>
            <a:spLocks noGrp="1"/>
          </p:cNvSpPr>
          <p:nvPr>
            <p:ph type="sldNum" sz="quarter" idx="2"/>
          </p:nvPr>
        </p:nvSpPr>
        <p:spPr>
          <a:xfrm>
            <a:off x="8507412" y="6042782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26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Shape 1012"/>
          <p:cNvSpPr>
            <a:spLocks noGrp="1"/>
          </p:cNvSpPr>
          <p:nvPr>
            <p:ph type="title" idx="4294967295"/>
          </p:nvPr>
        </p:nvSpPr>
        <p:spPr>
          <a:xfrm>
            <a:off x="250825" y="2492375"/>
            <a:ext cx="8534400" cy="201612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cap="all"/>
              <a:t>Indicação da Base de Dados da Qualidade de Água na Província </a:t>
            </a:r>
            <a:br>
              <a:rPr sz="3600" cap="all"/>
            </a:br>
            <a:r>
              <a:rPr sz="3600" cap="all"/>
              <a:t>Mês de Junho 2015</a:t>
            </a:r>
          </a:p>
        </p:txBody>
      </p:sp>
      <p:pic>
        <p:nvPicPr>
          <p:cNvPr id="1013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1014" name="Shape 1014"/>
          <p:cNvSpPr>
            <a:spLocks noGrp="1"/>
          </p:cNvSpPr>
          <p:nvPr>
            <p:ph type="sldNum" sz="quarter" idx="2"/>
          </p:nvPr>
        </p:nvSpPr>
        <p:spPr>
          <a:xfrm>
            <a:off x="8482758" y="6083062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27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Shape 1016"/>
          <p:cNvSpPr>
            <a:spLocks noGrp="1"/>
          </p:cNvSpPr>
          <p:nvPr>
            <p:ph type="title" idx="4294967295"/>
          </p:nvPr>
        </p:nvSpPr>
        <p:spPr>
          <a:xfrm>
            <a:off x="386556" y="1822794"/>
            <a:ext cx="8351838" cy="42481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2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200"/>
              <a:t>CARACTERIZAÇÃO ESTATÍSTICA DOS RECURSOS HUMANOS AFECTOS AO SERVIÇO DE ABASTECIMENTO DE ÁGUA</a:t>
            </a:r>
          </a:p>
        </p:txBody>
      </p:sp>
      <p:pic>
        <p:nvPicPr>
          <p:cNvPr id="1017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1018" name="Shape 1018"/>
          <p:cNvSpPr>
            <a:spLocks noGrp="1"/>
          </p:cNvSpPr>
          <p:nvPr>
            <p:ph type="sldNum" sz="quarter" idx="2"/>
          </p:nvPr>
        </p:nvSpPr>
        <p:spPr>
          <a:xfrm>
            <a:off x="8529809" y="6075833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28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title" idx="4294967295"/>
          </p:nvPr>
        </p:nvSpPr>
        <p:spPr>
          <a:xfrm>
            <a:off x="395287" y="260350"/>
            <a:ext cx="8137526" cy="9159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400"/>
              <a:t>Caracterização dos Recursos Humanos DPEA + Ad. Mun.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body" idx="4294967295"/>
          </p:nvPr>
        </p:nvSpPr>
        <p:spPr>
          <a:xfrm>
            <a:off x="179387" y="1484312"/>
            <a:ext cx="8569326" cy="489743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endParaRPr/>
          </a:p>
        </p:txBody>
      </p:sp>
      <p:grpSp>
        <p:nvGrpSpPr>
          <p:cNvPr id="1542" name="Group 1542"/>
          <p:cNvGrpSpPr/>
          <p:nvPr/>
        </p:nvGrpSpPr>
        <p:grpSpPr>
          <a:xfrm>
            <a:off x="179387" y="1396999"/>
            <a:ext cx="8785226" cy="5338764"/>
            <a:chOff x="0" y="0"/>
            <a:chExt cx="8785225" cy="5338762"/>
          </a:xfrm>
        </p:grpSpPr>
        <p:grpSp>
          <p:nvGrpSpPr>
            <p:cNvPr id="1024" name="Group 1024"/>
            <p:cNvGrpSpPr/>
            <p:nvPr/>
          </p:nvGrpSpPr>
          <p:grpSpPr>
            <a:xfrm>
              <a:off x="0" y="-1"/>
              <a:ext cx="1290638" cy="889001"/>
              <a:chOff x="0" y="0"/>
              <a:chExt cx="1290637" cy="889000"/>
            </a:xfrm>
          </p:grpSpPr>
          <p:sp>
            <p:nvSpPr>
              <p:cNvPr id="1022" name="Shape 1022"/>
              <p:cNvSpPr/>
              <p:nvPr/>
            </p:nvSpPr>
            <p:spPr>
              <a:xfrm>
                <a:off x="0" y="0"/>
                <a:ext cx="1290638" cy="889000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023" name="Shape 1023"/>
              <p:cNvSpPr/>
              <p:nvPr/>
            </p:nvSpPr>
            <p:spPr>
              <a:xfrm>
                <a:off x="0" y="0"/>
                <a:ext cx="1290638" cy="624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 algn="ctr"/>
                <a:endParaRPr sz="12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endParaRPr>
              </a:p>
              <a:p>
                <a:pPr lvl="0" algn="ctr"/>
                <a:endParaRPr sz="12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endParaRPr>
              </a:p>
              <a:p>
                <a:pPr lvl="0" algn="ctr"/>
                <a:r>
                  <a: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rPr>
                  <a:t>Organismo</a:t>
                </a:r>
              </a:p>
            </p:txBody>
          </p:sp>
        </p:grpSp>
        <p:grpSp>
          <p:nvGrpSpPr>
            <p:cNvPr id="1027" name="Group 1027"/>
            <p:cNvGrpSpPr/>
            <p:nvPr/>
          </p:nvGrpSpPr>
          <p:grpSpPr>
            <a:xfrm>
              <a:off x="1290637" y="-1"/>
              <a:ext cx="557213" cy="371476"/>
              <a:chOff x="0" y="0"/>
              <a:chExt cx="557212" cy="371475"/>
            </a:xfrm>
          </p:grpSpPr>
          <p:sp>
            <p:nvSpPr>
              <p:cNvPr id="1025" name="Shape 1025"/>
              <p:cNvSpPr/>
              <p:nvPr/>
            </p:nvSpPr>
            <p:spPr>
              <a:xfrm>
                <a:off x="0" y="0"/>
                <a:ext cx="557213" cy="371475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026" name="Shape 1026"/>
              <p:cNvSpPr/>
              <p:nvPr/>
            </p:nvSpPr>
            <p:spPr>
              <a:xfrm>
                <a:off x="0" y="0"/>
                <a:ext cx="557213" cy="269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200">
                    <a:solidFill>
                      <a:srgbClr val="FFFFFF"/>
                    </a:solidFill>
                  </a:rPr>
                  <a:t>CTS</a:t>
                </a:r>
              </a:p>
            </p:txBody>
          </p:sp>
        </p:grpSp>
        <p:grpSp>
          <p:nvGrpSpPr>
            <p:cNvPr id="1030" name="Group 1030"/>
            <p:cNvGrpSpPr/>
            <p:nvPr/>
          </p:nvGrpSpPr>
          <p:grpSpPr>
            <a:xfrm>
              <a:off x="1847850" y="-1"/>
              <a:ext cx="593725" cy="371476"/>
              <a:chOff x="0" y="0"/>
              <a:chExt cx="593724" cy="371475"/>
            </a:xfrm>
          </p:grpSpPr>
          <p:sp>
            <p:nvSpPr>
              <p:cNvPr id="1028" name="Shape 1028"/>
              <p:cNvSpPr/>
              <p:nvPr/>
            </p:nvSpPr>
            <p:spPr>
              <a:xfrm>
                <a:off x="0" y="0"/>
                <a:ext cx="593725" cy="371475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029" name="Shape 1029"/>
              <p:cNvSpPr/>
              <p:nvPr/>
            </p:nvSpPr>
            <p:spPr>
              <a:xfrm>
                <a:off x="0" y="0"/>
                <a:ext cx="593725" cy="269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200">
                    <a:solidFill>
                      <a:srgbClr val="FFFFFF"/>
                    </a:solidFill>
                  </a:rPr>
                  <a:t>CT</a:t>
                </a:r>
              </a:p>
            </p:txBody>
          </p:sp>
        </p:grpSp>
        <p:grpSp>
          <p:nvGrpSpPr>
            <p:cNvPr id="1033" name="Group 1033"/>
            <p:cNvGrpSpPr/>
            <p:nvPr/>
          </p:nvGrpSpPr>
          <p:grpSpPr>
            <a:xfrm>
              <a:off x="2441575" y="-1"/>
              <a:ext cx="1219200" cy="371476"/>
              <a:chOff x="0" y="0"/>
              <a:chExt cx="1219200" cy="371475"/>
            </a:xfrm>
          </p:grpSpPr>
          <p:sp>
            <p:nvSpPr>
              <p:cNvPr id="1031" name="Shape 1031"/>
              <p:cNvSpPr/>
              <p:nvPr/>
            </p:nvSpPr>
            <p:spPr>
              <a:xfrm>
                <a:off x="0" y="0"/>
                <a:ext cx="1219200" cy="371475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032" name="Shape 1032"/>
              <p:cNvSpPr/>
              <p:nvPr/>
            </p:nvSpPr>
            <p:spPr>
              <a:xfrm>
                <a:off x="0" y="0"/>
                <a:ext cx="1219200" cy="269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200">
                    <a:solidFill>
                      <a:srgbClr val="FFFFFF"/>
                    </a:solidFill>
                  </a:rPr>
                  <a:t>T. Médio </a:t>
                </a:r>
              </a:p>
            </p:txBody>
          </p:sp>
        </p:grpSp>
        <p:grpSp>
          <p:nvGrpSpPr>
            <p:cNvPr id="1036" name="Group 1036"/>
            <p:cNvGrpSpPr/>
            <p:nvPr/>
          </p:nvGrpSpPr>
          <p:grpSpPr>
            <a:xfrm>
              <a:off x="3660775" y="-1"/>
              <a:ext cx="731838" cy="371476"/>
              <a:chOff x="0" y="0"/>
              <a:chExt cx="731837" cy="371475"/>
            </a:xfrm>
          </p:grpSpPr>
          <p:sp>
            <p:nvSpPr>
              <p:cNvPr id="1034" name="Shape 1034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035" name="Shape 1035"/>
              <p:cNvSpPr/>
              <p:nvPr/>
            </p:nvSpPr>
            <p:spPr>
              <a:xfrm>
                <a:off x="0" y="0"/>
                <a:ext cx="731838" cy="269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200">
                    <a:solidFill>
                      <a:srgbClr val="FFFFFF"/>
                    </a:solidFill>
                  </a:rPr>
                  <a:t>C.Adm</a:t>
                </a:r>
              </a:p>
            </p:txBody>
          </p:sp>
        </p:grpSp>
        <p:grpSp>
          <p:nvGrpSpPr>
            <p:cNvPr id="1039" name="Group 1039"/>
            <p:cNvGrpSpPr/>
            <p:nvPr/>
          </p:nvGrpSpPr>
          <p:grpSpPr>
            <a:xfrm>
              <a:off x="4392612" y="-1"/>
              <a:ext cx="2195513" cy="371476"/>
              <a:chOff x="0" y="0"/>
              <a:chExt cx="2195512" cy="371475"/>
            </a:xfrm>
          </p:grpSpPr>
          <p:sp>
            <p:nvSpPr>
              <p:cNvPr id="1037" name="Shape 1037"/>
              <p:cNvSpPr/>
              <p:nvPr/>
            </p:nvSpPr>
            <p:spPr>
              <a:xfrm>
                <a:off x="0" y="0"/>
                <a:ext cx="2195513" cy="371475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038" name="Shape 1038"/>
              <p:cNvSpPr/>
              <p:nvPr/>
            </p:nvSpPr>
            <p:spPr>
              <a:xfrm>
                <a:off x="0" y="0"/>
                <a:ext cx="2195513" cy="269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200">
                    <a:solidFill>
                      <a:srgbClr val="FFFFFF"/>
                    </a:solidFill>
                  </a:rPr>
                  <a:t>Op. Qualific.</a:t>
                </a:r>
              </a:p>
            </p:txBody>
          </p:sp>
        </p:grpSp>
        <p:grpSp>
          <p:nvGrpSpPr>
            <p:cNvPr id="1042" name="Group 1042"/>
            <p:cNvGrpSpPr/>
            <p:nvPr/>
          </p:nvGrpSpPr>
          <p:grpSpPr>
            <a:xfrm>
              <a:off x="6588125" y="-1"/>
              <a:ext cx="1465263" cy="371476"/>
              <a:chOff x="0" y="0"/>
              <a:chExt cx="1465262" cy="371475"/>
            </a:xfrm>
          </p:grpSpPr>
          <p:sp>
            <p:nvSpPr>
              <p:cNvPr id="1040" name="Shape 1040"/>
              <p:cNvSpPr/>
              <p:nvPr/>
            </p:nvSpPr>
            <p:spPr>
              <a:xfrm>
                <a:off x="0" y="0"/>
                <a:ext cx="1465263" cy="371475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041" name="Shape 1041"/>
              <p:cNvSpPr/>
              <p:nvPr/>
            </p:nvSpPr>
            <p:spPr>
              <a:xfrm>
                <a:off x="0" y="0"/>
                <a:ext cx="1465263" cy="269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1200">
                    <a:solidFill>
                      <a:srgbClr val="FFFFFF"/>
                    </a:solidFill>
                  </a:rPr>
                  <a:t>Op. N. Qualif</a:t>
                </a:r>
              </a:p>
            </p:txBody>
          </p:sp>
        </p:grpSp>
        <p:grpSp>
          <p:nvGrpSpPr>
            <p:cNvPr id="1045" name="Group 1045"/>
            <p:cNvGrpSpPr/>
            <p:nvPr/>
          </p:nvGrpSpPr>
          <p:grpSpPr>
            <a:xfrm>
              <a:off x="8053387" y="-1"/>
              <a:ext cx="731838" cy="889001"/>
              <a:chOff x="0" y="0"/>
              <a:chExt cx="731837" cy="889000"/>
            </a:xfrm>
          </p:grpSpPr>
          <p:sp>
            <p:nvSpPr>
              <p:cNvPr id="1043" name="Shape 1043"/>
              <p:cNvSpPr/>
              <p:nvPr/>
            </p:nvSpPr>
            <p:spPr>
              <a:xfrm>
                <a:off x="0" y="0"/>
                <a:ext cx="731838" cy="889000"/>
              </a:xfrm>
              <a:prstGeom prst="rect">
                <a:avLst/>
              </a:prstGeom>
              <a:solidFill>
                <a:srgbClr val="D163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044" name="Shape 1044"/>
              <p:cNvSpPr/>
              <p:nvPr/>
            </p:nvSpPr>
            <p:spPr>
              <a:xfrm>
                <a:off x="0" y="0"/>
                <a:ext cx="731838" cy="624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/>
                <a:endParaRPr sz="1200">
                  <a:solidFill>
                    <a:srgbClr val="FFFFFF"/>
                  </a:solidFill>
                  <a:latin typeface="Georgia Bold"/>
                  <a:ea typeface="Georgia Bold"/>
                  <a:cs typeface="Georgia Bold"/>
                  <a:sym typeface="Georgia Bold"/>
                </a:endParaRPr>
              </a:p>
              <a:p>
                <a:pPr lvl="0"/>
                <a:r>
                  <a:rPr sz="1200">
                    <a:solidFill>
                      <a:srgbClr val="FFFFFF"/>
                    </a:solidFill>
                    <a:latin typeface="Georgia Bold"/>
                    <a:ea typeface="Georgia Bold"/>
                    <a:cs typeface="Georgia Bold"/>
                    <a:sym typeface="Georgia Bold"/>
                  </a:rPr>
                  <a:t>Total parcial</a:t>
                </a:r>
              </a:p>
            </p:txBody>
          </p:sp>
        </p:grpSp>
        <p:grpSp>
          <p:nvGrpSpPr>
            <p:cNvPr id="1048" name="Group 1048"/>
            <p:cNvGrpSpPr/>
            <p:nvPr/>
          </p:nvGrpSpPr>
          <p:grpSpPr>
            <a:xfrm>
              <a:off x="1290637" y="371474"/>
              <a:ext cx="557213" cy="517526"/>
              <a:chOff x="0" y="0"/>
              <a:chExt cx="557212" cy="517525"/>
            </a:xfrm>
          </p:grpSpPr>
          <p:sp>
            <p:nvSpPr>
              <p:cNvPr id="1046" name="Shape 1046"/>
              <p:cNvSpPr/>
              <p:nvPr/>
            </p:nvSpPr>
            <p:spPr>
              <a:xfrm>
                <a:off x="0" y="0"/>
                <a:ext cx="557213" cy="5175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047" name="Shape 1047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TS2ª</a:t>
                </a:r>
              </a:p>
            </p:txBody>
          </p:sp>
        </p:grpSp>
        <p:grpSp>
          <p:nvGrpSpPr>
            <p:cNvPr id="1051" name="Group 1051"/>
            <p:cNvGrpSpPr/>
            <p:nvPr/>
          </p:nvGrpSpPr>
          <p:grpSpPr>
            <a:xfrm>
              <a:off x="1847850" y="371474"/>
              <a:ext cx="593725" cy="517526"/>
              <a:chOff x="0" y="0"/>
              <a:chExt cx="593724" cy="517525"/>
            </a:xfrm>
          </p:grpSpPr>
          <p:sp>
            <p:nvSpPr>
              <p:cNvPr id="1049" name="Shape 1049"/>
              <p:cNvSpPr/>
              <p:nvPr/>
            </p:nvSpPr>
            <p:spPr>
              <a:xfrm>
                <a:off x="0" y="0"/>
                <a:ext cx="593725" cy="5175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050" name="Shape 1050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T3ª</a:t>
                </a:r>
              </a:p>
            </p:txBody>
          </p:sp>
        </p:grpSp>
        <p:grpSp>
          <p:nvGrpSpPr>
            <p:cNvPr id="1054" name="Group 1054"/>
            <p:cNvGrpSpPr/>
            <p:nvPr/>
          </p:nvGrpSpPr>
          <p:grpSpPr>
            <a:xfrm>
              <a:off x="2441575" y="371474"/>
              <a:ext cx="487363" cy="517526"/>
              <a:chOff x="0" y="0"/>
              <a:chExt cx="487362" cy="517525"/>
            </a:xfrm>
          </p:grpSpPr>
          <p:sp>
            <p:nvSpPr>
              <p:cNvPr id="1052" name="Shape 1052"/>
              <p:cNvSpPr/>
              <p:nvPr/>
            </p:nvSpPr>
            <p:spPr>
              <a:xfrm>
                <a:off x="0" y="0"/>
                <a:ext cx="487363" cy="5175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053" name="Shape 1053"/>
              <p:cNvSpPr/>
              <p:nvPr/>
            </p:nvSpPr>
            <p:spPr>
              <a:xfrm>
                <a:off x="0" y="0"/>
                <a:ext cx="487363" cy="497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TM 2ª</a:t>
                </a:r>
              </a:p>
            </p:txBody>
          </p:sp>
        </p:grpSp>
        <p:grpSp>
          <p:nvGrpSpPr>
            <p:cNvPr id="1057" name="Group 1057"/>
            <p:cNvGrpSpPr/>
            <p:nvPr/>
          </p:nvGrpSpPr>
          <p:grpSpPr>
            <a:xfrm>
              <a:off x="2928937" y="371474"/>
              <a:ext cx="731838" cy="517526"/>
              <a:chOff x="0" y="0"/>
              <a:chExt cx="731837" cy="517525"/>
            </a:xfrm>
          </p:grpSpPr>
          <p:sp>
            <p:nvSpPr>
              <p:cNvPr id="1055" name="Shape 1055"/>
              <p:cNvSpPr/>
              <p:nvPr/>
            </p:nvSpPr>
            <p:spPr>
              <a:xfrm>
                <a:off x="0" y="0"/>
                <a:ext cx="731838" cy="5175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TM 3ª</a:t>
                </a:r>
              </a:p>
            </p:txBody>
          </p:sp>
        </p:grpSp>
        <p:grpSp>
          <p:nvGrpSpPr>
            <p:cNvPr id="1060" name="Group 1060"/>
            <p:cNvGrpSpPr/>
            <p:nvPr/>
          </p:nvGrpSpPr>
          <p:grpSpPr>
            <a:xfrm>
              <a:off x="3660775" y="371474"/>
              <a:ext cx="731838" cy="517526"/>
              <a:chOff x="0" y="0"/>
              <a:chExt cx="731837" cy="517525"/>
            </a:xfrm>
          </p:grpSpPr>
          <p:sp>
            <p:nvSpPr>
              <p:cNvPr id="1058" name="Shape 1058"/>
              <p:cNvSpPr/>
              <p:nvPr/>
            </p:nvSpPr>
            <p:spPr>
              <a:xfrm>
                <a:off x="0" y="0"/>
                <a:ext cx="731838" cy="5175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059" name="Shape 1059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EscD</a:t>
                </a:r>
              </a:p>
            </p:txBody>
          </p:sp>
        </p:grpSp>
        <p:grpSp>
          <p:nvGrpSpPr>
            <p:cNvPr id="1063" name="Group 1063"/>
            <p:cNvGrpSpPr/>
            <p:nvPr/>
          </p:nvGrpSpPr>
          <p:grpSpPr>
            <a:xfrm>
              <a:off x="4392612" y="371474"/>
              <a:ext cx="731838" cy="517526"/>
              <a:chOff x="0" y="0"/>
              <a:chExt cx="731837" cy="517525"/>
            </a:xfrm>
          </p:grpSpPr>
          <p:sp>
            <p:nvSpPr>
              <p:cNvPr id="1061" name="Shape 1061"/>
              <p:cNvSpPr/>
              <p:nvPr/>
            </p:nvSpPr>
            <p:spPr>
              <a:xfrm>
                <a:off x="0" y="0"/>
                <a:ext cx="731838" cy="5175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062" name="Shape 1062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EncQ</a:t>
                </a:r>
              </a:p>
            </p:txBody>
          </p:sp>
        </p:grpSp>
        <p:grpSp>
          <p:nvGrpSpPr>
            <p:cNvPr id="1066" name="Group 1066"/>
            <p:cNvGrpSpPr/>
            <p:nvPr/>
          </p:nvGrpSpPr>
          <p:grpSpPr>
            <a:xfrm>
              <a:off x="5124450" y="371474"/>
              <a:ext cx="731838" cy="517526"/>
              <a:chOff x="0" y="0"/>
              <a:chExt cx="731837" cy="517525"/>
            </a:xfrm>
          </p:grpSpPr>
          <p:sp>
            <p:nvSpPr>
              <p:cNvPr id="1064" name="Shape 1064"/>
              <p:cNvSpPr/>
              <p:nvPr/>
            </p:nvSpPr>
            <p:spPr>
              <a:xfrm>
                <a:off x="0" y="0"/>
                <a:ext cx="731838" cy="5175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065" name="Shape 1065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OQ 1ª</a:t>
                </a:r>
              </a:p>
            </p:txBody>
          </p:sp>
        </p:grpSp>
        <p:grpSp>
          <p:nvGrpSpPr>
            <p:cNvPr id="1069" name="Group 1069"/>
            <p:cNvGrpSpPr/>
            <p:nvPr/>
          </p:nvGrpSpPr>
          <p:grpSpPr>
            <a:xfrm>
              <a:off x="5856287" y="371474"/>
              <a:ext cx="731838" cy="517526"/>
              <a:chOff x="0" y="0"/>
              <a:chExt cx="731837" cy="517525"/>
            </a:xfrm>
          </p:grpSpPr>
          <p:sp>
            <p:nvSpPr>
              <p:cNvPr id="1067" name="Shape 1067"/>
              <p:cNvSpPr/>
              <p:nvPr/>
            </p:nvSpPr>
            <p:spPr>
              <a:xfrm>
                <a:off x="0" y="0"/>
                <a:ext cx="731838" cy="5175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068" name="Shape 1068"/>
              <p:cNvSpPr/>
              <p:nvPr/>
            </p:nvSpPr>
            <p:spPr>
              <a:xfrm>
                <a:off x="0" y="0"/>
                <a:ext cx="731838" cy="497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OQ 2ª</a:t>
                </a:r>
              </a:p>
            </p:txBody>
          </p:sp>
        </p:grpSp>
        <p:grpSp>
          <p:nvGrpSpPr>
            <p:cNvPr id="1072" name="Group 1072"/>
            <p:cNvGrpSpPr/>
            <p:nvPr/>
          </p:nvGrpSpPr>
          <p:grpSpPr>
            <a:xfrm>
              <a:off x="6588125" y="371474"/>
              <a:ext cx="733425" cy="517526"/>
              <a:chOff x="0" y="0"/>
              <a:chExt cx="733425" cy="517525"/>
            </a:xfrm>
          </p:grpSpPr>
          <p:sp>
            <p:nvSpPr>
              <p:cNvPr id="1070" name="Shape 1070"/>
              <p:cNvSpPr/>
              <p:nvPr/>
            </p:nvSpPr>
            <p:spPr>
              <a:xfrm>
                <a:off x="0" y="0"/>
                <a:ext cx="733425" cy="5175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071" name="Shape 1071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OQ 1ª</a:t>
                </a:r>
              </a:p>
            </p:txBody>
          </p:sp>
        </p:grpSp>
        <p:grpSp>
          <p:nvGrpSpPr>
            <p:cNvPr id="1075" name="Group 1075"/>
            <p:cNvGrpSpPr/>
            <p:nvPr/>
          </p:nvGrpSpPr>
          <p:grpSpPr>
            <a:xfrm>
              <a:off x="7321550" y="371474"/>
              <a:ext cx="731838" cy="517526"/>
              <a:chOff x="0" y="0"/>
              <a:chExt cx="731837" cy="517525"/>
            </a:xfrm>
          </p:grpSpPr>
          <p:sp>
            <p:nvSpPr>
              <p:cNvPr id="1073" name="Shape 1073"/>
              <p:cNvSpPr/>
              <p:nvPr/>
            </p:nvSpPr>
            <p:spPr>
              <a:xfrm>
                <a:off x="0" y="0"/>
                <a:ext cx="731838" cy="51752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074" name="Shape 1074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OQ 2ª</a:t>
                </a:r>
              </a:p>
            </p:txBody>
          </p:sp>
        </p:grpSp>
        <p:grpSp>
          <p:nvGrpSpPr>
            <p:cNvPr id="1078" name="Group 1078"/>
            <p:cNvGrpSpPr/>
            <p:nvPr/>
          </p:nvGrpSpPr>
          <p:grpSpPr>
            <a:xfrm>
              <a:off x="0" y="888999"/>
              <a:ext cx="1290638" cy="371476"/>
              <a:chOff x="0" y="0"/>
              <a:chExt cx="1290637" cy="371475"/>
            </a:xfrm>
          </p:grpSpPr>
          <p:sp>
            <p:nvSpPr>
              <p:cNvPr id="1076" name="Shape 1076"/>
              <p:cNvSpPr/>
              <p:nvPr/>
            </p:nvSpPr>
            <p:spPr>
              <a:xfrm>
                <a:off x="0" y="0"/>
                <a:ext cx="12906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077" name="Shape 1077"/>
              <p:cNvSpPr/>
              <p:nvPr/>
            </p:nvSpPr>
            <p:spPr>
              <a:xfrm>
                <a:off x="0" y="0"/>
                <a:ext cx="12906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DPEA</a:t>
                </a:r>
              </a:p>
            </p:txBody>
          </p:sp>
        </p:grpSp>
        <p:grpSp>
          <p:nvGrpSpPr>
            <p:cNvPr id="1081" name="Group 1081"/>
            <p:cNvGrpSpPr/>
            <p:nvPr/>
          </p:nvGrpSpPr>
          <p:grpSpPr>
            <a:xfrm>
              <a:off x="1290637" y="888999"/>
              <a:ext cx="557213" cy="371476"/>
              <a:chOff x="0" y="0"/>
              <a:chExt cx="557212" cy="371475"/>
            </a:xfrm>
          </p:grpSpPr>
          <p:sp>
            <p:nvSpPr>
              <p:cNvPr id="1079" name="Shape 1079"/>
              <p:cNvSpPr/>
              <p:nvPr/>
            </p:nvSpPr>
            <p:spPr>
              <a:xfrm>
                <a:off x="0" y="0"/>
                <a:ext cx="557213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080" name="Shape 1080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3</a:t>
                </a:r>
              </a:p>
            </p:txBody>
          </p:sp>
        </p:grpSp>
        <p:grpSp>
          <p:nvGrpSpPr>
            <p:cNvPr id="1084" name="Group 1084"/>
            <p:cNvGrpSpPr/>
            <p:nvPr/>
          </p:nvGrpSpPr>
          <p:grpSpPr>
            <a:xfrm>
              <a:off x="1847850" y="888999"/>
              <a:ext cx="593725" cy="371476"/>
              <a:chOff x="0" y="0"/>
              <a:chExt cx="593724" cy="371475"/>
            </a:xfrm>
          </p:grpSpPr>
          <p:sp>
            <p:nvSpPr>
              <p:cNvPr id="1082" name="Shape 1082"/>
              <p:cNvSpPr/>
              <p:nvPr/>
            </p:nvSpPr>
            <p:spPr>
              <a:xfrm>
                <a:off x="0" y="0"/>
                <a:ext cx="593725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083" name="Shape 1083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087" name="Group 1087"/>
            <p:cNvGrpSpPr/>
            <p:nvPr/>
          </p:nvGrpSpPr>
          <p:grpSpPr>
            <a:xfrm>
              <a:off x="2441575" y="888999"/>
              <a:ext cx="487363" cy="371476"/>
              <a:chOff x="0" y="0"/>
              <a:chExt cx="487362" cy="371475"/>
            </a:xfrm>
          </p:grpSpPr>
          <p:sp>
            <p:nvSpPr>
              <p:cNvPr id="1085" name="Shape 1085"/>
              <p:cNvSpPr/>
              <p:nvPr/>
            </p:nvSpPr>
            <p:spPr>
              <a:xfrm>
                <a:off x="0" y="0"/>
                <a:ext cx="487363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086" name="Shape 1086"/>
              <p:cNvSpPr/>
              <p:nvPr/>
            </p:nvSpPr>
            <p:spPr>
              <a:xfrm>
                <a:off x="0" y="0"/>
                <a:ext cx="48736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3</a:t>
                </a:r>
              </a:p>
            </p:txBody>
          </p:sp>
        </p:grpSp>
        <p:grpSp>
          <p:nvGrpSpPr>
            <p:cNvPr id="1090" name="Group 1090"/>
            <p:cNvGrpSpPr/>
            <p:nvPr/>
          </p:nvGrpSpPr>
          <p:grpSpPr>
            <a:xfrm>
              <a:off x="2928937" y="888999"/>
              <a:ext cx="731838" cy="371476"/>
              <a:chOff x="0" y="0"/>
              <a:chExt cx="731837" cy="371475"/>
            </a:xfrm>
          </p:grpSpPr>
          <p:sp>
            <p:nvSpPr>
              <p:cNvPr id="1088" name="Shape 1088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089" name="Shape 1089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8</a:t>
                </a:r>
              </a:p>
            </p:txBody>
          </p:sp>
        </p:grpSp>
        <p:grpSp>
          <p:nvGrpSpPr>
            <p:cNvPr id="1093" name="Group 1093"/>
            <p:cNvGrpSpPr/>
            <p:nvPr/>
          </p:nvGrpSpPr>
          <p:grpSpPr>
            <a:xfrm>
              <a:off x="3660775" y="888999"/>
              <a:ext cx="731838" cy="371476"/>
              <a:chOff x="0" y="0"/>
              <a:chExt cx="731837" cy="371475"/>
            </a:xfrm>
          </p:grpSpPr>
          <p:sp>
            <p:nvSpPr>
              <p:cNvPr id="1091" name="Shape 1091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092" name="Shape 1092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096" name="Group 1096"/>
            <p:cNvGrpSpPr/>
            <p:nvPr/>
          </p:nvGrpSpPr>
          <p:grpSpPr>
            <a:xfrm>
              <a:off x="4392612" y="888999"/>
              <a:ext cx="731838" cy="371476"/>
              <a:chOff x="0" y="0"/>
              <a:chExt cx="731837" cy="371475"/>
            </a:xfrm>
          </p:grpSpPr>
          <p:sp>
            <p:nvSpPr>
              <p:cNvPr id="1094" name="Shape 1094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095" name="Shape 1095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099" name="Group 1099"/>
            <p:cNvGrpSpPr/>
            <p:nvPr/>
          </p:nvGrpSpPr>
          <p:grpSpPr>
            <a:xfrm>
              <a:off x="5124450" y="888999"/>
              <a:ext cx="731838" cy="371476"/>
              <a:chOff x="0" y="0"/>
              <a:chExt cx="731837" cy="371475"/>
            </a:xfrm>
          </p:grpSpPr>
          <p:sp>
            <p:nvSpPr>
              <p:cNvPr id="1097" name="Shape 1097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098" name="Shape 1098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102" name="Group 1102"/>
            <p:cNvGrpSpPr/>
            <p:nvPr/>
          </p:nvGrpSpPr>
          <p:grpSpPr>
            <a:xfrm>
              <a:off x="5856287" y="888999"/>
              <a:ext cx="731838" cy="371476"/>
              <a:chOff x="0" y="0"/>
              <a:chExt cx="731837" cy="371475"/>
            </a:xfrm>
          </p:grpSpPr>
          <p:sp>
            <p:nvSpPr>
              <p:cNvPr id="1100" name="Shape 1100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01" name="Shape 1101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4</a:t>
                </a:r>
              </a:p>
            </p:txBody>
          </p:sp>
        </p:grpSp>
        <p:grpSp>
          <p:nvGrpSpPr>
            <p:cNvPr id="1105" name="Group 1105"/>
            <p:cNvGrpSpPr/>
            <p:nvPr/>
          </p:nvGrpSpPr>
          <p:grpSpPr>
            <a:xfrm>
              <a:off x="6588125" y="888999"/>
              <a:ext cx="733425" cy="371476"/>
              <a:chOff x="0" y="0"/>
              <a:chExt cx="733425" cy="371475"/>
            </a:xfrm>
          </p:grpSpPr>
          <p:sp>
            <p:nvSpPr>
              <p:cNvPr id="1103" name="Shape 1103"/>
              <p:cNvSpPr/>
              <p:nvPr/>
            </p:nvSpPr>
            <p:spPr>
              <a:xfrm>
                <a:off x="0" y="0"/>
                <a:ext cx="733425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04" name="Shape 1104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08" name="Group 1108"/>
            <p:cNvGrpSpPr/>
            <p:nvPr/>
          </p:nvGrpSpPr>
          <p:grpSpPr>
            <a:xfrm>
              <a:off x="7321550" y="888999"/>
              <a:ext cx="731838" cy="371476"/>
              <a:chOff x="0" y="0"/>
              <a:chExt cx="731837" cy="371475"/>
            </a:xfrm>
          </p:grpSpPr>
          <p:sp>
            <p:nvSpPr>
              <p:cNvPr id="1106" name="Shape 1106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07" name="Shape 1107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4</a:t>
                </a:r>
              </a:p>
            </p:txBody>
          </p:sp>
        </p:grpSp>
        <p:grpSp>
          <p:nvGrpSpPr>
            <p:cNvPr id="1111" name="Group 1111"/>
            <p:cNvGrpSpPr/>
            <p:nvPr/>
          </p:nvGrpSpPr>
          <p:grpSpPr>
            <a:xfrm>
              <a:off x="8053387" y="888999"/>
              <a:ext cx="731838" cy="371476"/>
              <a:chOff x="0" y="0"/>
              <a:chExt cx="731837" cy="371475"/>
            </a:xfrm>
          </p:grpSpPr>
          <p:sp>
            <p:nvSpPr>
              <p:cNvPr id="1109" name="Shape 1109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110" name="Shape 1110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25</a:t>
                </a:r>
              </a:p>
            </p:txBody>
          </p:sp>
        </p:grpSp>
        <p:grpSp>
          <p:nvGrpSpPr>
            <p:cNvPr id="1114" name="Group 1114"/>
            <p:cNvGrpSpPr/>
            <p:nvPr/>
          </p:nvGrpSpPr>
          <p:grpSpPr>
            <a:xfrm>
              <a:off x="0" y="1260474"/>
              <a:ext cx="1290638" cy="369889"/>
              <a:chOff x="0" y="0"/>
              <a:chExt cx="1290637" cy="369887"/>
            </a:xfrm>
          </p:grpSpPr>
          <p:sp>
            <p:nvSpPr>
              <p:cNvPr id="1112" name="Shape 1112"/>
              <p:cNvSpPr/>
              <p:nvPr/>
            </p:nvSpPr>
            <p:spPr>
              <a:xfrm>
                <a:off x="0" y="0"/>
                <a:ext cx="12906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113" name="Shape 1113"/>
              <p:cNvSpPr/>
              <p:nvPr/>
            </p:nvSpPr>
            <p:spPr>
              <a:xfrm>
                <a:off x="0" y="0"/>
                <a:ext cx="12906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Benguela</a:t>
                </a:r>
              </a:p>
            </p:txBody>
          </p:sp>
        </p:grpSp>
        <p:grpSp>
          <p:nvGrpSpPr>
            <p:cNvPr id="1117" name="Group 1117"/>
            <p:cNvGrpSpPr/>
            <p:nvPr/>
          </p:nvGrpSpPr>
          <p:grpSpPr>
            <a:xfrm>
              <a:off x="1290637" y="1260474"/>
              <a:ext cx="557213" cy="369889"/>
              <a:chOff x="0" y="0"/>
              <a:chExt cx="557212" cy="369887"/>
            </a:xfrm>
          </p:grpSpPr>
          <p:sp>
            <p:nvSpPr>
              <p:cNvPr id="1115" name="Shape 1115"/>
              <p:cNvSpPr/>
              <p:nvPr/>
            </p:nvSpPr>
            <p:spPr>
              <a:xfrm>
                <a:off x="0" y="0"/>
                <a:ext cx="557213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16" name="Shape 1116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120" name="Group 1120"/>
            <p:cNvGrpSpPr/>
            <p:nvPr/>
          </p:nvGrpSpPr>
          <p:grpSpPr>
            <a:xfrm>
              <a:off x="1847850" y="1260474"/>
              <a:ext cx="593725" cy="369889"/>
              <a:chOff x="0" y="0"/>
              <a:chExt cx="593724" cy="369887"/>
            </a:xfrm>
          </p:grpSpPr>
          <p:sp>
            <p:nvSpPr>
              <p:cNvPr id="1118" name="Shape 1118"/>
              <p:cNvSpPr/>
              <p:nvPr/>
            </p:nvSpPr>
            <p:spPr>
              <a:xfrm>
                <a:off x="0" y="0"/>
                <a:ext cx="593725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19" name="Shape 1119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23" name="Group 1123"/>
            <p:cNvGrpSpPr/>
            <p:nvPr/>
          </p:nvGrpSpPr>
          <p:grpSpPr>
            <a:xfrm>
              <a:off x="2441575" y="1260474"/>
              <a:ext cx="487363" cy="369889"/>
              <a:chOff x="0" y="0"/>
              <a:chExt cx="487362" cy="369887"/>
            </a:xfrm>
          </p:grpSpPr>
          <p:sp>
            <p:nvSpPr>
              <p:cNvPr id="1121" name="Shape 1121"/>
              <p:cNvSpPr/>
              <p:nvPr/>
            </p:nvSpPr>
            <p:spPr>
              <a:xfrm>
                <a:off x="0" y="0"/>
                <a:ext cx="487363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22" name="Shape 1122"/>
              <p:cNvSpPr/>
              <p:nvPr/>
            </p:nvSpPr>
            <p:spPr>
              <a:xfrm>
                <a:off x="0" y="0"/>
                <a:ext cx="48736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26" name="Group 1126"/>
            <p:cNvGrpSpPr/>
            <p:nvPr/>
          </p:nvGrpSpPr>
          <p:grpSpPr>
            <a:xfrm>
              <a:off x="2928937" y="1260474"/>
              <a:ext cx="731838" cy="369889"/>
              <a:chOff x="0" y="0"/>
              <a:chExt cx="731837" cy="369887"/>
            </a:xfrm>
          </p:grpSpPr>
          <p:sp>
            <p:nvSpPr>
              <p:cNvPr id="1124" name="Shape 1124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25" name="Shape 1125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3</a:t>
                </a:r>
              </a:p>
            </p:txBody>
          </p:sp>
        </p:grpSp>
        <p:grpSp>
          <p:nvGrpSpPr>
            <p:cNvPr id="1129" name="Group 1129"/>
            <p:cNvGrpSpPr/>
            <p:nvPr/>
          </p:nvGrpSpPr>
          <p:grpSpPr>
            <a:xfrm>
              <a:off x="3660775" y="1260474"/>
              <a:ext cx="731838" cy="369889"/>
              <a:chOff x="0" y="0"/>
              <a:chExt cx="731837" cy="369887"/>
            </a:xfrm>
          </p:grpSpPr>
          <p:sp>
            <p:nvSpPr>
              <p:cNvPr id="1127" name="Shape 1127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28" name="Shape 1128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32" name="Group 1132"/>
            <p:cNvGrpSpPr/>
            <p:nvPr/>
          </p:nvGrpSpPr>
          <p:grpSpPr>
            <a:xfrm>
              <a:off x="4392612" y="1260474"/>
              <a:ext cx="731838" cy="369889"/>
              <a:chOff x="0" y="0"/>
              <a:chExt cx="731837" cy="369887"/>
            </a:xfrm>
          </p:grpSpPr>
          <p:sp>
            <p:nvSpPr>
              <p:cNvPr id="1130" name="Shape 1130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31" name="Shape 1131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35" name="Group 1135"/>
            <p:cNvGrpSpPr/>
            <p:nvPr/>
          </p:nvGrpSpPr>
          <p:grpSpPr>
            <a:xfrm>
              <a:off x="5124450" y="1260474"/>
              <a:ext cx="731838" cy="369889"/>
              <a:chOff x="0" y="0"/>
              <a:chExt cx="731837" cy="369887"/>
            </a:xfrm>
          </p:grpSpPr>
          <p:sp>
            <p:nvSpPr>
              <p:cNvPr id="1133" name="Shape 1133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34" name="Shape 1134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38" name="Group 1138"/>
            <p:cNvGrpSpPr/>
            <p:nvPr/>
          </p:nvGrpSpPr>
          <p:grpSpPr>
            <a:xfrm>
              <a:off x="5856287" y="1260474"/>
              <a:ext cx="731838" cy="369889"/>
              <a:chOff x="0" y="0"/>
              <a:chExt cx="731837" cy="369887"/>
            </a:xfrm>
          </p:grpSpPr>
          <p:sp>
            <p:nvSpPr>
              <p:cNvPr id="1136" name="Shape 1136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37" name="Shape 1137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41" name="Group 1141"/>
            <p:cNvGrpSpPr/>
            <p:nvPr/>
          </p:nvGrpSpPr>
          <p:grpSpPr>
            <a:xfrm>
              <a:off x="6588125" y="1260474"/>
              <a:ext cx="733425" cy="369889"/>
              <a:chOff x="0" y="0"/>
              <a:chExt cx="733425" cy="369887"/>
            </a:xfrm>
          </p:grpSpPr>
          <p:sp>
            <p:nvSpPr>
              <p:cNvPr id="1139" name="Shape 1139"/>
              <p:cNvSpPr/>
              <p:nvPr/>
            </p:nvSpPr>
            <p:spPr>
              <a:xfrm>
                <a:off x="0" y="0"/>
                <a:ext cx="733425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40" name="Shape 1140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44" name="Group 1144"/>
            <p:cNvGrpSpPr/>
            <p:nvPr/>
          </p:nvGrpSpPr>
          <p:grpSpPr>
            <a:xfrm>
              <a:off x="7321550" y="1260474"/>
              <a:ext cx="731838" cy="369889"/>
              <a:chOff x="0" y="0"/>
              <a:chExt cx="731837" cy="369887"/>
            </a:xfrm>
          </p:grpSpPr>
          <p:sp>
            <p:nvSpPr>
              <p:cNvPr id="1142" name="Shape 1142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43" name="Shape 1143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3</a:t>
                </a:r>
              </a:p>
            </p:txBody>
          </p:sp>
        </p:grpSp>
        <p:grpSp>
          <p:nvGrpSpPr>
            <p:cNvPr id="1147" name="Group 1147"/>
            <p:cNvGrpSpPr/>
            <p:nvPr/>
          </p:nvGrpSpPr>
          <p:grpSpPr>
            <a:xfrm>
              <a:off x="8053387" y="1260474"/>
              <a:ext cx="731838" cy="369889"/>
              <a:chOff x="0" y="0"/>
              <a:chExt cx="731837" cy="369887"/>
            </a:xfrm>
          </p:grpSpPr>
          <p:sp>
            <p:nvSpPr>
              <p:cNvPr id="1145" name="Shape 1145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146" name="Shape 1146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7</a:t>
                </a:r>
              </a:p>
            </p:txBody>
          </p:sp>
        </p:grpSp>
        <p:grpSp>
          <p:nvGrpSpPr>
            <p:cNvPr id="1150" name="Group 1150"/>
            <p:cNvGrpSpPr/>
            <p:nvPr/>
          </p:nvGrpSpPr>
          <p:grpSpPr>
            <a:xfrm>
              <a:off x="0" y="1630362"/>
              <a:ext cx="1290638" cy="371476"/>
              <a:chOff x="0" y="0"/>
              <a:chExt cx="1290637" cy="371475"/>
            </a:xfrm>
          </p:grpSpPr>
          <p:sp>
            <p:nvSpPr>
              <p:cNvPr id="1148" name="Shape 1148"/>
              <p:cNvSpPr/>
              <p:nvPr/>
            </p:nvSpPr>
            <p:spPr>
              <a:xfrm>
                <a:off x="0" y="0"/>
                <a:ext cx="12906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149" name="Shape 1149"/>
              <p:cNvSpPr/>
              <p:nvPr/>
            </p:nvSpPr>
            <p:spPr>
              <a:xfrm>
                <a:off x="0" y="0"/>
                <a:ext cx="12906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Balombo</a:t>
                </a:r>
              </a:p>
            </p:txBody>
          </p:sp>
        </p:grpSp>
        <p:grpSp>
          <p:nvGrpSpPr>
            <p:cNvPr id="1153" name="Group 1153"/>
            <p:cNvGrpSpPr/>
            <p:nvPr/>
          </p:nvGrpSpPr>
          <p:grpSpPr>
            <a:xfrm>
              <a:off x="1290637" y="1630362"/>
              <a:ext cx="557213" cy="371476"/>
              <a:chOff x="0" y="0"/>
              <a:chExt cx="557212" cy="371475"/>
            </a:xfrm>
          </p:grpSpPr>
          <p:sp>
            <p:nvSpPr>
              <p:cNvPr id="1151" name="Shape 1151"/>
              <p:cNvSpPr/>
              <p:nvPr/>
            </p:nvSpPr>
            <p:spPr>
              <a:xfrm>
                <a:off x="0" y="0"/>
                <a:ext cx="557213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52" name="Shape 1152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56" name="Group 1156"/>
            <p:cNvGrpSpPr/>
            <p:nvPr/>
          </p:nvGrpSpPr>
          <p:grpSpPr>
            <a:xfrm>
              <a:off x="1847850" y="1630362"/>
              <a:ext cx="593725" cy="371476"/>
              <a:chOff x="0" y="0"/>
              <a:chExt cx="593724" cy="371475"/>
            </a:xfrm>
          </p:grpSpPr>
          <p:sp>
            <p:nvSpPr>
              <p:cNvPr id="1154" name="Shape 1154"/>
              <p:cNvSpPr/>
              <p:nvPr/>
            </p:nvSpPr>
            <p:spPr>
              <a:xfrm>
                <a:off x="0" y="0"/>
                <a:ext cx="593725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55" name="Shape 1155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3</a:t>
                </a:r>
              </a:p>
            </p:txBody>
          </p:sp>
        </p:grpSp>
        <p:grpSp>
          <p:nvGrpSpPr>
            <p:cNvPr id="1159" name="Group 1159"/>
            <p:cNvGrpSpPr/>
            <p:nvPr/>
          </p:nvGrpSpPr>
          <p:grpSpPr>
            <a:xfrm>
              <a:off x="2441575" y="1630362"/>
              <a:ext cx="487363" cy="371476"/>
              <a:chOff x="0" y="0"/>
              <a:chExt cx="487362" cy="371475"/>
            </a:xfrm>
          </p:grpSpPr>
          <p:sp>
            <p:nvSpPr>
              <p:cNvPr id="1157" name="Shape 1157"/>
              <p:cNvSpPr/>
              <p:nvPr/>
            </p:nvSpPr>
            <p:spPr>
              <a:xfrm>
                <a:off x="0" y="0"/>
                <a:ext cx="487363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58" name="Shape 1158"/>
              <p:cNvSpPr/>
              <p:nvPr/>
            </p:nvSpPr>
            <p:spPr>
              <a:xfrm>
                <a:off x="0" y="0"/>
                <a:ext cx="48736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62" name="Group 1162"/>
            <p:cNvGrpSpPr/>
            <p:nvPr/>
          </p:nvGrpSpPr>
          <p:grpSpPr>
            <a:xfrm>
              <a:off x="2928937" y="1630362"/>
              <a:ext cx="731838" cy="371476"/>
              <a:chOff x="0" y="0"/>
              <a:chExt cx="731837" cy="371475"/>
            </a:xfrm>
          </p:grpSpPr>
          <p:sp>
            <p:nvSpPr>
              <p:cNvPr id="1160" name="Shape 1160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61" name="Shape 1161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7</a:t>
                </a:r>
              </a:p>
            </p:txBody>
          </p:sp>
        </p:grpSp>
        <p:grpSp>
          <p:nvGrpSpPr>
            <p:cNvPr id="1165" name="Group 1165"/>
            <p:cNvGrpSpPr/>
            <p:nvPr/>
          </p:nvGrpSpPr>
          <p:grpSpPr>
            <a:xfrm>
              <a:off x="3660775" y="1630362"/>
              <a:ext cx="731838" cy="371476"/>
              <a:chOff x="0" y="0"/>
              <a:chExt cx="731837" cy="371475"/>
            </a:xfrm>
          </p:grpSpPr>
          <p:sp>
            <p:nvSpPr>
              <p:cNvPr id="1163" name="Shape 1163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64" name="Shape 1164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68" name="Group 1168"/>
            <p:cNvGrpSpPr/>
            <p:nvPr/>
          </p:nvGrpSpPr>
          <p:grpSpPr>
            <a:xfrm>
              <a:off x="4392612" y="1630362"/>
              <a:ext cx="731838" cy="371476"/>
              <a:chOff x="0" y="0"/>
              <a:chExt cx="731837" cy="371475"/>
            </a:xfrm>
          </p:grpSpPr>
          <p:sp>
            <p:nvSpPr>
              <p:cNvPr id="1166" name="Shape 1166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67" name="Shape 1167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71" name="Group 1171"/>
            <p:cNvGrpSpPr/>
            <p:nvPr/>
          </p:nvGrpSpPr>
          <p:grpSpPr>
            <a:xfrm>
              <a:off x="5124450" y="1630362"/>
              <a:ext cx="731838" cy="371476"/>
              <a:chOff x="0" y="0"/>
              <a:chExt cx="731837" cy="371475"/>
            </a:xfrm>
          </p:grpSpPr>
          <p:sp>
            <p:nvSpPr>
              <p:cNvPr id="1169" name="Shape 1169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70" name="Shape 1170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74" name="Group 1174"/>
            <p:cNvGrpSpPr/>
            <p:nvPr/>
          </p:nvGrpSpPr>
          <p:grpSpPr>
            <a:xfrm>
              <a:off x="5856287" y="1630362"/>
              <a:ext cx="731838" cy="371476"/>
              <a:chOff x="0" y="0"/>
              <a:chExt cx="731837" cy="371475"/>
            </a:xfrm>
          </p:grpSpPr>
          <p:sp>
            <p:nvSpPr>
              <p:cNvPr id="1172" name="Shape 1172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73" name="Shape 1173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3</a:t>
                </a:r>
              </a:p>
            </p:txBody>
          </p:sp>
        </p:grpSp>
        <p:grpSp>
          <p:nvGrpSpPr>
            <p:cNvPr id="1177" name="Group 1177"/>
            <p:cNvGrpSpPr/>
            <p:nvPr/>
          </p:nvGrpSpPr>
          <p:grpSpPr>
            <a:xfrm>
              <a:off x="6588125" y="1630362"/>
              <a:ext cx="733425" cy="371476"/>
              <a:chOff x="0" y="0"/>
              <a:chExt cx="733425" cy="371475"/>
            </a:xfrm>
          </p:grpSpPr>
          <p:sp>
            <p:nvSpPr>
              <p:cNvPr id="1175" name="Shape 1175"/>
              <p:cNvSpPr/>
              <p:nvPr/>
            </p:nvSpPr>
            <p:spPr>
              <a:xfrm>
                <a:off x="0" y="0"/>
                <a:ext cx="733425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76" name="Shape 1176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14</a:t>
                </a:r>
              </a:p>
            </p:txBody>
          </p:sp>
        </p:grpSp>
        <p:grpSp>
          <p:nvGrpSpPr>
            <p:cNvPr id="1180" name="Group 1180"/>
            <p:cNvGrpSpPr/>
            <p:nvPr/>
          </p:nvGrpSpPr>
          <p:grpSpPr>
            <a:xfrm>
              <a:off x="7321550" y="1630362"/>
              <a:ext cx="731838" cy="371476"/>
              <a:chOff x="0" y="0"/>
              <a:chExt cx="731837" cy="371475"/>
            </a:xfrm>
          </p:grpSpPr>
          <p:sp>
            <p:nvSpPr>
              <p:cNvPr id="1178" name="Shape 1178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79" name="Shape 1179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83" name="Group 1183"/>
            <p:cNvGrpSpPr/>
            <p:nvPr/>
          </p:nvGrpSpPr>
          <p:grpSpPr>
            <a:xfrm>
              <a:off x="8053387" y="1630362"/>
              <a:ext cx="731838" cy="371476"/>
              <a:chOff x="0" y="0"/>
              <a:chExt cx="731837" cy="371475"/>
            </a:xfrm>
          </p:grpSpPr>
          <p:sp>
            <p:nvSpPr>
              <p:cNvPr id="1181" name="Shape 1181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182" name="Shape 1182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27</a:t>
                </a:r>
              </a:p>
            </p:txBody>
          </p:sp>
        </p:grpSp>
        <p:grpSp>
          <p:nvGrpSpPr>
            <p:cNvPr id="1186" name="Group 1186"/>
            <p:cNvGrpSpPr/>
            <p:nvPr/>
          </p:nvGrpSpPr>
          <p:grpSpPr>
            <a:xfrm>
              <a:off x="0" y="2001837"/>
              <a:ext cx="1290638" cy="369888"/>
              <a:chOff x="0" y="0"/>
              <a:chExt cx="1290637" cy="369887"/>
            </a:xfrm>
          </p:grpSpPr>
          <p:sp>
            <p:nvSpPr>
              <p:cNvPr id="1184" name="Shape 1184"/>
              <p:cNvSpPr/>
              <p:nvPr/>
            </p:nvSpPr>
            <p:spPr>
              <a:xfrm>
                <a:off x="0" y="0"/>
                <a:ext cx="12906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185" name="Shape 1185"/>
              <p:cNvSpPr/>
              <p:nvPr/>
            </p:nvSpPr>
            <p:spPr>
              <a:xfrm>
                <a:off x="0" y="0"/>
                <a:ext cx="12906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Baia Farta</a:t>
                </a:r>
              </a:p>
            </p:txBody>
          </p:sp>
        </p:grpSp>
        <p:grpSp>
          <p:nvGrpSpPr>
            <p:cNvPr id="1189" name="Group 1189"/>
            <p:cNvGrpSpPr/>
            <p:nvPr/>
          </p:nvGrpSpPr>
          <p:grpSpPr>
            <a:xfrm>
              <a:off x="1290637" y="2001837"/>
              <a:ext cx="557213" cy="369888"/>
              <a:chOff x="0" y="0"/>
              <a:chExt cx="557212" cy="369887"/>
            </a:xfrm>
          </p:grpSpPr>
          <p:sp>
            <p:nvSpPr>
              <p:cNvPr id="1187" name="Shape 1187"/>
              <p:cNvSpPr/>
              <p:nvPr/>
            </p:nvSpPr>
            <p:spPr>
              <a:xfrm>
                <a:off x="0" y="0"/>
                <a:ext cx="557213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88" name="Shape 1188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92" name="Group 1192"/>
            <p:cNvGrpSpPr/>
            <p:nvPr/>
          </p:nvGrpSpPr>
          <p:grpSpPr>
            <a:xfrm>
              <a:off x="1847850" y="2001837"/>
              <a:ext cx="593725" cy="369888"/>
              <a:chOff x="0" y="0"/>
              <a:chExt cx="593724" cy="369887"/>
            </a:xfrm>
          </p:grpSpPr>
          <p:sp>
            <p:nvSpPr>
              <p:cNvPr id="1190" name="Shape 1190"/>
              <p:cNvSpPr/>
              <p:nvPr/>
            </p:nvSpPr>
            <p:spPr>
              <a:xfrm>
                <a:off x="0" y="0"/>
                <a:ext cx="593725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91" name="Shape 1191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95" name="Group 1195"/>
            <p:cNvGrpSpPr/>
            <p:nvPr/>
          </p:nvGrpSpPr>
          <p:grpSpPr>
            <a:xfrm>
              <a:off x="2441575" y="2001837"/>
              <a:ext cx="487363" cy="369888"/>
              <a:chOff x="0" y="0"/>
              <a:chExt cx="487362" cy="369887"/>
            </a:xfrm>
          </p:grpSpPr>
          <p:sp>
            <p:nvSpPr>
              <p:cNvPr id="1193" name="Shape 1193"/>
              <p:cNvSpPr/>
              <p:nvPr/>
            </p:nvSpPr>
            <p:spPr>
              <a:xfrm>
                <a:off x="0" y="0"/>
                <a:ext cx="487363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94" name="Shape 1194"/>
              <p:cNvSpPr/>
              <p:nvPr/>
            </p:nvSpPr>
            <p:spPr>
              <a:xfrm>
                <a:off x="0" y="0"/>
                <a:ext cx="48736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198" name="Group 1198"/>
            <p:cNvGrpSpPr/>
            <p:nvPr/>
          </p:nvGrpSpPr>
          <p:grpSpPr>
            <a:xfrm>
              <a:off x="2928937" y="2001837"/>
              <a:ext cx="731838" cy="369888"/>
              <a:chOff x="0" y="0"/>
              <a:chExt cx="731837" cy="369887"/>
            </a:xfrm>
          </p:grpSpPr>
          <p:sp>
            <p:nvSpPr>
              <p:cNvPr id="1196" name="Shape 1196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197" name="Shape 1197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2</a:t>
                </a:r>
              </a:p>
            </p:txBody>
          </p:sp>
        </p:grpSp>
        <p:grpSp>
          <p:nvGrpSpPr>
            <p:cNvPr id="1201" name="Group 1201"/>
            <p:cNvGrpSpPr/>
            <p:nvPr/>
          </p:nvGrpSpPr>
          <p:grpSpPr>
            <a:xfrm>
              <a:off x="3660775" y="2001837"/>
              <a:ext cx="731838" cy="369888"/>
              <a:chOff x="0" y="0"/>
              <a:chExt cx="731837" cy="369887"/>
            </a:xfrm>
          </p:grpSpPr>
          <p:sp>
            <p:nvSpPr>
              <p:cNvPr id="1199" name="Shape 1199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00" name="Shape 1200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04" name="Group 1204"/>
            <p:cNvGrpSpPr/>
            <p:nvPr/>
          </p:nvGrpSpPr>
          <p:grpSpPr>
            <a:xfrm>
              <a:off x="4392612" y="2001837"/>
              <a:ext cx="731838" cy="369888"/>
              <a:chOff x="0" y="0"/>
              <a:chExt cx="731837" cy="369887"/>
            </a:xfrm>
          </p:grpSpPr>
          <p:sp>
            <p:nvSpPr>
              <p:cNvPr id="1202" name="Shape 1202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03" name="Shape 1203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07" name="Group 1207"/>
            <p:cNvGrpSpPr/>
            <p:nvPr/>
          </p:nvGrpSpPr>
          <p:grpSpPr>
            <a:xfrm>
              <a:off x="5124450" y="2001837"/>
              <a:ext cx="731838" cy="369888"/>
              <a:chOff x="0" y="0"/>
              <a:chExt cx="731837" cy="369887"/>
            </a:xfrm>
          </p:grpSpPr>
          <p:sp>
            <p:nvSpPr>
              <p:cNvPr id="1205" name="Shape 1205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06" name="Shape 1206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10" name="Group 1210"/>
            <p:cNvGrpSpPr/>
            <p:nvPr/>
          </p:nvGrpSpPr>
          <p:grpSpPr>
            <a:xfrm>
              <a:off x="5856287" y="2001837"/>
              <a:ext cx="731838" cy="369888"/>
              <a:chOff x="0" y="0"/>
              <a:chExt cx="731837" cy="369887"/>
            </a:xfrm>
          </p:grpSpPr>
          <p:sp>
            <p:nvSpPr>
              <p:cNvPr id="1208" name="Shape 1208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09" name="Shape 1209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213" name="Group 1213"/>
            <p:cNvGrpSpPr/>
            <p:nvPr/>
          </p:nvGrpSpPr>
          <p:grpSpPr>
            <a:xfrm>
              <a:off x="6588125" y="2001837"/>
              <a:ext cx="733425" cy="369888"/>
              <a:chOff x="0" y="0"/>
              <a:chExt cx="733425" cy="369887"/>
            </a:xfrm>
          </p:grpSpPr>
          <p:sp>
            <p:nvSpPr>
              <p:cNvPr id="1211" name="Shape 1211"/>
              <p:cNvSpPr/>
              <p:nvPr/>
            </p:nvSpPr>
            <p:spPr>
              <a:xfrm>
                <a:off x="0" y="0"/>
                <a:ext cx="733425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12" name="Shape 1212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16" name="Group 1216"/>
            <p:cNvGrpSpPr/>
            <p:nvPr/>
          </p:nvGrpSpPr>
          <p:grpSpPr>
            <a:xfrm>
              <a:off x="7321550" y="2001837"/>
              <a:ext cx="731838" cy="369888"/>
              <a:chOff x="0" y="0"/>
              <a:chExt cx="731837" cy="369887"/>
            </a:xfrm>
          </p:grpSpPr>
          <p:sp>
            <p:nvSpPr>
              <p:cNvPr id="1214" name="Shape 1214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15" name="Shape 1215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8</a:t>
                </a:r>
              </a:p>
            </p:txBody>
          </p:sp>
        </p:grpSp>
        <p:grpSp>
          <p:nvGrpSpPr>
            <p:cNvPr id="1219" name="Group 1219"/>
            <p:cNvGrpSpPr/>
            <p:nvPr/>
          </p:nvGrpSpPr>
          <p:grpSpPr>
            <a:xfrm>
              <a:off x="8053387" y="2001837"/>
              <a:ext cx="731838" cy="369888"/>
              <a:chOff x="0" y="0"/>
              <a:chExt cx="731837" cy="369887"/>
            </a:xfrm>
          </p:grpSpPr>
          <p:sp>
            <p:nvSpPr>
              <p:cNvPr id="1217" name="Shape 1217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218" name="Shape 1218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11</a:t>
                </a:r>
              </a:p>
            </p:txBody>
          </p:sp>
        </p:grpSp>
        <p:grpSp>
          <p:nvGrpSpPr>
            <p:cNvPr id="1222" name="Group 1222"/>
            <p:cNvGrpSpPr/>
            <p:nvPr/>
          </p:nvGrpSpPr>
          <p:grpSpPr>
            <a:xfrm>
              <a:off x="0" y="2371724"/>
              <a:ext cx="1290638" cy="371476"/>
              <a:chOff x="0" y="0"/>
              <a:chExt cx="1290637" cy="371475"/>
            </a:xfrm>
          </p:grpSpPr>
          <p:sp>
            <p:nvSpPr>
              <p:cNvPr id="1220" name="Shape 1220"/>
              <p:cNvSpPr/>
              <p:nvPr/>
            </p:nvSpPr>
            <p:spPr>
              <a:xfrm>
                <a:off x="0" y="0"/>
                <a:ext cx="12906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221" name="Shape 1221"/>
              <p:cNvSpPr/>
              <p:nvPr/>
            </p:nvSpPr>
            <p:spPr>
              <a:xfrm>
                <a:off x="0" y="0"/>
                <a:ext cx="12906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Bocoio</a:t>
                </a:r>
              </a:p>
            </p:txBody>
          </p:sp>
        </p:grpSp>
        <p:grpSp>
          <p:nvGrpSpPr>
            <p:cNvPr id="1225" name="Group 1225"/>
            <p:cNvGrpSpPr/>
            <p:nvPr/>
          </p:nvGrpSpPr>
          <p:grpSpPr>
            <a:xfrm>
              <a:off x="1290637" y="2371724"/>
              <a:ext cx="557213" cy="371476"/>
              <a:chOff x="0" y="0"/>
              <a:chExt cx="557212" cy="371475"/>
            </a:xfrm>
          </p:grpSpPr>
          <p:sp>
            <p:nvSpPr>
              <p:cNvPr id="1223" name="Shape 1223"/>
              <p:cNvSpPr/>
              <p:nvPr/>
            </p:nvSpPr>
            <p:spPr>
              <a:xfrm>
                <a:off x="0" y="0"/>
                <a:ext cx="557213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24" name="Shape 1224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2</a:t>
                </a:r>
              </a:p>
            </p:txBody>
          </p:sp>
        </p:grpSp>
        <p:grpSp>
          <p:nvGrpSpPr>
            <p:cNvPr id="1228" name="Group 1228"/>
            <p:cNvGrpSpPr/>
            <p:nvPr/>
          </p:nvGrpSpPr>
          <p:grpSpPr>
            <a:xfrm>
              <a:off x="1847850" y="2371724"/>
              <a:ext cx="593725" cy="371476"/>
              <a:chOff x="0" y="0"/>
              <a:chExt cx="593724" cy="371475"/>
            </a:xfrm>
          </p:grpSpPr>
          <p:sp>
            <p:nvSpPr>
              <p:cNvPr id="1226" name="Shape 1226"/>
              <p:cNvSpPr/>
              <p:nvPr/>
            </p:nvSpPr>
            <p:spPr>
              <a:xfrm>
                <a:off x="0" y="0"/>
                <a:ext cx="593725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27" name="Shape 1227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31" name="Group 1231"/>
            <p:cNvGrpSpPr/>
            <p:nvPr/>
          </p:nvGrpSpPr>
          <p:grpSpPr>
            <a:xfrm>
              <a:off x="2441575" y="2371724"/>
              <a:ext cx="487363" cy="371476"/>
              <a:chOff x="0" y="0"/>
              <a:chExt cx="487362" cy="371475"/>
            </a:xfrm>
          </p:grpSpPr>
          <p:sp>
            <p:nvSpPr>
              <p:cNvPr id="1229" name="Shape 1229"/>
              <p:cNvSpPr/>
              <p:nvPr/>
            </p:nvSpPr>
            <p:spPr>
              <a:xfrm>
                <a:off x="0" y="0"/>
                <a:ext cx="487363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30" name="Shape 1230"/>
              <p:cNvSpPr/>
              <p:nvPr/>
            </p:nvSpPr>
            <p:spPr>
              <a:xfrm>
                <a:off x="0" y="0"/>
                <a:ext cx="48736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34" name="Group 1234"/>
            <p:cNvGrpSpPr/>
            <p:nvPr/>
          </p:nvGrpSpPr>
          <p:grpSpPr>
            <a:xfrm>
              <a:off x="2928937" y="2371724"/>
              <a:ext cx="731838" cy="371476"/>
              <a:chOff x="0" y="0"/>
              <a:chExt cx="731837" cy="371475"/>
            </a:xfrm>
          </p:grpSpPr>
          <p:sp>
            <p:nvSpPr>
              <p:cNvPr id="1232" name="Shape 1232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33" name="Shape 1233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7</a:t>
                </a:r>
              </a:p>
            </p:txBody>
          </p:sp>
        </p:grpSp>
        <p:grpSp>
          <p:nvGrpSpPr>
            <p:cNvPr id="1237" name="Group 1237"/>
            <p:cNvGrpSpPr/>
            <p:nvPr/>
          </p:nvGrpSpPr>
          <p:grpSpPr>
            <a:xfrm>
              <a:off x="3660775" y="2371724"/>
              <a:ext cx="731838" cy="371476"/>
              <a:chOff x="0" y="0"/>
              <a:chExt cx="731837" cy="371475"/>
            </a:xfrm>
          </p:grpSpPr>
          <p:sp>
            <p:nvSpPr>
              <p:cNvPr id="1235" name="Shape 1235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36" name="Shape 1236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40" name="Group 1240"/>
            <p:cNvGrpSpPr/>
            <p:nvPr/>
          </p:nvGrpSpPr>
          <p:grpSpPr>
            <a:xfrm>
              <a:off x="4392612" y="2371724"/>
              <a:ext cx="731838" cy="371476"/>
              <a:chOff x="0" y="0"/>
              <a:chExt cx="731837" cy="371475"/>
            </a:xfrm>
          </p:grpSpPr>
          <p:sp>
            <p:nvSpPr>
              <p:cNvPr id="1238" name="Shape 1238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39" name="Shape 1239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43" name="Group 1243"/>
            <p:cNvGrpSpPr/>
            <p:nvPr/>
          </p:nvGrpSpPr>
          <p:grpSpPr>
            <a:xfrm>
              <a:off x="5124450" y="2371724"/>
              <a:ext cx="731838" cy="371476"/>
              <a:chOff x="0" y="0"/>
              <a:chExt cx="731837" cy="371475"/>
            </a:xfrm>
          </p:grpSpPr>
          <p:sp>
            <p:nvSpPr>
              <p:cNvPr id="1241" name="Shape 1241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42" name="Shape 1242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46" name="Group 1246"/>
            <p:cNvGrpSpPr/>
            <p:nvPr/>
          </p:nvGrpSpPr>
          <p:grpSpPr>
            <a:xfrm>
              <a:off x="5856287" y="2371724"/>
              <a:ext cx="731838" cy="371476"/>
              <a:chOff x="0" y="0"/>
              <a:chExt cx="731837" cy="371475"/>
            </a:xfrm>
          </p:grpSpPr>
          <p:sp>
            <p:nvSpPr>
              <p:cNvPr id="1244" name="Shape 1244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45" name="Shape 1245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17</a:t>
                </a:r>
              </a:p>
            </p:txBody>
          </p:sp>
        </p:grpSp>
        <p:grpSp>
          <p:nvGrpSpPr>
            <p:cNvPr id="1249" name="Group 1249"/>
            <p:cNvGrpSpPr/>
            <p:nvPr/>
          </p:nvGrpSpPr>
          <p:grpSpPr>
            <a:xfrm>
              <a:off x="6588125" y="2371724"/>
              <a:ext cx="733425" cy="371476"/>
              <a:chOff x="0" y="0"/>
              <a:chExt cx="733425" cy="371475"/>
            </a:xfrm>
          </p:grpSpPr>
          <p:sp>
            <p:nvSpPr>
              <p:cNvPr id="1247" name="Shape 1247"/>
              <p:cNvSpPr/>
              <p:nvPr/>
            </p:nvSpPr>
            <p:spPr>
              <a:xfrm>
                <a:off x="0" y="0"/>
                <a:ext cx="733425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48" name="Shape 1248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52" name="Group 1252"/>
            <p:cNvGrpSpPr/>
            <p:nvPr/>
          </p:nvGrpSpPr>
          <p:grpSpPr>
            <a:xfrm>
              <a:off x="7321550" y="2371724"/>
              <a:ext cx="731838" cy="371476"/>
              <a:chOff x="0" y="0"/>
              <a:chExt cx="731837" cy="371475"/>
            </a:xfrm>
          </p:grpSpPr>
          <p:sp>
            <p:nvSpPr>
              <p:cNvPr id="1250" name="Shape 1250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51" name="Shape 1251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55" name="Group 1255"/>
            <p:cNvGrpSpPr/>
            <p:nvPr/>
          </p:nvGrpSpPr>
          <p:grpSpPr>
            <a:xfrm>
              <a:off x="8053387" y="2371724"/>
              <a:ext cx="731838" cy="371476"/>
              <a:chOff x="0" y="0"/>
              <a:chExt cx="731837" cy="371475"/>
            </a:xfrm>
          </p:grpSpPr>
          <p:sp>
            <p:nvSpPr>
              <p:cNvPr id="1253" name="Shape 1253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254" name="Shape 1254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26</a:t>
                </a:r>
              </a:p>
            </p:txBody>
          </p:sp>
        </p:grpSp>
        <p:grpSp>
          <p:nvGrpSpPr>
            <p:cNvPr id="1258" name="Group 1258"/>
            <p:cNvGrpSpPr/>
            <p:nvPr/>
          </p:nvGrpSpPr>
          <p:grpSpPr>
            <a:xfrm>
              <a:off x="0" y="2743199"/>
              <a:ext cx="1290638" cy="371476"/>
              <a:chOff x="0" y="0"/>
              <a:chExt cx="1290637" cy="371475"/>
            </a:xfrm>
          </p:grpSpPr>
          <p:sp>
            <p:nvSpPr>
              <p:cNvPr id="1256" name="Shape 1256"/>
              <p:cNvSpPr/>
              <p:nvPr/>
            </p:nvSpPr>
            <p:spPr>
              <a:xfrm>
                <a:off x="0" y="0"/>
                <a:ext cx="12906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257" name="Shape 1257"/>
              <p:cNvSpPr/>
              <p:nvPr/>
            </p:nvSpPr>
            <p:spPr>
              <a:xfrm>
                <a:off x="0" y="0"/>
                <a:ext cx="12906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Caimbambo</a:t>
                </a:r>
              </a:p>
            </p:txBody>
          </p:sp>
        </p:grpSp>
        <p:grpSp>
          <p:nvGrpSpPr>
            <p:cNvPr id="1261" name="Group 1261"/>
            <p:cNvGrpSpPr/>
            <p:nvPr/>
          </p:nvGrpSpPr>
          <p:grpSpPr>
            <a:xfrm>
              <a:off x="1290637" y="2743199"/>
              <a:ext cx="557213" cy="371476"/>
              <a:chOff x="0" y="0"/>
              <a:chExt cx="557212" cy="371475"/>
            </a:xfrm>
          </p:grpSpPr>
          <p:sp>
            <p:nvSpPr>
              <p:cNvPr id="1259" name="Shape 1259"/>
              <p:cNvSpPr/>
              <p:nvPr/>
            </p:nvSpPr>
            <p:spPr>
              <a:xfrm>
                <a:off x="0" y="0"/>
                <a:ext cx="557213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60" name="Shape 1260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264" name="Group 1264"/>
            <p:cNvGrpSpPr/>
            <p:nvPr/>
          </p:nvGrpSpPr>
          <p:grpSpPr>
            <a:xfrm>
              <a:off x="1847850" y="2743199"/>
              <a:ext cx="593725" cy="371476"/>
              <a:chOff x="0" y="0"/>
              <a:chExt cx="593724" cy="371475"/>
            </a:xfrm>
          </p:grpSpPr>
          <p:sp>
            <p:nvSpPr>
              <p:cNvPr id="1262" name="Shape 1262"/>
              <p:cNvSpPr/>
              <p:nvPr/>
            </p:nvSpPr>
            <p:spPr>
              <a:xfrm>
                <a:off x="0" y="0"/>
                <a:ext cx="593725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63" name="Shape 1263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67" name="Group 1267"/>
            <p:cNvGrpSpPr/>
            <p:nvPr/>
          </p:nvGrpSpPr>
          <p:grpSpPr>
            <a:xfrm>
              <a:off x="2441575" y="2743199"/>
              <a:ext cx="487363" cy="371476"/>
              <a:chOff x="0" y="0"/>
              <a:chExt cx="487362" cy="371475"/>
            </a:xfrm>
          </p:grpSpPr>
          <p:sp>
            <p:nvSpPr>
              <p:cNvPr id="1265" name="Shape 1265"/>
              <p:cNvSpPr/>
              <p:nvPr/>
            </p:nvSpPr>
            <p:spPr>
              <a:xfrm>
                <a:off x="0" y="0"/>
                <a:ext cx="487363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66" name="Shape 1266"/>
              <p:cNvSpPr/>
              <p:nvPr/>
            </p:nvSpPr>
            <p:spPr>
              <a:xfrm>
                <a:off x="0" y="0"/>
                <a:ext cx="48736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70" name="Group 1270"/>
            <p:cNvGrpSpPr/>
            <p:nvPr/>
          </p:nvGrpSpPr>
          <p:grpSpPr>
            <a:xfrm>
              <a:off x="2928937" y="2743199"/>
              <a:ext cx="731838" cy="371476"/>
              <a:chOff x="0" y="0"/>
              <a:chExt cx="731837" cy="371475"/>
            </a:xfrm>
          </p:grpSpPr>
          <p:sp>
            <p:nvSpPr>
              <p:cNvPr id="1268" name="Shape 1268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69" name="Shape 1269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2</a:t>
                </a:r>
              </a:p>
            </p:txBody>
          </p:sp>
        </p:grpSp>
        <p:grpSp>
          <p:nvGrpSpPr>
            <p:cNvPr id="1273" name="Group 1273"/>
            <p:cNvGrpSpPr/>
            <p:nvPr/>
          </p:nvGrpSpPr>
          <p:grpSpPr>
            <a:xfrm>
              <a:off x="3660775" y="2743199"/>
              <a:ext cx="731838" cy="371476"/>
              <a:chOff x="0" y="0"/>
              <a:chExt cx="731837" cy="371475"/>
            </a:xfrm>
          </p:grpSpPr>
          <p:sp>
            <p:nvSpPr>
              <p:cNvPr id="1271" name="Shape 1271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72" name="Shape 1272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76" name="Group 1276"/>
            <p:cNvGrpSpPr/>
            <p:nvPr/>
          </p:nvGrpSpPr>
          <p:grpSpPr>
            <a:xfrm>
              <a:off x="4392612" y="2743199"/>
              <a:ext cx="731838" cy="371476"/>
              <a:chOff x="0" y="0"/>
              <a:chExt cx="731837" cy="371475"/>
            </a:xfrm>
          </p:grpSpPr>
          <p:sp>
            <p:nvSpPr>
              <p:cNvPr id="1274" name="Shape 1274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75" name="Shape 1275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79" name="Group 1279"/>
            <p:cNvGrpSpPr/>
            <p:nvPr/>
          </p:nvGrpSpPr>
          <p:grpSpPr>
            <a:xfrm>
              <a:off x="5124450" y="2743199"/>
              <a:ext cx="731838" cy="371476"/>
              <a:chOff x="0" y="0"/>
              <a:chExt cx="731837" cy="371475"/>
            </a:xfrm>
          </p:grpSpPr>
          <p:sp>
            <p:nvSpPr>
              <p:cNvPr id="1277" name="Shape 1277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78" name="Shape 1278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82" name="Group 1282"/>
            <p:cNvGrpSpPr/>
            <p:nvPr/>
          </p:nvGrpSpPr>
          <p:grpSpPr>
            <a:xfrm>
              <a:off x="5856287" y="2743199"/>
              <a:ext cx="731838" cy="371476"/>
              <a:chOff x="0" y="0"/>
              <a:chExt cx="731837" cy="371475"/>
            </a:xfrm>
          </p:grpSpPr>
          <p:sp>
            <p:nvSpPr>
              <p:cNvPr id="1280" name="Shape 1280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81" name="Shape 1281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4</a:t>
                </a:r>
              </a:p>
            </p:txBody>
          </p:sp>
        </p:grpSp>
        <p:grpSp>
          <p:nvGrpSpPr>
            <p:cNvPr id="1285" name="Group 1285"/>
            <p:cNvGrpSpPr/>
            <p:nvPr/>
          </p:nvGrpSpPr>
          <p:grpSpPr>
            <a:xfrm>
              <a:off x="6588125" y="2743199"/>
              <a:ext cx="733425" cy="371476"/>
              <a:chOff x="0" y="0"/>
              <a:chExt cx="733425" cy="371475"/>
            </a:xfrm>
          </p:grpSpPr>
          <p:sp>
            <p:nvSpPr>
              <p:cNvPr id="1283" name="Shape 1283"/>
              <p:cNvSpPr/>
              <p:nvPr/>
            </p:nvSpPr>
            <p:spPr>
              <a:xfrm>
                <a:off x="0" y="0"/>
                <a:ext cx="733425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84" name="Shape 1284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288" name="Group 1288"/>
            <p:cNvGrpSpPr/>
            <p:nvPr/>
          </p:nvGrpSpPr>
          <p:grpSpPr>
            <a:xfrm>
              <a:off x="7321550" y="2743199"/>
              <a:ext cx="731838" cy="371476"/>
              <a:chOff x="0" y="0"/>
              <a:chExt cx="731837" cy="371475"/>
            </a:xfrm>
          </p:grpSpPr>
          <p:sp>
            <p:nvSpPr>
              <p:cNvPr id="1286" name="Shape 1286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87" name="Shape 1287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8</a:t>
                </a:r>
              </a:p>
            </p:txBody>
          </p:sp>
        </p:grpSp>
        <p:grpSp>
          <p:nvGrpSpPr>
            <p:cNvPr id="1291" name="Group 1291"/>
            <p:cNvGrpSpPr/>
            <p:nvPr/>
          </p:nvGrpSpPr>
          <p:grpSpPr>
            <a:xfrm>
              <a:off x="8053387" y="2743199"/>
              <a:ext cx="731838" cy="371476"/>
              <a:chOff x="0" y="0"/>
              <a:chExt cx="731837" cy="371475"/>
            </a:xfrm>
          </p:grpSpPr>
          <p:sp>
            <p:nvSpPr>
              <p:cNvPr id="1289" name="Shape 1289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290" name="Shape 1290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15</a:t>
                </a:r>
              </a:p>
            </p:txBody>
          </p:sp>
        </p:grpSp>
        <p:grpSp>
          <p:nvGrpSpPr>
            <p:cNvPr id="1294" name="Group 1294"/>
            <p:cNvGrpSpPr/>
            <p:nvPr/>
          </p:nvGrpSpPr>
          <p:grpSpPr>
            <a:xfrm>
              <a:off x="0" y="3114674"/>
              <a:ext cx="1290638" cy="369889"/>
              <a:chOff x="0" y="0"/>
              <a:chExt cx="1290637" cy="369887"/>
            </a:xfrm>
          </p:grpSpPr>
          <p:sp>
            <p:nvSpPr>
              <p:cNvPr id="1292" name="Shape 1292"/>
              <p:cNvSpPr/>
              <p:nvPr/>
            </p:nvSpPr>
            <p:spPr>
              <a:xfrm>
                <a:off x="0" y="0"/>
                <a:ext cx="12906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293" name="Shape 1293"/>
              <p:cNvSpPr/>
              <p:nvPr/>
            </p:nvSpPr>
            <p:spPr>
              <a:xfrm>
                <a:off x="0" y="0"/>
                <a:ext cx="12906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Catumbela</a:t>
                </a:r>
              </a:p>
            </p:txBody>
          </p:sp>
        </p:grpSp>
        <p:grpSp>
          <p:nvGrpSpPr>
            <p:cNvPr id="1297" name="Group 1297"/>
            <p:cNvGrpSpPr/>
            <p:nvPr/>
          </p:nvGrpSpPr>
          <p:grpSpPr>
            <a:xfrm>
              <a:off x="1290637" y="3114674"/>
              <a:ext cx="557213" cy="369889"/>
              <a:chOff x="0" y="0"/>
              <a:chExt cx="557212" cy="369887"/>
            </a:xfrm>
          </p:grpSpPr>
          <p:sp>
            <p:nvSpPr>
              <p:cNvPr id="1295" name="Shape 1295"/>
              <p:cNvSpPr/>
              <p:nvPr/>
            </p:nvSpPr>
            <p:spPr>
              <a:xfrm>
                <a:off x="0" y="0"/>
                <a:ext cx="557213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96" name="Shape 1296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00" name="Group 1300"/>
            <p:cNvGrpSpPr/>
            <p:nvPr/>
          </p:nvGrpSpPr>
          <p:grpSpPr>
            <a:xfrm>
              <a:off x="1847850" y="3114674"/>
              <a:ext cx="593725" cy="369889"/>
              <a:chOff x="0" y="0"/>
              <a:chExt cx="593724" cy="369887"/>
            </a:xfrm>
          </p:grpSpPr>
          <p:sp>
            <p:nvSpPr>
              <p:cNvPr id="1298" name="Shape 1298"/>
              <p:cNvSpPr/>
              <p:nvPr/>
            </p:nvSpPr>
            <p:spPr>
              <a:xfrm>
                <a:off x="0" y="0"/>
                <a:ext cx="593725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299" name="Shape 1299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03" name="Group 1303"/>
            <p:cNvGrpSpPr/>
            <p:nvPr/>
          </p:nvGrpSpPr>
          <p:grpSpPr>
            <a:xfrm>
              <a:off x="2441575" y="3114674"/>
              <a:ext cx="487363" cy="369889"/>
              <a:chOff x="0" y="0"/>
              <a:chExt cx="487362" cy="369887"/>
            </a:xfrm>
          </p:grpSpPr>
          <p:sp>
            <p:nvSpPr>
              <p:cNvPr id="1301" name="Shape 1301"/>
              <p:cNvSpPr/>
              <p:nvPr/>
            </p:nvSpPr>
            <p:spPr>
              <a:xfrm>
                <a:off x="0" y="0"/>
                <a:ext cx="487363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02" name="Shape 1302"/>
              <p:cNvSpPr/>
              <p:nvPr/>
            </p:nvSpPr>
            <p:spPr>
              <a:xfrm>
                <a:off x="0" y="0"/>
                <a:ext cx="48736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06" name="Group 1306"/>
            <p:cNvGrpSpPr/>
            <p:nvPr/>
          </p:nvGrpSpPr>
          <p:grpSpPr>
            <a:xfrm>
              <a:off x="2928937" y="3114674"/>
              <a:ext cx="731838" cy="369889"/>
              <a:chOff x="0" y="0"/>
              <a:chExt cx="731837" cy="369887"/>
            </a:xfrm>
          </p:grpSpPr>
          <p:sp>
            <p:nvSpPr>
              <p:cNvPr id="1304" name="Shape 1304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05" name="Shape 1305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09" name="Group 1309"/>
            <p:cNvGrpSpPr/>
            <p:nvPr/>
          </p:nvGrpSpPr>
          <p:grpSpPr>
            <a:xfrm>
              <a:off x="3660775" y="3114674"/>
              <a:ext cx="731838" cy="369889"/>
              <a:chOff x="0" y="0"/>
              <a:chExt cx="731837" cy="369887"/>
            </a:xfrm>
          </p:grpSpPr>
          <p:sp>
            <p:nvSpPr>
              <p:cNvPr id="1307" name="Shape 1307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08" name="Shape 1308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12" name="Group 1312"/>
            <p:cNvGrpSpPr/>
            <p:nvPr/>
          </p:nvGrpSpPr>
          <p:grpSpPr>
            <a:xfrm>
              <a:off x="4392612" y="3114674"/>
              <a:ext cx="731838" cy="369889"/>
              <a:chOff x="0" y="0"/>
              <a:chExt cx="731837" cy="369887"/>
            </a:xfrm>
          </p:grpSpPr>
          <p:sp>
            <p:nvSpPr>
              <p:cNvPr id="1310" name="Shape 1310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11" name="Shape 1311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15" name="Group 1315"/>
            <p:cNvGrpSpPr/>
            <p:nvPr/>
          </p:nvGrpSpPr>
          <p:grpSpPr>
            <a:xfrm>
              <a:off x="5124450" y="3114674"/>
              <a:ext cx="731838" cy="369889"/>
              <a:chOff x="0" y="0"/>
              <a:chExt cx="731837" cy="369887"/>
            </a:xfrm>
          </p:grpSpPr>
          <p:sp>
            <p:nvSpPr>
              <p:cNvPr id="1313" name="Shape 1313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14" name="Shape 1314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18" name="Group 1318"/>
            <p:cNvGrpSpPr/>
            <p:nvPr/>
          </p:nvGrpSpPr>
          <p:grpSpPr>
            <a:xfrm>
              <a:off x="5856287" y="3114674"/>
              <a:ext cx="731838" cy="369889"/>
              <a:chOff x="0" y="0"/>
              <a:chExt cx="731837" cy="369887"/>
            </a:xfrm>
          </p:grpSpPr>
          <p:sp>
            <p:nvSpPr>
              <p:cNvPr id="1316" name="Shape 1316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17" name="Shape 1317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3</a:t>
                </a:r>
              </a:p>
            </p:txBody>
          </p:sp>
        </p:grpSp>
        <p:grpSp>
          <p:nvGrpSpPr>
            <p:cNvPr id="1321" name="Group 1321"/>
            <p:cNvGrpSpPr/>
            <p:nvPr/>
          </p:nvGrpSpPr>
          <p:grpSpPr>
            <a:xfrm>
              <a:off x="6588125" y="3114674"/>
              <a:ext cx="733425" cy="369889"/>
              <a:chOff x="0" y="0"/>
              <a:chExt cx="733425" cy="369887"/>
            </a:xfrm>
          </p:grpSpPr>
          <p:sp>
            <p:nvSpPr>
              <p:cNvPr id="1319" name="Shape 1319"/>
              <p:cNvSpPr/>
              <p:nvPr/>
            </p:nvSpPr>
            <p:spPr>
              <a:xfrm>
                <a:off x="0" y="0"/>
                <a:ext cx="733425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20" name="Shape 1320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24" name="Group 1324"/>
            <p:cNvGrpSpPr/>
            <p:nvPr/>
          </p:nvGrpSpPr>
          <p:grpSpPr>
            <a:xfrm>
              <a:off x="7321550" y="3114674"/>
              <a:ext cx="731838" cy="369889"/>
              <a:chOff x="0" y="0"/>
              <a:chExt cx="731837" cy="369887"/>
            </a:xfrm>
          </p:grpSpPr>
          <p:sp>
            <p:nvSpPr>
              <p:cNvPr id="1322" name="Shape 1322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23" name="Shape 1323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27" name="Group 1327"/>
            <p:cNvGrpSpPr/>
            <p:nvPr/>
          </p:nvGrpSpPr>
          <p:grpSpPr>
            <a:xfrm>
              <a:off x="8053387" y="3114674"/>
              <a:ext cx="731838" cy="369889"/>
              <a:chOff x="0" y="0"/>
              <a:chExt cx="731837" cy="369887"/>
            </a:xfrm>
          </p:grpSpPr>
          <p:sp>
            <p:nvSpPr>
              <p:cNvPr id="1325" name="Shape 1325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326" name="Shape 1326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3</a:t>
                </a:r>
              </a:p>
            </p:txBody>
          </p:sp>
        </p:grpSp>
        <p:grpSp>
          <p:nvGrpSpPr>
            <p:cNvPr id="1330" name="Group 1330"/>
            <p:cNvGrpSpPr/>
            <p:nvPr/>
          </p:nvGrpSpPr>
          <p:grpSpPr>
            <a:xfrm>
              <a:off x="0" y="3484562"/>
              <a:ext cx="1290638" cy="371476"/>
              <a:chOff x="0" y="0"/>
              <a:chExt cx="1290637" cy="371475"/>
            </a:xfrm>
          </p:grpSpPr>
          <p:sp>
            <p:nvSpPr>
              <p:cNvPr id="1328" name="Shape 1328"/>
              <p:cNvSpPr/>
              <p:nvPr/>
            </p:nvSpPr>
            <p:spPr>
              <a:xfrm>
                <a:off x="0" y="0"/>
                <a:ext cx="12906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329" name="Shape 1329"/>
              <p:cNvSpPr/>
              <p:nvPr/>
            </p:nvSpPr>
            <p:spPr>
              <a:xfrm>
                <a:off x="0" y="0"/>
                <a:ext cx="12906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Chongoroi</a:t>
                </a:r>
              </a:p>
            </p:txBody>
          </p:sp>
        </p:grpSp>
        <p:grpSp>
          <p:nvGrpSpPr>
            <p:cNvPr id="1333" name="Group 1333"/>
            <p:cNvGrpSpPr/>
            <p:nvPr/>
          </p:nvGrpSpPr>
          <p:grpSpPr>
            <a:xfrm>
              <a:off x="1290637" y="3484562"/>
              <a:ext cx="557213" cy="371476"/>
              <a:chOff x="0" y="0"/>
              <a:chExt cx="557212" cy="371475"/>
            </a:xfrm>
          </p:grpSpPr>
          <p:sp>
            <p:nvSpPr>
              <p:cNvPr id="1331" name="Shape 1331"/>
              <p:cNvSpPr/>
              <p:nvPr/>
            </p:nvSpPr>
            <p:spPr>
              <a:xfrm>
                <a:off x="0" y="0"/>
                <a:ext cx="557213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32" name="Shape 1332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36" name="Group 1336"/>
            <p:cNvGrpSpPr/>
            <p:nvPr/>
          </p:nvGrpSpPr>
          <p:grpSpPr>
            <a:xfrm>
              <a:off x="1847850" y="3484562"/>
              <a:ext cx="593725" cy="371476"/>
              <a:chOff x="0" y="0"/>
              <a:chExt cx="593724" cy="371475"/>
            </a:xfrm>
          </p:grpSpPr>
          <p:sp>
            <p:nvSpPr>
              <p:cNvPr id="1334" name="Shape 1334"/>
              <p:cNvSpPr/>
              <p:nvPr/>
            </p:nvSpPr>
            <p:spPr>
              <a:xfrm>
                <a:off x="0" y="0"/>
                <a:ext cx="593725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35" name="Shape 1335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339" name="Group 1339"/>
            <p:cNvGrpSpPr/>
            <p:nvPr/>
          </p:nvGrpSpPr>
          <p:grpSpPr>
            <a:xfrm>
              <a:off x="2441575" y="3484562"/>
              <a:ext cx="487363" cy="371476"/>
              <a:chOff x="0" y="0"/>
              <a:chExt cx="487362" cy="371475"/>
            </a:xfrm>
          </p:grpSpPr>
          <p:sp>
            <p:nvSpPr>
              <p:cNvPr id="1337" name="Shape 1337"/>
              <p:cNvSpPr/>
              <p:nvPr/>
            </p:nvSpPr>
            <p:spPr>
              <a:xfrm>
                <a:off x="0" y="0"/>
                <a:ext cx="487363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38" name="Shape 1338"/>
              <p:cNvSpPr/>
              <p:nvPr/>
            </p:nvSpPr>
            <p:spPr>
              <a:xfrm>
                <a:off x="0" y="0"/>
                <a:ext cx="48736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42" name="Group 1342"/>
            <p:cNvGrpSpPr/>
            <p:nvPr/>
          </p:nvGrpSpPr>
          <p:grpSpPr>
            <a:xfrm>
              <a:off x="2928937" y="3484562"/>
              <a:ext cx="731838" cy="371476"/>
              <a:chOff x="0" y="0"/>
              <a:chExt cx="731837" cy="371475"/>
            </a:xfrm>
          </p:grpSpPr>
          <p:sp>
            <p:nvSpPr>
              <p:cNvPr id="1340" name="Shape 1340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41" name="Shape 1341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4</a:t>
                </a:r>
              </a:p>
            </p:txBody>
          </p:sp>
        </p:grpSp>
        <p:grpSp>
          <p:nvGrpSpPr>
            <p:cNvPr id="1345" name="Group 1345"/>
            <p:cNvGrpSpPr/>
            <p:nvPr/>
          </p:nvGrpSpPr>
          <p:grpSpPr>
            <a:xfrm>
              <a:off x="3660775" y="3484562"/>
              <a:ext cx="731838" cy="371476"/>
              <a:chOff x="0" y="0"/>
              <a:chExt cx="731837" cy="371475"/>
            </a:xfrm>
          </p:grpSpPr>
          <p:sp>
            <p:nvSpPr>
              <p:cNvPr id="1343" name="Shape 1343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44" name="Shape 1344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48" name="Group 1348"/>
            <p:cNvGrpSpPr/>
            <p:nvPr/>
          </p:nvGrpSpPr>
          <p:grpSpPr>
            <a:xfrm>
              <a:off x="4392612" y="3484562"/>
              <a:ext cx="731838" cy="371476"/>
              <a:chOff x="0" y="0"/>
              <a:chExt cx="731837" cy="371475"/>
            </a:xfrm>
          </p:grpSpPr>
          <p:sp>
            <p:nvSpPr>
              <p:cNvPr id="1346" name="Shape 1346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47" name="Shape 1347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2</a:t>
                </a:r>
              </a:p>
            </p:txBody>
          </p:sp>
        </p:grpSp>
        <p:grpSp>
          <p:nvGrpSpPr>
            <p:cNvPr id="1351" name="Group 1351"/>
            <p:cNvGrpSpPr/>
            <p:nvPr/>
          </p:nvGrpSpPr>
          <p:grpSpPr>
            <a:xfrm>
              <a:off x="5124450" y="3484562"/>
              <a:ext cx="731838" cy="371476"/>
              <a:chOff x="0" y="0"/>
              <a:chExt cx="731837" cy="371475"/>
            </a:xfrm>
          </p:grpSpPr>
          <p:sp>
            <p:nvSpPr>
              <p:cNvPr id="1349" name="Shape 1349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50" name="Shape 1350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5</a:t>
                </a:r>
              </a:p>
            </p:txBody>
          </p:sp>
        </p:grpSp>
        <p:grpSp>
          <p:nvGrpSpPr>
            <p:cNvPr id="1354" name="Group 1354"/>
            <p:cNvGrpSpPr/>
            <p:nvPr/>
          </p:nvGrpSpPr>
          <p:grpSpPr>
            <a:xfrm>
              <a:off x="5856287" y="3484562"/>
              <a:ext cx="731838" cy="371476"/>
              <a:chOff x="0" y="0"/>
              <a:chExt cx="731837" cy="371475"/>
            </a:xfrm>
          </p:grpSpPr>
          <p:sp>
            <p:nvSpPr>
              <p:cNvPr id="1352" name="Shape 1352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53" name="Shape 1353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357" name="Group 1357"/>
            <p:cNvGrpSpPr/>
            <p:nvPr/>
          </p:nvGrpSpPr>
          <p:grpSpPr>
            <a:xfrm>
              <a:off x="6588125" y="3484562"/>
              <a:ext cx="733425" cy="371476"/>
              <a:chOff x="0" y="0"/>
              <a:chExt cx="733425" cy="371475"/>
            </a:xfrm>
          </p:grpSpPr>
          <p:sp>
            <p:nvSpPr>
              <p:cNvPr id="1355" name="Shape 1355"/>
              <p:cNvSpPr/>
              <p:nvPr/>
            </p:nvSpPr>
            <p:spPr>
              <a:xfrm>
                <a:off x="0" y="0"/>
                <a:ext cx="733425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56" name="Shape 1356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60" name="Group 1360"/>
            <p:cNvGrpSpPr/>
            <p:nvPr/>
          </p:nvGrpSpPr>
          <p:grpSpPr>
            <a:xfrm>
              <a:off x="7321550" y="3484562"/>
              <a:ext cx="731838" cy="371476"/>
              <a:chOff x="0" y="0"/>
              <a:chExt cx="731837" cy="371475"/>
            </a:xfrm>
          </p:grpSpPr>
          <p:sp>
            <p:nvSpPr>
              <p:cNvPr id="1358" name="Shape 1358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59" name="Shape 1359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63" name="Group 1363"/>
            <p:cNvGrpSpPr/>
            <p:nvPr/>
          </p:nvGrpSpPr>
          <p:grpSpPr>
            <a:xfrm>
              <a:off x="8053387" y="3484562"/>
              <a:ext cx="731838" cy="371476"/>
              <a:chOff x="0" y="0"/>
              <a:chExt cx="731837" cy="371475"/>
            </a:xfrm>
          </p:grpSpPr>
          <p:sp>
            <p:nvSpPr>
              <p:cNvPr id="1361" name="Shape 1361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362" name="Shape 1362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13</a:t>
                </a:r>
              </a:p>
            </p:txBody>
          </p:sp>
        </p:grpSp>
        <p:grpSp>
          <p:nvGrpSpPr>
            <p:cNvPr id="1366" name="Group 1366"/>
            <p:cNvGrpSpPr/>
            <p:nvPr/>
          </p:nvGrpSpPr>
          <p:grpSpPr>
            <a:xfrm>
              <a:off x="0" y="3856037"/>
              <a:ext cx="1290638" cy="369888"/>
              <a:chOff x="0" y="0"/>
              <a:chExt cx="1290637" cy="369887"/>
            </a:xfrm>
          </p:grpSpPr>
          <p:sp>
            <p:nvSpPr>
              <p:cNvPr id="1364" name="Shape 1364"/>
              <p:cNvSpPr/>
              <p:nvPr/>
            </p:nvSpPr>
            <p:spPr>
              <a:xfrm>
                <a:off x="0" y="0"/>
                <a:ext cx="12906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365" name="Shape 1365"/>
              <p:cNvSpPr/>
              <p:nvPr/>
            </p:nvSpPr>
            <p:spPr>
              <a:xfrm>
                <a:off x="0" y="0"/>
                <a:ext cx="12906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Cubal</a:t>
                </a:r>
              </a:p>
            </p:txBody>
          </p:sp>
        </p:grpSp>
        <p:grpSp>
          <p:nvGrpSpPr>
            <p:cNvPr id="1369" name="Group 1369"/>
            <p:cNvGrpSpPr/>
            <p:nvPr/>
          </p:nvGrpSpPr>
          <p:grpSpPr>
            <a:xfrm>
              <a:off x="1290637" y="3856037"/>
              <a:ext cx="557213" cy="369888"/>
              <a:chOff x="0" y="0"/>
              <a:chExt cx="557212" cy="369887"/>
            </a:xfrm>
          </p:grpSpPr>
          <p:sp>
            <p:nvSpPr>
              <p:cNvPr id="1367" name="Shape 1367"/>
              <p:cNvSpPr/>
              <p:nvPr/>
            </p:nvSpPr>
            <p:spPr>
              <a:xfrm>
                <a:off x="0" y="0"/>
                <a:ext cx="557213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68" name="Shape 1368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372" name="Group 1372"/>
            <p:cNvGrpSpPr/>
            <p:nvPr/>
          </p:nvGrpSpPr>
          <p:grpSpPr>
            <a:xfrm>
              <a:off x="1847850" y="3856037"/>
              <a:ext cx="593725" cy="369888"/>
              <a:chOff x="0" y="0"/>
              <a:chExt cx="593724" cy="369887"/>
            </a:xfrm>
          </p:grpSpPr>
          <p:sp>
            <p:nvSpPr>
              <p:cNvPr id="1370" name="Shape 1370"/>
              <p:cNvSpPr/>
              <p:nvPr/>
            </p:nvSpPr>
            <p:spPr>
              <a:xfrm>
                <a:off x="0" y="0"/>
                <a:ext cx="593725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71" name="Shape 1371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75" name="Group 1375"/>
            <p:cNvGrpSpPr/>
            <p:nvPr/>
          </p:nvGrpSpPr>
          <p:grpSpPr>
            <a:xfrm>
              <a:off x="2441575" y="3856037"/>
              <a:ext cx="487363" cy="369888"/>
              <a:chOff x="0" y="0"/>
              <a:chExt cx="487362" cy="369887"/>
            </a:xfrm>
          </p:grpSpPr>
          <p:sp>
            <p:nvSpPr>
              <p:cNvPr id="1373" name="Shape 1373"/>
              <p:cNvSpPr/>
              <p:nvPr/>
            </p:nvSpPr>
            <p:spPr>
              <a:xfrm>
                <a:off x="0" y="0"/>
                <a:ext cx="487363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74" name="Shape 1374"/>
              <p:cNvSpPr/>
              <p:nvPr/>
            </p:nvSpPr>
            <p:spPr>
              <a:xfrm>
                <a:off x="0" y="0"/>
                <a:ext cx="48736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78" name="Group 1378"/>
            <p:cNvGrpSpPr/>
            <p:nvPr/>
          </p:nvGrpSpPr>
          <p:grpSpPr>
            <a:xfrm>
              <a:off x="2928937" y="3856037"/>
              <a:ext cx="731838" cy="369888"/>
              <a:chOff x="0" y="0"/>
              <a:chExt cx="731837" cy="369887"/>
            </a:xfrm>
          </p:grpSpPr>
          <p:sp>
            <p:nvSpPr>
              <p:cNvPr id="1376" name="Shape 1376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77" name="Shape 1377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4</a:t>
                </a:r>
              </a:p>
            </p:txBody>
          </p:sp>
        </p:grpSp>
        <p:grpSp>
          <p:nvGrpSpPr>
            <p:cNvPr id="1381" name="Group 1381"/>
            <p:cNvGrpSpPr/>
            <p:nvPr/>
          </p:nvGrpSpPr>
          <p:grpSpPr>
            <a:xfrm>
              <a:off x="3660775" y="3856037"/>
              <a:ext cx="731838" cy="369888"/>
              <a:chOff x="0" y="0"/>
              <a:chExt cx="731837" cy="369887"/>
            </a:xfrm>
          </p:grpSpPr>
          <p:sp>
            <p:nvSpPr>
              <p:cNvPr id="1379" name="Shape 1379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80" name="Shape 1380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84" name="Group 1384"/>
            <p:cNvGrpSpPr/>
            <p:nvPr/>
          </p:nvGrpSpPr>
          <p:grpSpPr>
            <a:xfrm>
              <a:off x="4392612" y="3856037"/>
              <a:ext cx="731838" cy="369888"/>
              <a:chOff x="0" y="0"/>
              <a:chExt cx="731837" cy="369887"/>
            </a:xfrm>
          </p:grpSpPr>
          <p:sp>
            <p:nvSpPr>
              <p:cNvPr id="1382" name="Shape 1382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83" name="Shape 1383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87" name="Group 1387"/>
            <p:cNvGrpSpPr/>
            <p:nvPr/>
          </p:nvGrpSpPr>
          <p:grpSpPr>
            <a:xfrm>
              <a:off x="5124450" y="3856037"/>
              <a:ext cx="731838" cy="369888"/>
              <a:chOff x="0" y="0"/>
              <a:chExt cx="731837" cy="369887"/>
            </a:xfrm>
          </p:grpSpPr>
          <p:sp>
            <p:nvSpPr>
              <p:cNvPr id="1385" name="Shape 1385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86" name="Shape 1386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90" name="Group 1390"/>
            <p:cNvGrpSpPr/>
            <p:nvPr/>
          </p:nvGrpSpPr>
          <p:grpSpPr>
            <a:xfrm>
              <a:off x="5856287" y="3856037"/>
              <a:ext cx="731838" cy="369888"/>
              <a:chOff x="0" y="0"/>
              <a:chExt cx="731837" cy="369887"/>
            </a:xfrm>
          </p:grpSpPr>
          <p:sp>
            <p:nvSpPr>
              <p:cNvPr id="1388" name="Shape 1388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89" name="Shape 1389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17</a:t>
                </a:r>
              </a:p>
            </p:txBody>
          </p:sp>
        </p:grpSp>
        <p:grpSp>
          <p:nvGrpSpPr>
            <p:cNvPr id="1393" name="Group 1393"/>
            <p:cNvGrpSpPr/>
            <p:nvPr/>
          </p:nvGrpSpPr>
          <p:grpSpPr>
            <a:xfrm>
              <a:off x="6588125" y="3856037"/>
              <a:ext cx="733425" cy="369888"/>
              <a:chOff x="0" y="0"/>
              <a:chExt cx="733425" cy="369887"/>
            </a:xfrm>
          </p:grpSpPr>
          <p:sp>
            <p:nvSpPr>
              <p:cNvPr id="1391" name="Shape 1391"/>
              <p:cNvSpPr/>
              <p:nvPr/>
            </p:nvSpPr>
            <p:spPr>
              <a:xfrm>
                <a:off x="0" y="0"/>
                <a:ext cx="733425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92" name="Shape 1392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96" name="Group 1396"/>
            <p:cNvGrpSpPr/>
            <p:nvPr/>
          </p:nvGrpSpPr>
          <p:grpSpPr>
            <a:xfrm>
              <a:off x="7321550" y="3856037"/>
              <a:ext cx="731838" cy="369888"/>
              <a:chOff x="0" y="0"/>
              <a:chExt cx="731837" cy="369887"/>
            </a:xfrm>
          </p:grpSpPr>
          <p:sp>
            <p:nvSpPr>
              <p:cNvPr id="1394" name="Shape 1394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395" name="Shape 1395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399" name="Group 1399"/>
            <p:cNvGrpSpPr/>
            <p:nvPr/>
          </p:nvGrpSpPr>
          <p:grpSpPr>
            <a:xfrm>
              <a:off x="8053387" y="3856037"/>
              <a:ext cx="731838" cy="369888"/>
              <a:chOff x="0" y="0"/>
              <a:chExt cx="731837" cy="369887"/>
            </a:xfrm>
          </p:grpSpPr>
          <p:sp>
            <p:nvSpPr>
              <p:cNvPr id="1397" name="Shape 1397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398" name="Shape 1398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22</a:t>
                </a:r>
              </a:p>
            </p:txBody>
          </p:sp>
        </p:grpSp>
        <p:grpSp>
          <p:nvGrpSpPr>
            <p:cNvPr id="1402" name="Group 1402"/>
            <p:cNvGrpSpPr/>
            <p:nvPr/>
          </p:nvGrpSpPr>
          <p:grpSpPr>
            <a:xfrm>
              <a:off x="0" y="4225924"/>
              <a:ext cx="1290638" cy="371476"/>
              <a:chOff x="0" y="0"/>
              <a:chExt cx="1290637" cy="371475"/>
            </a:xfrm>
          </p:grpSpPr>
          <p:sp>
            <p:nvSpPr>
              <p:cNvPr id="1400" name="Shape 1400"/>
              <p:cNvSpPr/>
              <p:nvPr/>
            </p:nvSpPr>
            <p:spPr>
              <a:xfrm>
                <a:off x="0" y="0"/>
                <a:ext cx="12906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401" name="Shape 1401"/>
              <p:cNvSpPr/>
              <p:nvPr/>
            </p:nvSpPr>
            <p:spPr>
              <a:xfrm>
                <a:off x="0" y="0"/>
                <a:ext cx="12906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Ganda</a:t>
                </a:r>
              </a:p>
            </p:txBody>
          </p:sp>
        </p:grpSp>
        <p:grpSp>
          <p:nvGrpSpPr>
            <p:cNvPr id="1405" name="Group 1405"/>
            <p:cNvGrpSpPr/>
            <p:nvPr/>
          </p:nvGrpSpPr>
          <p:grpSpPr>
            <a:xfrm>
              <a:off x="1290637" y="4225924"/>
              <a:ext cx="557213" cy="371476"/>
              <a:chOff x="0" y="0"/>
              <a:chExt cx="557212" cy="371475"/>
            </a:xfrm>
          </p:grpSpPr>
          <p:sp>
            <p:nvSpPr>
              <p:cNvPr id="1403" name="Shape 1403"/>
              <p:cNvSpPr/>
              <p:nvPr/>
            </p:nvSpPr>
            <p:spPr>
              <a:xfrm>
                <a:off x="0" y="0"/>
                <a:ext cx="557213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04" name="Shape 1404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408" name="Group 1408"/>
            <p:cNvGrpSpPr/>
            <p:nvPr/>
          </p:nvGrpSpPr>
          <p:grpSpPr>
            <a:xfrm>
              <a:off x="1847850" y="4225924"/>
              <a:ext cx="593725" cy="371476"/>
              <a:chOff x="0" y="0"/>
              <a:chExt cx="593724" cy="371475"/>
            </a:xfrm>
          </p:grpSpPr>
          <p:sp>
            <p:nvSpPr>
              <p:cNvPr id="1406" name="Shape 1406"/>
              <p:cNvSpPr/>
              <p:nvPr/>
            </p:nvSpPr>
            <p:spPr>
              <a:xfrm>
                <a:off x="0" y="0"/>
                <a:ext cx="593725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07" name="Shape 1407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411" name="Group 1411"/>
            <p:cNvGrpSpPr/>
            <p:nvPr/>
          </p:nvGrpSpPr>
          <p:grpSpPr>
            <a:xfrm>
              <a:off x="2441575" y="4225924"/>
              <a:ext cx="487363" cy="371476"/>
              <a:chOff x="0" y="0"/>
              <a:chExt cx="487362" cy="371475"/>
            </a:xfrm>
          </p:grpSpPr>
          <p:sp>
            <p:nvSpPr>
              <p:cNvPr id="1409" name="Shape 1409"/>
              <p:cNvSpPr/>
              <p:nvPr/>
            </p:nvSpPr>
            <p:spPr>
              <a:xfrm>
                <a:off x="0" y="0"/>
                <a:ext cx="487363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10" name="Shape 1410"/>
              <p:cNvSpPr/>
              <p:nvPr/>
            </p:nvSpPr>
            <p:spPr>
              <a:xfrm>
                <a:off x="0" y="0"/>
                <a:ext cx="48736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414" name="Group 1414"/>
            <p:cNvGrpSpPr/>
            <p:nvPr/>
          </p:nvGrpSpPr>
          <p:grpSpPr>
            <a:xfrm>
              <a:off x="2928937" y="4225924"/>
              <a:ext cx="731838" cy="371476"/>
              <a:chOff x="0" y="0"/>
              <a:chExt cx="731837" cy="371475"/>
            </a:xfrm>
          </p:grpSpPr>
          <p:sp>
            <p:nvSpPr>
              <p:cNvPr id="1412" name="Shape 1412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13" name="Shape 1413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4</a:t>
                </a:r>
              </a:p>
            </p:txBody>
          </p:sp>
        </p:grpSp>
        <p:grpSp>
          <p:nvGrpSpPr>
            <p:cNvPr id="1417" name="Group 1417"/>
            <p:cNvGrpSpPr/>
            <p:nvPr/>
          </p:nvGrpSpPr>
          <p:grpSpPr>
            <a:xfrm>
              <a:off x="3660775" y="4225924"/>
              <a:ext cx="731838" cy="371476"/>
              <a:chOff x="0" y="0"/>
              <a:chExt cx="731837" cy="371475"/>
            </a:xfrm>
          </p:grpSpPr>
          <p:sp>
            <p:nvSpPr>
              <p:cNvPr id="1415" name="Shape 1415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16" name="Shape 1416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420" name="Group 1420"/>
            <p:cNvGrpSpPr/>
            <p:nvPr/>
          </p:nvGrpSpPr>
          <p:grpSpPr>
            <a:xfrm>
              <a:off x="4392612" y="4225924"/>
              <a:ext cx="731838" cy="371476"/>
              <a:chOff x="0" y="0"/>
              <a:chExt cx="731837" cy="371475"/>
            </a:xfrm>
          </p:grpSpPr>
          <p:sp>
            <p:nvSpPr>
              <p:cNvPr id="1418" name="Shape 1418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19" name="Shape 1419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423" name="Group 1423"/>
            <p:cNvGrpSpPr/>
            <p:nvPr/>
          </p:nvGrpSpPr>
          <p:grpSpPr>
            <a:xfrm>
              <a:off x="5124450" y="4225924"/>
              <a:ext cx="731838" cy="371476"/>
              <a:chOff x="0" y="0"/>
              <a:chExt cx="731837" cy="371475"/>
            </a:xfrm>
          </p:grpSpPr>
          <p:sp>
            <p:nvSpPr>
              <p:cNvPr id="1421" name="Shape 1421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22" name="Shape 1422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426" name="Group 1426"/>
            <p:cNvGrpSpPr/>
            <p:nvPr/>
          </p:nvGrpSpPr>
          <p:grpSpPr>
            <a:xfrm>
              <a:off x="5856287" y="4225924"/>
              <a:ext cx="731838" cy="371476"/>
              <a:chOff x="0" y="0"/>
              <a:chExt cx="731837" cy="371475"/>
            </a:xfrm>
          </p:grpSpPr>
          <p:sp>
            <p:nvSpPr>
              <p:cNvPr id="1424" name="Shape 1424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25" name="Shape 1425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13</a:t>
                </a:r>
              </a:p>
            </p:txBody>
          </p:sp>
        </p:grpSp>
        <p:grpSp>
          <p:nvGrpSpPr>
            <p:cNvPr id="1429" name="Group 1429"/>
            <p:cNvGrpSpPr/>
            <p:nvPr/>
          </p:nvGrpSpPr>
          <p:grpSpPr>
            <a:xfrm>
              <a:off x="6588125" y="4225924"/>
              <a:ext cx="733425" cy="371476"/>
              <a:chOff x="0" y="0"/>
              <a:chExt cx="733425" cy="371475"/>
            </a:xfrm>
          </p:grpSpPr>
          <p:sp>
            <p:nvSpPr>
              <p:cNvPr id="1427" name="Shape 1427"/>
              <p:cNvSpPr/>
              <p:nvPr/>
            </p:nvSpPr>
            <p:spPr>
              <a:xfrm>
                <a:off x="0" y="0"/>
                <a:ext cx="733425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28" name="Shape 1428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432" name="Group 1432"/>
            <p:cNvGrpSpPr/>
            <p:nvPr/>
          </p:nvGrpSpPr>
          <p:grpSpPr>
            <a:xfrm>
              <a:off x="7321550" y="4225924"/>
              <a:ext cx="731838" cy="371476"/>
              <a:chOff x="0" y="0"/>
              <a:chExt cx="731837" cy="371475"/>
            </a:xfrm>
          </p:grpSpPr>
          <p:sp>
            <p:nvSpPr>
              <p:cNvPr id="1430" name="Shape 1430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31" name="Shape 1431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435" name="Group 1435"/>
            <p:cNvGrpSpPr/>
            <p:nvPr/>
          </p:nvGrpSpPr>
          <p:grpSpPr>
            <a:xfrm>
              <a:off x="8053387" y="4225924"/>
              <a:ext cx="731838" cy="371476"/>
              <a:chOff x="0" y="0"/>
              <a:chExt cx="731837" cy="371475"/>
            </a:xfrm>
          </p:grpSpPr>
          <p:sp>
            <p:nvSpPr>
              <p:cNvPr id="1433" name="Shape 1433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434" name="Shape 1434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19</a:t>
                </a:r>
              </a:p>
            </p:txBody>
          </p:sp>
        </p:grpSp>
        <p:grpSp>
          <p:nvGrpSpPr>
            <p:cNvPr id="1438" name="Group 1438"/>
            <p:cNvGrpSpPr/>
            <p:nvPr/>
          </p:nvGrpSpPr>
          <p:grpSpPr>
            <a:xfrm>
              <a:off x="0" y="4597399"/>
              <a:ext cx="1290638" cy="371476"/>
              <a:chOff x="0" y="0"/>
              <a:chExt cx="1290637" cy="371475"/>
            </a:xfrm>
          </p:grpSpPr>
          <p:sp>
            <p:nvSpPr>
              <p:cNvPr id="1436" name="Shape 1436"/>
              <p:cNvSpPr/>
              <p:nvPr/>
            </p:nvSpPr>
            <p:spPr>
              <a:xfrm>
                <a:off x="0" y="0"/>
                <a:ext cx="12906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/>
                </a:pPr>
                <a:endParaRPr/>
              </a:p>
            </p:txBody>
          </p:sp>
          <p:sp>
            <p:nvSpPr>
              <p:cNvPr id="1437" name="Shape 1437"/>
              <p:cNvSpPr/>
              <p:nvPr/>
            </p:nvSpPr>
            <p:spPr>
              <a:xfrm>
                <a:off x="0" y="0"/>
                <a:ext cx="12906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Lobito </a:t>
                </a:r>
              </a:p>
            </p:txBody>
          </p:sp>
        </p:grpSp>
        <p:grpSp>
          <p:nvGrpSpPr>
            <p:cNvPr id="1441" name="Group 1441"/>
            <p:cNvGrpSpPr/>
            <p:nvPr/>
          </p:nvGrpSpPr>
          <p:grpSpPr>
            <a:xfrm>
              <a:off x="1290637" y="4597399"/>
              <a:ext cx="557213" cy="371476"/>
              <a:chOff x="0" y="0"/>
              <a:chExt cx="557212" cy="371475"/>
            </a:xfrm>
          </p:grpSpPr>
          <p:sp>
            <p:nvSpPr>
              <p:cNvPr id="1439" name="Shape 1439"/>
              <p:cNvSpPr/>
              <p:nvPr/>
            </p:nvSpPr>
            <p:spPr>
              <a:xfrm>
                <a:off x="0" y="0"/>
                <a:ext cx="557213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40" name="Shape 1440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444" name="Group 1444"/>
            <p:cNvGrpSpPr/>
            <p:nvPr/>
          </p:nvGrpSpPr>
          <p:grpSpPr>
            <a:xfrm>
              <a:off x="1847850" y="4597399"/>
              <a:ext cx="593725" cy="371476"/>
              <a:chOff x="0" y="0"/>
              <a:chExt cx="593724" cy="371475"/>
            </a:xfrm>
          </p:grpSpPr>
          <p:sp>
            <p:nvSpPr>
              <p:cNvPr id="1442" name="Shape 1442"/>
              <p:cNvSpPr/>
              <p:nvPr/>
            </p:nvSpPr>
            <p:spPr>
              <a:xfrm>
                <a:off x="0" y="0"/>
                <a:ext cx="593725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43" name="Shape 1443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447" name="Group 1447"/>
            <p:cNvGrpSpPr/>
            <p:nvPr/>
          </p:nvGrpSpPr>
          <p:grpSpPr>
            <a:xfrm>
              <a:off x="2441575" y="4597399"/>
              <a:ext cx="487363" cy="371476"/>
              <a:chOff x="0" y="0"/>
              <a:chExt cx="487362" cy="371475"/>
            </a:xfrm>
          </p:grpSpPr>
          <p:sp>
            <p:nvSpPr>
              <p:cNvPr id="1445" name="Shape 1445"/>
              <p:cNvSpPr/>
              <p:nvPr/>
            </p:nvSpPr>
            <p:spPr>
              <a:xfrm>
                <a:off x="0" y="0"/>
                <a:ext cx="487363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46" name="Shape 1446"/>
              <p:cNvSpPr/>
              <p:nvPr/>
            </p:nvSpPr>
            <p:spPr>
              <a:xfrm>
                <a:off x="0" y="0"/>
                <a:ext cx="48736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450" name="Group 1450"/>
            <p:cNvGrpSpPr/>
            <p:nvPr/>
          </p:nvGrpSpPr>
          <p:grpSpPr>
            <a:xfrm>
              <a:off x="2928937" y="4597399"/>
              <a:ext cx="731838" cy="371476"/>
              <a:chOff x="0" y="0"/>
              <a:chExt cx="731837" cy="371475"/>
            </a:xfrm>
          </p:grpSpPr>
          <p:sp>
            <p:nvSpPr>
              <p:cNvPr id="1448" name="Shape 1448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49" name="Shape 1449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3</a:t>
                </a:r>
              </a:p>
            </p:txBody>
          </p:sp>
        </p:grpSp>
        <p:grpSp>
          <p:nvGrpSpPr>
            <p:cNvPr id="1453" name="Group 1453"/>
            <p:cNvGrpSpPr/>
            <p:nvPr/>
          </p:nvGrpSpPr>
          <p:grpSpPr>
            <a:xfrm>
              <a:off x="3660775" y="4597399"/>
              <a:ext cx="731838" cy="371476"/>
              <a:chOff x="0" y="0"/>
              <a:chExt cx="731837" cy="371475"/>
            </a:xfrm>
          </p:grpSpPr>
          <p:sp>
            <p:nvSpPr>
              <p:cNvPr id="1451" name="Shape 1451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52" name="Shape 1452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456" name="Group 1456"/>
            <p:cNvGrpSpPr/>
            <p:nvPr/>
          </p:nvGrpSpPr>
          <p:grpSpPr>
            <a:xfrm>
              <a:off x="4392612" y="4597399"/>
              <a:ext cx="731838" cy="371476"/>
              <a:chOff x="0" y="0"/>
              <a:chExt cx="731837" cy="371475"/>
            </a:xfrm>
          </p:grpSpPr>
          <p:sp>
            <p:nvSpPr>
              <p:cNvPr id="1454" name="Shape 1454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55" name="Shape 1455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459" name="Group 1459"/>
            <p:cNvGrpSpPr/>
            <p:nvPr/>
          </p:nvGrpSpPr>
          <p:grpSpPr>
            <a:xfrm>
              <a:off x="5124450" y="4597399"/>
              <a:ext cx="731838" cy="371476"/>
              <a:chOff x="0" y="0"/>
              <a:chExt cx="731837" cy="371475"/>
            </a:xfrm>
          </p:grpSpPr>
          <p:sp>
            <p:nvSpPr>
              <p:cNvPr id="1457" name="Shape 1457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58" name="Shape 1458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2</a:t>
                </a:r>
              </a:p>
            </p:txBody>
          </p:sp>
        </p:grpSp>
        <p:grpSp>
          <p:nvGrpSpPr>
            <p:cNvPr id="1462" name="Group 1462"/>
            <p:cNvGrpSpPr/>
            <p:nvPr/>
          </p:nvGrpSpPr>
          <p:grpSpPr>
            <a:xfrm>
              <a:off x="5856287" y="4597399"/>
              <a:ext cx="731838" cy="371476"/>
              <a:chOff x="0" y="0"/>
              <a:chExt cx="731837" cy="371475"/>
            </a:xfrm>
          </p:grpSpPr>
          <p:sp>
            <p:nvSpPr>
              <p:cNvPr id="1460" name="Shape 1460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61" name="Shape 1461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3</a:t>
                </a:r>
              </a:p>
            </p:txBody>
          </p:sp>
        </p:grpSp>
        <p:grpSp>
          <p:nvGrpSpPr>
            <p:cNvPr id="1465" name="Group 1465"/>
            <p:cNvGrpSpPr/>
            <p:nvPr/>
          </p:nvGrpSpPr>
          <p:grpSpPr>
            <a:xfrm>
              <a:off x="6588125" y="4597399"/>
              <a:ext cx="733425" cy="371476"/>
              <a:chOff x="0" y="0"/>
              <a:chExt cx="733425" cy="371475"/>
            </a:xfrm>
          </p:grpSpPr>
          <p:sp>
            <p:nvSpPr>
              <p:cNvPr id="1463" name="Shape 1463"/>
              <p:cNvSpPr/>
              <p:nvPr/>
            </p:nvSpPr>
            <p:spPr>
              <a:xfrm>
                <a:off x="0" y="0"/>
                <a:ext cx="733425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64" name="Shape 1464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-</a:t>
                </a:r>
              </a:p>
            </p:txBody>
          </p:sp>
        </p:grpSp>
        <p:grpSp>
          <p:nvGrpSpPr>
            <p:cNvPr id="1468" name="Group 1468"/>
            <p:cNvGrpSpPr/>
            <p:nvPr/>
          </p:nvGrpSpPr>
          <p:grpSpPr>
            <a:xfrm>
              <a:off x="7321550" y="4597399"/>
              <a:ext cx="731838" cy="371476"/>
              <a:chOff x="0" y="0"/>
              <a:chExt cx="731837" cy="371475"/>
            </a:xfrm>
          </p:grpSpPr>
          <p:sp>
            <p:nvSpPr>
              <p:cNvPr id="1466" name="Shape 1466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/>
                </a:pPr>
                <a:endParaRPr/>
              </a:p>
            </p:txBody>
          </p:sp>
          <p:sp>
            <p:nvSpPr>
              <p:cNvPr id="1467" name="Shape 1467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/>
                </a:lvl1pPr>
              </a:lstStyle>
              <a:p>
                <a:pPr lvl="0">
                  <a:defRPr sz="1800"/>
                </a:pPr>
                <a:r>
                  <a:rPr sz="1400"/>
                  <a:t>13</a:t>
                </a:r>
              </a:p>
            </p:txBody>
          </p:sp>
        </p:grpSp>
        <p:grpSp>
          <p:nvGrpSpPr>
            <p:cNvPr id="1471" name="Group 1471"/>
            <p:cNvGrpSpPr/>
            <p:nvPr/>
          </p:nvGrpSpPr>
          <p:grpSpPr>
            <a:xfrm>
              <a:off x="8053387" y="4597399"/>
              <a:ext cx="731838" cy="371476"/>
              <a:chOff x="0" y="0"/>
              <a:chExt cx="731837" cy="371475"/>
            </a:xfrm>
          </p:grpSpPr>
          <p:sp>
            <p:nvSpPr>
              <p:cNvPr id="1469" name="Shape 1469"/>
              <p:cNvSpPr/>
              <p:nvPr/>
            </p:nvSpPr>
            <p:spPr>
              <a:xfrm>
                <a:off x="0" y="0"/>
                <a:ext cx="731838" cy="371475"/>
              </a:xfrm>
              <a:prstGeom prst="rect">
                <a:avLst/>
              </a:prstGeom>
              <a:solidFill>
                <a:srgbClr val="F7EA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470" name="Shape 1470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23</a:t>
                </a:r>
              </a:p>
            </p:txBody>
          </p:sp>
        </p:grpSp>
        <p:grpSp>
          <p:nvGrpSpPr>
            <p:cNvPr id="1474" name="Group 1474"/>
            <p:cNvGrpSpPr/>
            <p:nvPr/>
          </p:nvGrpSpPr>
          <p:grpSpPr>
            <a:xfrm>
              <a:off x="0" y="4968874"/>
              <a:ext cx="1290638" cy="369889"/>
              <a:chOff x="0" y="0"/>
              <a:chExt cx="1290637" cy="369887"/>
            </a:xfrm>
          </p:grpSpPr>
          <p:sp>
            <p:nvSpPr>
              <p:cNvPr id="1472" name="Shape 1472"/>
              <p:cNvSpPr/>
              <p:nvPr/>
            </p:nvSpPr>
            <p:spPr>
              <a:xfrm>
                <a:off x="0" y="0"/>
                <a:ext cx="12906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473" name="Shape 1473"/>
              <p:cNvSpPr/>
              <p:nvPr/>
            </p:nvSpPr>
            <p:spPr>
              <a:xfrm>
                <a:off x="0" y="0"/>
                <a:ext cx="12906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TOTAL</a:t>
                </a:r>
              </a:p>
            </p:txBody>
          </p:sp>
        </p:grpSp>
        <p:grpSp>
          <p:nvGrpSpPr>
            <p:cNvPr id="1477" name="Group 1477"/>
            <p:cNvGrpSpPr/>
            <p:nvPr/>
          </p:nvGrpSpPr>
          <p:grpSpPr>
            <a:xfrm>
              <a:off x="1290637" y="4968874"/>
              <a:ext cx="557213" cy="369889"/>
              <a:chOff x="0" y="0"/>
              <a:chExt cx="557212" cy="369887"/>
            </a:xfrm>
          </p:grpSpPr>
          <p:sp>
            <p:nvSpPr>
              <p:cNvPr id="1475" name="Shape 1475"/>
              <p:cNvSpPr/>
              <p:nvPr/>
            </p:nvSpPr>
            <p:spPr>
              <a:xfrm>
                <a:off x="0" y="0"/>
                <a:ext cx="557213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476" name="Shape 1476"/>
              <p:cNvSpPr/>
              <p:nvPr/>
            </p:nvSpPr>
            <p:spPr>
              <a:xfrm>
                <a:off x="0" y="0"/>
                <a:ext cx="55721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10</a:t>
                </a:r>
              </a:p>
            </p:txBody>
          </p:sp>
        </p:grpSp>
        <p:grpSp>
          <p:nvGrpSpPr>
            <p:cNvPr id="1480" name="Group 1480"/>
            <p:cNvGrpSpPr/>
            <p:nvPr/>
          </p:nvGrpSpPr>
          <p:grpSpPr>
            <a:xfrm>
              <a:off x="1847850" y="4968874"/>
              <a:ext cx="593725" cy="369889"/>
              <a:chOff x="0" y="0"/>
              <a:chExt cx="593724" cy="369887"/>
            </a:xfrm>
          </p:grpSpPr>
          <p:sp>
            <p:nvSpPr>
              <p:cNvPr id="1478" name="Shape 1478"/>
              <p:cNvSpPr/>
              <p:nvPr/>
            </p:nvSpPr>
            <p:spPr>
              <a:xfrm>
                <a:off x="0" y="0"/>
                <a:ext cx="593725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479" name="Shape 1479"/>
              <p:cNvSpPr/>
              <p:nvPr/>
            </p:nvSpPr>
            <p:spPr>
              <a:xfrm>
                <a:off x="0" y="0"/>
                <a:ext cx="5937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5</a:t>
                </a:r>
              </a:p>
            </p:txBody>
          </p:sp>
        </p:grpSp>
        <p:grpSp>
          <p:nvGrpSpPr>
            <p:cNvPr id="1483" name="Group 1483"/>
            <p:cNvGrpSpPr/>
            <p:nvPr/>
          </p:nvGrpSpPr>
          <p:grpSpPr>
            <a:xfrm>
              <a:off x="2441575" y="4968874"/>
              <a:ext cx="487363" cy="369889"/>
              <a:chOff x="0" y="0"/>
              <a:chExt cx="487362" cy="369887"/>
            </a:xfrm>
          </p:grpSpPr>
          <p:sp>
            <p:nvSpPr>
              <p:cNvPr id="1481" name="Shape 1481"/>
              <p:cNvSpPr/>
              <p:nvPr/>
            </p:nvSpPr>
            <p:spPr>
              <a:xfrm>
                <a:off x="0" y="0"/>
                <a:ext cx="487363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482" name="Shape 1482"/>
              <p:cNvSpPr/>
              <p:nvPr/>
            </p:nvSpPr>
            <p:spPr>
              <a:xfrm>
                <a:off x="0" y="0"/>
                <a:ext cx="487363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3</a:t>
                </a:r>
              </a:p>
            </p:txBody>
          </p:sp>
        </p:grpSp>
        <p:grpSp>
          <p:nvGrpSpPr>
            <p:cNvPr id="1486" name="Group 1486"/>
            <p:cNvGrpSpPr/>
            <p:nvPr/>
          </p:nvGrpSpPr>
          <p:grpSpPr>
            <a:xfrm>
              <a:off x="2928937" y="4968874"/>
              <a:ext cx="731838" cy="369889"/>
              <a:chOff x="0" y="0"/>
              <a:chExt cx="731837" cy="369887"/>
            </a:xfrm>
          </p:grpSpPr>
          <p:sp>
            <p:nvSpPr>
              <p:cNvPr id="1484" name="Shape 1484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485" name="Shape 1485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44</a:t>
                </a:r>
              </a:p>
            </p:txBody>
          </p:sp>
        </p:grpSp>
        <p:grpSp>
          <p:nvGrpSpPr>
            <p:cNvPr id="1489" name="Group 1489"/>
            <p:cNvGrpSpPr/>
            <p:nvPr/>
          </p:nvGrpSpPr>
          <p:grpSpPr>
            <a:xfrm>
              <a:off x="3660775" y="4968874"/>
              <a:ext cx="731838" cy="369889"/>
              <a:chOff x="0" y="0"/>
              <a:chExt cx="731837" cy="369887"/>
            </a:xfrm>
          </p:grpSpPr>
          <p:sp>
            <p:nvSpPr>
              <p:cNvPr id="1487" name="Shape 1487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488" name="Shape 1488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</a:t>
                </a:r>
              </a:p>
            </p:txBody>
          </p:sp>
        </p:grpSp>
        <p:grpSp>
          <p:nvGrpSpPr>
            <p:cNvPr id="1492" name="Group 1492"/>
            <p:cNvGrpSpPr/>
            <p:nvPr/>
          </p:nvGrpSpPr>
          <p:grpSpPr>
            <a:xfrm>
              <a:off x="4392612" y="4968874"/>
              <a:ext cx="731838" cy="369889"/>
              <a:chOff x="0" y="0"/>
              <a:chExt cx="731837" cy="369887"/>
            </a:xfrm>
          </p:grpSpPr>
          <p:sp>
            <p:nvSpPr>
              <p:cNvPr id="1490" name="Shape 1490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491" name="Shape 1491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3</a:t>
                </a:r>
              </a:p>
            </p:txBody>
          </p:sp>
        </p:grpSp>
        <p:grpSp>
          <p:nvGrpSpPr>
            <p:cNvPr id="1495" name="Group 1495"/>
            <p:cNvGrpSpPr/>
            <p:nvPr/>
          </p:nvGrpSpPr>
          <p:grpSpPr>
            <a:xfrm>
              <a:off x="5124450" y="4968874"/>
              <a:ext cx="731838" cy="369889"/>
              <a:chOff x="0" y="0"/>
              <a:chExt cx="731837" cy="369887"/>
            </a:xfrm>
          </p:grpSpPr>
          <p:sp>
            <p:nvSpPr>
              <p:cNvPr id="1493" name="Shape 1493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494" name="Shape 1494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8</a:t>
                </a:r>
              </a:p>
            </p:txBody>
          </p:sp>
        </p:grpSp>
        <p:grpSp>
          <p:nvGrpSpPr>
            <p:cNvPr id="1498" name="Group 1498"/>
            <p:cNvGrpSpPr/>
            <p:nvPr/>
          </p:nvGrpSpPr>
          <p:grpSpPr>
            <a:xfrm>
              <a:off x="5856287" y="4968874"/>
              <a:ext cx="731838" cy="369889"/>
              <a:chOff x="0" y="0"/>
              <a:chExt cx="731837" cy="369887"/>
            </a:xfrm>
          </p:grpSpPr>
          <p:sp>
            <p:nvSpPr>
              <p:cNvPr id="1496" name="Shape 1496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497" name="Shape 1497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66</a:t>
                </a:r>
              </a:p>
            </p:txBody>
          </p:sp>
        </p:grpSp>
        <p:grpSp>
          <p:nvGrpSpPr>
            <p:cNvPr id="1501" name="Group 1501"/>
            <p:cNvGrpSpPr/>
            <p:nvPr/>
          </p:nvGrpSpPr>
          <p:grpSpPr>
            <a:xfrm>
              <a:off x="6588125" y="4968874"/>
              <a:ext cx="733425" cy="369889"/>
              <a:chOff x="0" y="0"/>
              <a:chExt cx="733425" cy="369887"/>
            </a:xfrm>
          </p:grpSpPr>
          <p:sp>
            <p:nvSpPr>
              <p:cNvPr id="1499" name="Shape 1499"/>
              <p:cNvSpPr/>
              <p:nvPr/>
            </p:nvSpPr>
            <p:spPr>
              <a:xfrm>
                <a:off x="0" y="0"/>
                <a:ext cx="733425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500" name="Shape 1500"/>
              <p:cNvSpPr/>
              <p:nvPr/>
            </p:nvSpPr>
            <p:spPr>
              <a:xfrm>
                <a:off x="0" y="0"/>
                <a:ext cx="733425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14</a:t>
                </a:r>
              </a:p>
            </p:txBody>
          </p:sp>
        </p:grpSp>
        <p:grpSp>
          <p:nvGrpSpPr>
            <p:cNvPr id="1504" name="Group 1504"/>
            <p:cNvGrpSpPr/>
            <p:nvPr/>
          </p:nvGrpSpPr>
          <p:grpSpPr>
            <a:xfrm>
              <a:off x="7321550" y="4968874"/>
              <a:ext cx="731838" cy="369889"/>
              <a:chOff x="0" y="0"/>
              <a:chExt cx="731837" cy="369887"/>
            </a:xfrm>
          </p:grpSpPr>
          <p:sp>
            <p:nvSpPr>
              <p:cNvPr id="1502" name="Shape 1502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503" name="Shape 1503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37</a:t>
                </a:r>
              </a:p>
            </p:txBody>
          </p:sp>
        </p:grpSp>
        <p:grpSp>
          <p:nvGrpSpPr>
            <p:cNvPr id="1507" name="Group 1507"/>
            <p:cNvGrpSpPr/>
            <p:nvPr/>
          </p:nvGrpSpPr>
          <p:grpSpPr>
            <a:xfrm>
              <a:off x="8053387" y="4968874"/>
              <a:ext cx="731838" cy="369889"/>
              <a:chOff x="0" y="0"/>
              <a:chExt cx="731837" cy="369887"/>
            </a:xfrm>
          </p:grpSpPr>
          <p:sp>
            <p:nvSpPr>
              <p:cNvPr id="1505" name="Shape 1505"/>
              <p:cNvSpPr/>
              <p:nvPr/>
            </p:nvSpPr>
            <p:spPr>
              <a:xfrm>
                <a:off x="0" y="0"/>
                <a:ext cx="731838" cy="369888"/>
              </a:xfrm>
              <a:prstGeom prst="rect">
                <a:avLst/>
              </a:prstGeom>
              <a:solidFill>
                <a:srgbClr val="EED3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pPr>
                <a:endParaRPr/>
              </a:p>
            </p:txBody>
          </p:sp>
          <p:sp>
            <p:nvSpPr>
              <p:cNvPr id="1506" name="Shape 1506"/>
              <p:cNvSpPr/>
              <p:nvPr/>
            </p:nvSpPr>
            <p:spPr>
              <a:xfrm>
                <a:off x="0" y="0"/>
                <a:ext cx="731838" cy="294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400">
                    <a:latin typeface="Georgia Bold"/>
                    <a:ea typeface="Georgia Bold"/>
                    <a:cs typeface="Georgia Bold"/>
                    <a:sym typeface="Georgia Bold"/>
                  </a:defRPr>
                </a:lvl1pPr>
              </a:lstStyle>
              <a:p>
                <a:pPr lvl="0">
                  <a:defRPr sz="1800"/>
                </a:pPr>
                <a:r>
                  <a:rPr sz="1400"/>
                  <a:t>191</a:t>
                </a:r>
              </a:p>
            </p:txBody>
          </p:sp>
        </p:grpSp>
        <p:sp>
          <p:nvSpPr>
            <p:cNvPr id="1508" name="Shape 1508"/>
            <p:cNvSpPr/>
            <p:nvPr/>
          </p:nvSpPr>
          <p:spPr>
            <a:xfrm>
              <a:off x="1290637" y="0"/>
              <a:ext cx="1" cy="3714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09" name="Shape 1509"/>
            <p:cNvSpPr/>
            <p:nvPr/>
          </p:nvSpPr>
          <p:spPr>
            <a:xfrm flipH="1">
              <a:off x="1290637" y="371475"/>
              <a:ext cx="1" cy="51752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10" name="Shape 1510"/>
            <p:cNvSpPr/>
            <p:nvPr/>
          </p:nvSpPr>
          <p:spPr>
            <a:xfrm flipH="1">
              <a:off x="1290637" y="889000"/>
              <a:ext cx="1" cy="44497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11" name="Shape 1511"/>
            <p:cNvSpPr/>
            <p:nvPr/>
          </p:nvSpPr>
          <p:spPr>
            <a:xfrm flipH="1">
              <a:off x="1847850" y="0"/>
              <a:ext cx="1" cy="53387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12" name="Shape 1512"/>
            <p:cNvSpPr/>
            <p:nvPr/>
          </p:nvSpPr>
          <p:spPr>
            <a:xfrm flipH="1">
              <a:off x="2441575" y="0"/>
              <a:ext cx="1" cy="53387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13" name="Shape 1513"/>
            <p:cNvSpPr/>
            <p:nvPr/>
          </p:nvSpPr>
          <p:spPr>
            <a:xfrm flipH="1">
              <a:off x="2928937" y="371474"/>
              <a:ext cx="1" cy="496728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14" name="Shape 1514"/>
            <p:cNvSpPr/>
            <p:nvPr/>
          </p:nvSpPr>
          <p:spPr>
            <a:xfrm flipH="1">
              <a:off x="3660775" y="0"/>
              <a:ext cx="1" cy="53387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15" name="Shape 1515"/>
            <p:cNvSpPr/>
            <p:nvPr/>
          </p:nvSpPr>
          <p:spPr>
            <a:xfrm flipH="1">
              <a:off x="4392612" y="0"/>
              <a:ext cx="1" cy="53387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16" name="Shape 1516"/>
            <p:cNvSpPr/>
            <p:nvPr/>
          </p:nvSpPr>
          <p:spPr>
            <a:xfrm flipH="1">
              <a:off x="5124450" y="371474"/>
              <a:ext cx="1" cy="496728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17" name="Shape 1517"/>
            <p:cNvSpPr/>
            <p:nvPr/>
          </p:nvSpPr>
          <p:spPr>
            <a:xfrm flipH="1">
              <a:off x="5856287" y="371474"/>
              <a:ext cx="1" cy="496728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18" name="Shape 1518"/>
            <p:cNvSpPr/>
            <p:nvPr/>
          </p:nvSpPr>
          <p:spPr>
            <a:xfrm flipH="1">
              <a:off x="6588124" y="0"/>
              <a:ext cx="1" cy="53387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19" name="Shape 1519"/>
            <p:cNvSpPr/>
            <p:nvPr/>
          </p:nvSpPr>
          <p:spPr>
            <a:xfrm flipH="1">
              <a:off x="7321550" y="371474"/>
              <a:ext cx="1" cy="496728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20" name="Shape 1520"/>
            <p:cNvSpPr/>
            <p:nvPr/>
          </p:nvSpPr>
          <p:spPr>
            <a:xfrm>
              <a:off x="8053387" y="0"/>
              <a:ext cx="1" cy="371475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21" name="Shape 1521"/>
            <p:cNvSpPr/>
            <p:nvPr/>
          </p:nvSpPr>
          <p:spPr>
            <a:xfrm>
              <a:off x="8053387" y="371475"/>
              <a:ext cx="1" cy="51752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22" name="Shape 1522"/>
            <p:cNvSpPr/>
            <p:nvPr/>
          </p:nvSpPr>
          <p:spPr>
            <a:xfrm flipH="1">
              <a:off x="8053387" y="889000"/>
              <a:ext cx="1" cy="44497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23" name="Shape 1523"/>
            <p:cNvSpPr/>
            <p:nvPr/>
          </p:nvSpPr>
          <p:spPr>
            <a:xfrm>
              <a:off x="1290637" y="371475"/>
              <a:ext cx="6762751" cy="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24" name="Shape 1524"/>
            <p:cNvSpPr/>
            <p:nvPr/>
          </p:nvSpPr>
          <p:spPr>
            <a:xfrm>
              <a:off x="0" y="889000"/>
              <a:ext cx="1290638" cy="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25" name="Shape 1525"/>
            <p:cNvSpPr/>
            <p:nvPr/>
          </p:nvSpPr>
          <p:spPr>
            <a:xfrm>
              <a:off x="1290637" y="889000"/>
              <a:ext cx="6762751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26" name="Shape 1526"/>
            <p:cNvSpPr/>
            <p:nvPr/>
          </p:nvSpPr>
          <p:spPr>
            <a:xfrm>
              <a:off x="8053387" y="889000"/>
              <a:ext cx="731838" cy="0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27" name="Shape 1527"/>
            <p:cNvSpPr/>
            <p:nvPr/>
          </p:nvSpPr>
          <p:spPr>
            <a:xfrm>
              <a:off x="0" y="1260475"/>
              <a:ext cx="8785225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28" name="Shape 1528"/>
            <p:cNvSpPr/>
            <p:nvPr/>
          </p:nvSpPr>
          <p:spPr>
            <a:xfrm>
              <a:off x="0" y="1630362"/>
              <a:ext cx="8785225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29" name="Shape 1529"/>
            <p:cNvSpPr/>
            <p:nvPr/>
          </p:nvSpPr>
          <p:spPr>
            <a:xfrm>
              <a:off x="0" y="2001837"/>
              <a:ext cx="8785225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30" name="Shape 1530"/>
            <p:cNvSpPr/>
            <p:nvPr/>
          </p:nvSpPr>
          <p:spPr>
            <a:xfrm>
              <a:off x="0" y="2371725"/>
              <a:ext cx="8785225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31" name="Shape 1531"/>
            <p:cNvSpPr/>
            <p:nvPr/>
          </p:nvSpPr>
          <p:spPr>
            <a:xfrm>
              <a:off x="0" y="2743200"/>
              <a:ext cx="8785225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32" name="Shape 1532"/>
            <p:cNvSpPr/>
            <p:nvPr/>
          </p:nvSpPr>
          <p:spPr>
            <a:xfrm>
              <a:off x="0" y="3114675"/>
              <a:ext cx="8785225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33" name="Shape 1533"/>
            <p:cNvSpPr/>
            <p:nvPr/>
          </p:nvSpPr>
          <p:spPr>
            <a:xfrm>
              <a:off x="0" y="3484562"/>
              <a:ext cx="8785225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34" name="Shape 1534"/>
            <p:cNvSpPr/>
            <p:nvPr/>
          </p:nvSpPr>
          <p:spPr>
            <a:xfrm>
              <a:off x="0" y="3856037"/>
              <a:ext cx="8785225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35" name="Shape 1535"/>
            <p:cNvSpPr/>
            <p:nvPr/>
          </p:nvSpPr>
          <p:spPr>
            <a:xfrm>
              <a:off x="0" y="4225925"/>
              <a:ext cx="8785225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36" name="Shape 1536"/>
            <p:cNvSpPr/>
            <p:nvPr/>
          </p:nvSpPr>
          <p:spPr>
            <a:xfrm>
              <a:off x="0" y="4597400"/>
              <a:ext cx="8785225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37" name="Shape 1537"/>
            <p:cNvSpPr/>
            <p:nvPr/>
          </p:nvSpPr>
          <p:spPr>
            <a:xfrm>
              <a:off x="0" y="4968875"/>
              <a:ext cx="8785225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38" name="Shape 1538"/>
            <p:cNvSpPr/>
            <p:nvPr/>
          </p:nvSpPr>
          <p:spPr>
            <a:xfrm flipH="1">
              <a:off x="-1" y="0"/>
              <a:ext cx="2" cy="53387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39" name="Shape 1539"/>
            <p:cNvSpPr/>
            <p:nvPr/>
          </p:nvSpPr>
          <p:spPr>
            <a:xfrm flipH="1">
              <a:off x="8785224" y="0"/>
              <a:ext cx="1" cy="533876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40" name="Shape 1540"/>
            <p:cNvSpPr/>
            <p:nvPr/>
          </p:nvSpPr>
          <p:spPr>
            <a:xfrm>
              <a:off x="0" y="0"/>
              <a:ext cx="8785225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41" name="Shape 1541"/>
            <p:cNvSpPr/>
            <p:nvPr/>
          </p:nvSpPr>
          <p:spPr>
            <a:xfrm>
              <a:off x="0" y="5338762"/>
              <a:ext cx="8785225" cy="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pic>
        <p:nvPicPr>
          <p:cNvPr id="1543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 idx="4294967295"/>
          </p:nvPr>
        </p:nvSpPr>
        <p:spPr>
          <a:xfrm>
            <a:off x="683418" y="328612"/>
            <a:ext cx="7561264" cy="627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cap="all">
                <a:solidFill>
                  <a:srgbClr val="000000"/>
                </a:solidFill>
              </a:defRPr>
            </a:lvl1pPr>
          </a:lstStyle>
          <a:p>
            <a:pPr lvl="0">
              <a:defRPr sz="1800" cap="none"/>
            </a:pPr>
            <a:r>
              <a:rPr sz="3300" cap="all"/>
              <a:t>Introdução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4294967295"/>
          </p:nvPr>
        </p:nvSpPr>
        <p:spPr>
          <a:xfrm>
            <a:off x="179387" y="1700212"/>
            <a:ext cx="8569326" cy="432117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73050" lvl="0" indent="-273050" algn="just">
              <a:buChar char="●"/>
              <a:defRPr sz="1800"/>
            </a:pPr>
            <a:endParaRPr sz="1600" cap="all"/>
          </a:p>
          <a:p>
            <a:pPr marL="273050" lvl="0" indent="-273050" algn="just">
              <a:buChar char="●"/>
              <a:defRPr sz="1800"/>
            </a:pPr>
            <a:endParaRPr sz="1600" cap="all"/>
          </a:p>
          <a:p>
            <a:pPr marL="0" lvl="0" indent="0" algn="just">
              <a:buClrTx/>
              <a:buSzTx/>
              <a:buFontTx/>
              <a:buNone/>
              <a:defRPr sz="1800"/>
            </a:pPr>
            <a:endParaRPr sz="1600" cap="all"/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O presente relatório comporta todas as informações relacionadas com o desenvolvimento do Sector de Águas, na Província de Benguela.</a:t>
            </a:r>
          </a:p>
          <a:p>
            <a:pPr marL="0" lvl="0" indent="0" algn="just">
              <a:buClrTx/>
              <a:buSzTx/>
              <a:buFontTx/>
              <a:buNone/>
              <a:defRPr sz="1800"/>
            </a:pPr>
            <a:endParaRPr sz="1600" cap="all"/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A Direcção Provincial de Energia e Águas, abreviadamente, DPEA, é o serviço desconcentrado e órgão executivo directo do Governo Provincial incumbido de assegurar a execução as atribuições e competências específicas do Governo em matéria das respectivas especialidades.</a:t>
            </a:r>
          </a:p>
        </p:txBody>
      </p:sp>
      <p:pic>
        <p:nvPicPr>
          <p:cNvPr id="143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329" y="304611"/>
            <a:ext cx="1213238" cy="54787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xfrm>
            <a:off x="8509389" y="6038373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3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Shape 1545"/>
          <p:cNvSpPr>
            <a:spLocks noGrp="1"/>
          </p:cNvSpPr>
          <p:nvPr>
            <p:ph type="title" idx="4294967295"/>
          </p:nvPr>
        </p:nvSpPr>
        <p:spPr>
          <a:xfrm>
            <a:off x="653256" y="-176270"/>
            <a:ext cx="7920038" cy="11255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cap="all">
                <a:solidFill>
                  <a:srgbClr val="000000"/>
                </a:solidFill>
              </a:defRPr>
            </a:lvl1pPr>
          </a:lstStyle>
          <a:p>
            <a:pPr lvl="0">
              <a:defRPr sz="1800" cap="none"/>
            </a:pPr>
            <a:r>
              <a:rPr sz="3300" cap="all"/>
              <a:t>Constrangimentos</a:t>
            </a:r>
          </a:p>
        </p:txBody>
      </p:sp>
      <p:sp>
        <p:nvSpPr>
          <p:cNvPr id="1546" name="Shape 1546"/>
          <p:cNvSpPr>
            <a:spLocks noGrp="1"/>
          </p:cNvSpPr>
          <p:nvPr>
            <p:ph type="body" idx="4294967295"/>
          </p:nvPr>
        </p:nvSpPr>
        <p:spPr>
          <a:xfrm>
            <a:off x="395287" y="1341437"/>
            <a:ext cx="8435976" cy="55165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just">
              <a:spcBef>
                <a:spcPts val="400"/>
              </a:spcBef>
              <a:buSzTx/>
              <a:buNone/>
              <a:defRPr sz="1800"/>
            </a:pPr>
            <a:endParaRPr sz="1600" cap="all"/>
          </a:p>
          <a:p>
            <a:pPr lvl="0" algn="just">
              <a:buSzTx/>
              <a:buNone/>
              <a:defRPr sz="1800"/>
            </a:pPr>
            <a:r>
              <a:rPr sz="1600" cap="all"/>
              <a:t>Aponta-se como grandes constrangimentos:</a:t>
            </a:r>
          </a:p>
          <a:p>
            <a:pPr lvl="0" algn="just">
              <a:spcBef>
                <a:spcPts val="400"/>
              </a:spcBef>
              <a:buSzTx/>
              <a:buNone/>
              <a:defRPr sz="1800"/>
            </a:pPr>
            <a:endParaRPr sz="1600" cap="all"/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A não existência de um programa de sustentabilidade dos sistemas;</a:t>
            </a:r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Inexistência de uma verba por parte da DPEA, para a formação dos Mobilizadores Sociais e grupos de água e saneamento;</a:t>
            </a:r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equilíbrio do racio facturação vs cobrança;</a:t>
            </a:r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ausência de cobrança de água nos municípios do interior;</a:t>
            </a:r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ausência de um cadastro actualizado das infra-estruturas;</a:t>
            </a:r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`problemática do subsídio a preço`.</a:t>
            </a:r>
          </a:p>
        </p:txBody>
      </p:sp>
      <p:pic>
        <p:nvPicPr>
          <p:cNvPr id="1547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1548" name="Shape 1548"/>
          <p:cNvSpPr>
            <a:spLocks noGrp="1"/>
          </p:cNvSpPr>
          <p:nvPr>
            <p:ph type="sldNum" sz="quarter" idx="2"/>
          </p:nvPr>
        </p:nvSpPr>
        <p:spPr>
          <a:xfrm>
            <a:off x="8570893" y="6083062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30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Shape 1555"/>
          <p:cNvSpPr>
            <a:spLocks noGrp="1"/>
          </p:cNvSpPr>
          <p:nvPr>
            <p:ph type="sldNum" sz="quarter" idx="2"/>
          </p:nvPr>
        </p:nvSpPr>
        <p:spPr>
          <a:xfrm>
            <a:off x="8477374" y="6035451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31</a:t>
            </a:fld>
            <a:endParaRPr sz="1600">
              <a:solidFill>
                <a:srgbClr val="7B9899"/>
              </a:solidFill>
            </a:endParaRPr>
          </a:p>
        </p:txBody>
      </p:sp>
      <p:pic>
        <p:nvPicPr>
          <p:cNvPr id="1556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7" name="REGULARIZAÇÃO DO RIO CATUMBELA - 201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148" y="1195840"/>
            <a:ext cx="9152296" cy="4819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newsfla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Shape 1550"/>
          <p:cNvSpPr>
            <a:spLocks noGrp="1"/>
          </p:cNvSpPr>
          <p:nvPr>
            <p:ph type="title" idx="4294967295"/>
          </p:nvPr>
        </p:nvSpPr>
        <p:spPr>
          <a:xfrm>
            <a:off x="539750" y="260350"/>
            <a:ext cx="7561263" cy="7921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000" cap="all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sz="1800" cap="none"/>
            </a:pPr>
            <a:r>
              <a:rPr sz="3000" cap="all"/>
              <a:t>Acção em Perspectiva 2015</a:t>
            </a:r>
          </a:p>
        </p:txBody>
      </p:sp>
      <p:sp>
        <p:nvSpPr>
          <p:cNvPr id="1551" name="Shape 1551"/>
          <p:cNvSpPr>
            <a:spLocks noGrp="1"/>
          </p:cNvSpPr>
          <p:nvPr>
            <p:ph type="body" idx="4294967295"/>
          </p:nvPr>
        </p:nvSpPr>
        <p:spPr>
          <a:xfrm>
            <a:off x="287337" y="1581150"/>
            <a:ext cx="8569326" cy="504031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273050" lvl="0" indent="-273050" algn="just">
              <a:spcBef>
                <a:spcPts val="500"/>
              </a:spcBef>
              <a:buChar char="●"/>
              <a:defRPr sz="1800"/>
            </a:pPr>
            <a:r>
              <a:rPr sz="1600" cap="all"/>
              <a:t>Construção  de 5 Pequeno Sistema de Abastecimento de Água na localidade de Upinde, Lutira Wemba, Vianja, Plantações e Dende, municípios de Cubal, Ganda e Chongorói;</a:t>
            </a:r>
          </a:p>
          <a:p>
            <a:pPr marL="273050" lvl="0" indent="-273050" algn="just">
              <a:spcBef>
                <a:spcPts val="500"/>
              </a:spcBef>
              <a:buChar char="●"/>
              <a:defRPr sz="1800"/>
            </a:pPr>
            <a:r>
              <a:rPr sz="1600" cap="all"/>
              <a:t>Projecto de fornecimento de água a Centralidade do Uche(Benguela sul) lote 31</a:t>
            </a:r>
          </a:p>
          <a:p>
            <a:pPr marL="273050" lvl="0" indent="-273050" algn="just">
              <a:spcBef>
                <a:spcPts val="500"/>
              </a:spcBef>
              <a:buChar char="●"/>
              <a:defRPr sz="1800"/>
            </a:pPr>
            <a:r>
              <a:rPr sz="1600" cap="all"/>
              <a:t>Fornecimento de água ao Projecto Blue Ocean – Baia Farta</a:t>
            </a:r>
          </a:p>
          <a:p>
            <a:pPr marL="273050" lvl="0" indent="-273050" algn="just">
              <a:spcBef>
                <a:spcPts val="500"/>
              </a:spcBef>
              <a:buChar char="●"/>
              <a:defRPr sz="1800"/>
            </a:pPr>
            <a:r>
              <a:rPr sz="1600" cap="all"/>
              <a:t>Construção de 54 furos com painéis solares em todos os municípios da província </a:t>
            </a:r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Expansão da rede de abastecimento de água as novas centralidades dos municípios do litoral(Benguela, Lobito, Catumbela e Baia farta)</a:t>
            </a:r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implantação de sistema de abastecimento e saneamento na urbanização dos cabrais (11 de Março);</a:t>
            </a:r>
          </a:p>
          <a:p>
            <a:pPr marL="273050" lvl="0" indent="-273050" algn="just">
              <a:buChar char="●"/>
              <a:defRPr sz="1800"/>
            </a:pPr>
            <a:r>
              <a:rPr sz="1600" cap="all"/>
              <a:t>regularização do rio catumbela.</a:t>
            </a:r>
          </a:p>
        </p:txBody>
      </p:sp>
      <p:pic>
        <p:nvPicPr>
          <p:cNvPr id="1552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1553" name="Shape 1553"/>
          <p:cNvSpPr>
            <a:spLocks noGrp="1"/>
          </p:cNvSpPr>
          <p:nvPr>
            <p:ph type="sldNum" sz="quarter" idx="2"/>
          </p:nvPr>
        </p:nvSpPr>
        <p:spPr>
          <a:xfrm>
            <a:off x="8515808" y="6083062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32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500" y="3376612"/>
            <a:ext cx="8515350" cy="1976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0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4289" y="1197166"/>
            <a:ext cx="5133976" cy="2328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1" name="SIMBOLO.png" descr="SIMBOLO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  <p:sp>
        <p:nvSpPr>
          <p:cNvPr id="1562" name="Shape 1562"/>
          <p:cNvSpPr>
            <a:spLocks noGrp="1"/>
          </p:cNvSpPr>
          <p:nvPr>
            <p:ph type="sldNum" sz="quarter" idx="2"/>
          </p:nvPr>
        </p:nvSpPr>
        <p:spPr>
          <a:xfrm>
            <a:off x="8493775" y="6027978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33</a:t>
            </a:fld>
            <a:endParaRPr sz="1600">
              <a:solidFill>
                <a:srgbClr val="7B9899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 idx="4294967295"/>
          </p:nvPr>
        </p:nvSpPr>
        <p:spPr>
          <a:xfrm>
            <a:off x="-322555" y="99575"/>
            <a:ext cx="7561264" cy="10080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r" defTabSz="886968">
              <a:defRPr sz="1800">
                <a:solidFill>
                  <a:srgbClr val="000000"/>
                </a:solidFill>
              </a:defRPr>
            </a:pPr>
            <a:r>
              <a:rPr sz="2037" cap="all">
                <a:latin typeface="Georgia Bold"/>
                <a:ea typeface="Georgia Bold"/>
                <a:cs typeface="Georgia Bold"/>
                <a:sym typeface="Georgia Bold"/>
              </a:rPr>
              <a:t>Abastecimento de Água a Nível </a:t>
            </a:r>
          </a:p>
          <a:p>
            <a:pPr lvl="0" defTabSz="886968">
              <a:defRPr sz="1800">
                <a:solidFill>
                  <a:srgbClr val="000000"/>
                </a:solidFill>
              </a:defRPr>
            </a:pPr>
            <a:r>
              <a:rPr sz="2037" cap="all">
                <a:latin typeface="Georgia Bold"/>
                <a:ea typeface="Georgia Bold"/>
                <a:cs typeface="Georgia Bold"/>
                <a:sym typeface="Georgia Bold"/>
              </a:rPr>
              <a:t>                                      das </a:t>
            </a:r>
          </a:p>
          <a:p>
            <a:pPr lvl="0" algn="r" defTabSz="886968">
              <a:defRPr sz="1800">
                <a:solidFill>
                  <a:srgbClr val="000000"/>
                </a:solidFill>
              </a:defRPr>
            </a:pPr>
            <a:r>
              <a:rPr sz="2037" cap="all">
                <a:latin typeface="Georgia Bold"/>
                <a:ea typeface="Georgia Bold"/>
                <a:cs typeface="Georgia Bold"/>
                <a:sym typeface="Georgia Bold"/>
              </a:rPr>
              <a:t>Cidades e Vilas da Província</a:t>
            </a:r>
          </a:p>
        </p:txBody>
      </p:sp>
      <p:graphicFrame>
        <p:nvGraphicFramePr>
          <p:cNvPr id="147" name="Table 147"/>
          <p:cNvGraphicFramePr/>
          <p:nvPr/>
        </p:nvGraphicFramePr>
        <p:xfrm>
          <a:off x="215900" y="1558925"/>
          <a:ext cx="8712199" cy="466407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32025"/>
                <a:gridCol w="2016125"/>
                <a:gridCol w="1944687"/>
                <a:gridCol w="2519362"/>
              </a:tblGrid>
              <a:tr h="822325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endParaRPr sz="1200" cap="all">
                        <a:solidFill>
                          <a:srgbClr val="FFFFFF"/>
                        </a:solidFill>
                        <a:latin typeface="Georgia Bold"/>
                        <a:ea typeface="Georgia Bold"/>
                        <a:cs typeface="Georgia Bold"/>
                        <a:sym typeface="Georgia Bold"/>
                      </a:endParaRPr>
                    </a:p>
                    <a:p>
                      <a:pPr lvl="0">
                        <a:defRPr sz="1800" b="0" i="0"/>
                      </a:pPr>
                      <a:r>
                        <a:rPr sz="12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Município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Pop. estimada</a:t>
                      </a:r>
                    </a:p>
                    <a:p>
                      <a:pPr lvl="0">
                        <a:defRPr sz="1800" b="0" i="0"/>
                      </a:pPr>
                      <a:r>
                        <a:rPr sz="12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(Habitantes)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Cap. Prod. efectiva actual (m^3/h)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Beneficiário </a:t>
                      </a:r>
                    </a:p>
                    <a:p>
                      <a:pPr lvl="0">
                        <a:defRPr sz="1800" b="0" i="0"/>
                      </a:pPr>
                      <a:r>
                        <a:rPr sz="12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(%)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Benguela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513.441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4.111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zona urbana - 100%</a:t>
                      </a:r>
                    </a:p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        zona periurbana - 85%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639762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Lobito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324.650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7.610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zona urbana - 100%</a:t>
                      </a:r>
                    </a:p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        zona periurbana - 85%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639762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Catumbela interior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167.625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63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zona urbana - 100%</a:t>
                      </a:r>
                    </a:p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        zona periurbana - 80%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639762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Baia Farta interior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102.989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260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zona urbana - 100%</a:t>
                      </a:r>
                    </a:p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        zona periurbana - 80%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639762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Bocoio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154.446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238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zona urbana - 85%</a:t>
                      </a:r>
                    </a:p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        zona periurbana - 70%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Balombo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99.321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208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zona urbana - 85%</a:t>
                      </a:r>
                    </a:p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        zona periurbana - 70%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</a:tbl>
          </a:graphicData>
        </a:graphic>
      </p:graphicFrame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8561225" y="6026629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4</a:t>
            </a:fld>
            <a:endParaRPr sz="1600">
              <a:solidFill>
                <a:srgbClr val="7B9899"/>
              </a:solidFill>
            </a:endParaRPr>
          </a:p>
        </p:txBody>
      </p:sp>
      <p:pic>
        <p:nvPicPr>
          <p:cNvPr id="149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193449"/>
            <a:ext cx="1255327" cy="566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 idx="4294967295"/>
          </p:nvPr>
        </p:nvSpPr>
        <p:spPr>
          <a:xfrm>
            <a:off x="755650" y="0"/>
            <a:ext cx="7561263" cy="162877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758951">
              <a:defRPr sz="1800">
                <a:solidFill>
                  <a:srgbClr val="000000"/>
                </a:solidFill>
              </a:defRPr>
            </a:pPr>
            <a:r>
              <a:rPr sz="2739" cap="all">
                <a:latin typeface="Georgia Bold"/>
                <a:ea typeface="Georgia Bold"/>
                <a:cs typeface="Georgia Bold"/>
                <a:sym typeface="Georgia Bold"/>
              </a:rPr>
              <a:t>Abastecimento de Água a Nível das Cidades e Vilas da Província –</a:t>
            </a:r>
            <a:br>
              <a:rPr sz="2739" cap="all">
                <a:latin typeface="Georgia Bold"/>
                <a:ea typeface="Georgia Bold"/>
                <a:cs typeface="Georgia Bold"/>
                <a:sym typeface="Georgia Bold"/>
              </a:rPr>
            </a:br>
            <a:r>
              <a:rPr sz="2739" cap="all">
                <a:latin typeface="Georgia Bold"/>
                <a:ea typeface="Georgia Bold"/>
                <a:cs typeface="Georgia Bold"/>
                <a:sym typeface="Georgia Bold"/>
              </a:rPr>
              <a:t> 						    </a:t>
            </a:r>
            <a:r>
              <a:rPr sz="1494" cap="all">
                <a:latin typeface="Georgia Bold"/>
                <a:ea typeface="Georgia Bold"/>
                <a:cs typeface="Georgia Bold"/>
                <a:sym typeface="Georgia Bold"/>
              </a:rPr>
              <a:t>continuação </a:t>
            </a:r>
          </a:p>
        </p:txBody>
      </p:sp>
      <p:graphicFrame>
        <p:nvGraphicFramePr>
          <p:cNvPr id="152" name="Table 152"/>
          <p:cNvGraphicFramePr/>
          <p:nvPr/>
        </p:nvGraphicFramePr>
        <p:xfrm>
          <a:off x="179387" y="1773237"/>
          <a:ext cx="8785224" cy="338296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473325"/>
                <a:gridCol w="1919287"/>
                <a:gridCol w="1944687"/>
                <a:gridCol w="2447925"/>
              </a:tblGrid>
              <a:tr h="822325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endParaRPr sz="1200" cap="all">
                        <a:solidFill>
                          <a:srgbClr val="FFFFFF"/>
                        </a:solidFill>
                        <a:latin typeface="Georgia Bold"/>
                        <a:ea typeface="Georgia Bold"/>
                        <a:cs typeface="Georgia Bold"/>
                        <a:sym typeface="Georgia Bold"/>
                      </a:endParaRPr>
                    </a:p>
                    <a:p>
                      <a:pPr lvl="0">
                        <a:defRPr sz="1800" b="0" i="0"/>
                      </a:pPr>
                      <a:r>
                        <a:rPr sz="12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Município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Pop. estimada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Cap. Prod. efectiva actual (m^3/h)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Beneficiário </a:t>
                      </a:r>
                    </a:p>
                    <a:p>
                      <a:pPr lvl="0">
                        <a:defRPr sz="1800" b="0" i="0"/>
                      </a:pPr>
                      <a:r>
                        <a:rPr sz="1200" cap="all">
                          <a:solidFill>
                            <a:srgbClr val="FFFFFF"/>
                          </a:solidFill>
                          <a:latin typeface="Georgia Bold"/>
                          <a:ea typeface="Georgia Bold"/>
                          <a:cs typeface="Georgia Bold"/>
                          <a:sym typeface="Georgia Bold"/>
                        </a:rPr>
                        <a:t>(%)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D16349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Caimbambo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80.715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56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zona urbana -80%</a:t>
                      </a:r>
                    </a:p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zona periurbana -70%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639762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Cubal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287.931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177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zona urbana -85%</a:t>
                      </a:r>
                    </a:p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         zona periurbana -70%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  <a:tr h="639762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Ganda 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224.668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215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zona urbana -85%</a:t>
                      </a:r>
                    </a:p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         zona periurbana -70%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EED3CF"/>
                    </a:solidFill>
                  </a:tcPr>
                </a:tc>
              </a:tr>
              <a:tr h="639762"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Chongoroi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81.476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defRPr sz="1800" b="0" i="0"/>
                      </a:pPr>
                      <a:r>
                        <a:rPr sz="1200" cap="all"/>
                        <a:t>44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zona urbana -80%</a:t>
                      </a:r>
                    </a:p>
                    <a:p>
                      <a:pPr marL="120315" lvl="0" indent="-120315">
                        <a:buSzPct val="100000"/>
                        <a:buChar char="•"/>
                        <a:defRPr sz="1800" b="0" i="0"/>
                      </a:pPr>
                      <a:r>
                        <a:rPr sz="1200" cap="all"/>
                        <a:t>         zona periurbana -70%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F7EAE9"/>
                    </a:solidFill>
                  </a:tcPr>
                </a:tc>
              </a:tr>
            </a:tbl>
          </a:graphicData>
        </a:graphic>
      </p:graphicFrame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8513762" y="6050012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5</a:t>
            </a:fld>
            <a:endParaRPr sz="1600">
              <a:solidFill>
                <a:srgbClr val="7B9899"/>
              </a:solidFill>
            </a:endParaRPr>
          </a:p>
        </p:txBody>
      </p:sp>
      <p:pic>
        <p:nvPicPr>
          <p:cNvPr id="154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50471"/>
            <a:ext cx="1185481" cy="535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089"/>
            <a:ext cx="9144001" cy="682977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>
            <a:spLocks noGrp="1"/>
          </p:cNvSpPr>
          <p:nvPr>
            <p:ph type="title" idx="4294967295"/>
          </p:nvPr>
        </p:nvSpPr>
        <p:spPr>
          <a:xfrm>
            <a:off x="684212" y="1993106"/>
            <a:ext cx="8064501" cy="25923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rgbClr val="FF9300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F9300"/>
                </a:solidFill>
              </a:rPr>
              <a:t>BREVE BALANÇO DAS PRINCIPAIS ACÇÕES CONCRETIZADAS EM CURSO 2014/2015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8526826" y="6071711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6</a:t>
            </a:fld>
            <a:endParaRPr sz="1600">
              <a:solidFill>
                <a:srgbClr val="7B9899"/>
              </a:solidFill>
            </a:endParaRPr>
          </a:p>
        </p:txBody>
      </p:sp>
      <p:pic>
        <p:nvPicPr>
          <p:cNvPr id="159" name="SIMBOLO.png" descr="SIMBOLO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27" y="268287"/>
            <a:ext cx="1349922" cy="60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 idx="4294967295"/>
          </p:nvPr>
        </p:nvSpPr>
        <p:spPr>
          <a:xfrm>
            <a:off x="524372" y="93375"/>
            <a:ext cx="8640763" cy="10080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 cap="all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sz="1800" cap="none"/>
            </a:pPr>
            <a:r>
              <a:rPr sz="2800" cap="all"/>
              <a:t>Acções Concretizadas 2014/2015 Âmbito Central</a:t>
            </a:r>
          </a:p>
        </p:txBody>
      </p:sp>
      <p:graphicFrame>
        <p:nvGraphicFramePr>
          <p:cNvPr id="162" name="Table 162"/>
          <p:cNvGraphicFramePr/>
          <p:nvPr/>
        </p:nvGraphicFramePr>
        <p:xfrm>
          <a:off x="647291" y="2295350"/>
          <a:ext cx="7891410" cy="3078508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635000"/>
                <a:gridCol w="2899803"/>
                <a:gridCol w="1225942"/>
                <a:gridCol w="1538699"/>
                <a:gridCol w="1591966"/>
              </a:tblGrid>
              <a:tr h="769627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i="1">
                          <a:solidFill>
                            <a:srgbClr val="FFFFFF"/>
                          </a:solidFill>
                        </a:rPr>
                        <a:t>ITEM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i="1">
                          <a:solidFill>
                            <a:srgbClr val="FFFFFF"/>
                          </a:solidFill>
                        </a:rPr>
                        <a:t>DESIGANAÇÃO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i="1">
                          <a:solidFill>
                            <a:srgbClr val="FFFFFF"/>
                          </a:solidFill>
                        </a:rPr>
                        <a:t>MUNICÍPIO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i="1">
                          <a:solidFill>
                            <a:srgbClr val="FFFFFF"/>
                          </a:solidFill>
                        </a:rPr>
                        <a:t>LOCALIDADE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i="1">
                          <a:solidFill>
                            <a:srgbClr val="FFFFFF"/>
                          </a:solidFill>
                        </a:rPr>
                        <a:t>EMPREITEIRO</a:t>
                      </a:r>
                    </a:p>
                  </a:txBody>
                  <a:tcPr marL="63500" marR="63500" marT="63500" marB="63500" anchor="ctr" horzOverflow="overflow"/>
                </a:tc>
              </a:tr>
              <a:tr h="769627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i="1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300" cap="all"/>
                        <a:t>Construção do pequeno sistema de abastecimento de água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300" cap="all"/>
                        <a:t>Ganda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300" cap="all"/>
                        <a:t>Santa Ana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300" cap="all"/>
                        <a:t>Saema</a:t>
                      </a:r>
                    </a:p>
                  </a:txBody>
                  <a:tcPr marL="63500" marR="63500" marT="63500" marB="63500" anchor="ctr" horzOverflow="overflow"/>
                </a:tc>
              </a:tr>
              <a:tr h="769627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i="1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300" cap="all"/>
                        <a:t>Construção do pequeno sistema de abastecimento de água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300"/>
                        <a:t>CUBAL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300"/>
                        <a:t>LUMAHUM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300" cap="all"/>
                        <a:t>Sul Engenharia</a:t>
                      </a:r>
                    </a:p>
                  </a:txBody>
                  <a:tcPr marL="63500" marR="63500" marT="63500" marB="63500" anchor="ctr" horzOverflow="overflow"/>
                </a:tc>
              </a:tr>
              <a:tr h="769627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i="1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300" cap="all"/>
                        <a:t>Construção do pequeno sistema de abastecimento de água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300" cap="all"/>
                        <a:t>Bocoio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300" cap="all"/>
                        <a:t>Cavimbi II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300" cap="all"/>
                        <a:t>Motaengil</a:t>
                      </a:r>
                    </a:p>
                  </a:txBody>
                  <a:tcPr marL="63500" marR="63500" marT="63500" marB="63500" anchor="ctr" horzOverflow="overflow"/>
                </a:tc>
              </a:tr>
            </a:tbl>
          </a:graphicData>
        </a:graphic>
      </p:graphicFrame>
      <p:sp>
        <p:nvSpPr>
          <p:cNvPr id="163" name="Shape 163"/>
          <p:cNvSpPr>
            <a:spLocks noGrp="1"/>
          </p:cNvSpPr>
          <p:nvPr>
            <p:ph type="sldNum" sz="quarter" idx="2"/>
          </p:nvPr>
        </p:nvSpPr>
        <p:spPr>
          <a:xfrm>
            <a:off x="8416657" y="6103937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7</a:t>
            </a:fld>
            <a:endParaRPr sz="1600">
              <a:solidFill>
                <a:srgbClr val="7B9899"/>
              </a:solidFill>
            </a:endParaRPr>
          </a:p>
        </p:txBody>
      </p:sp>
      <p:pic>
        <p:nvPicPr>
          <p:cNvPr id="164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 idx="4294967295"/>
          </p:nvPr>
        </p:nvSpPr>
        <p:spPr>
          <a:xfrm>
            <a:off x="667515" y="44067"/>
            <a:ext cx="7561263" cy="11969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cap="all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sz="1800" cap="none"/>
            </a:pPr>
            <a:r>
              <a:rPr sz="3300" cap="all"/>
              <a:t>Acções Concretizadas 2014/2015 Âmbito Local 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4294967295"/>
          </p:nvPr>
        </p:nvSpPr>
        <p:spPr>
          <a:xfrm>
            <a:off x="91252" y="1528379"/>
            <a:ext cx="8713789" cy="511333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just">
              <a:buSzTx/>
              <a:buNone/>
              <a:defRPr sz="1800"/>
            </a:pPr>
            <a:r>
              <a:rPr sz="2600" cap="all"/>
              <a:t>	</a:t>
            </a:r>
            <a:r>
              <a:rPr sz="1300" cap="all"/>
              <a:t>No âmbito das acções integradas no Projecto de Investimento Público local de 2014, foram concluídas as seguintes obras:    </a:t>
            </a:r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lvl="0" algn="just">
              <a:buSzTx/>
              <a:buNone/>
              <a:defRPr sz="1800"/>
            </a:pPr>
            <a:endParaRPr sz="1300" cap="all"/>
          </a:p>
          <a:p>
            <a:pPr marL="0" lvl="0" indent="0" algn="just">
              <a:buClrTx/>
              <a:buSzTx/>
              <a:buFontTx/>
              <a:buNone/>
              <a:defRPr sz="1800"/>
            </a:pPr>
            <a:r>
              <a:rPr sz="1300" cap="all"/>
              <a:t>                        </a:t>
            </a:r>
          </a:p>
          <a:p>
            <a:pPr marL="0" lvl="0" indent="0" algn="just">
              <a:buClrTx/>
              <a:buSzTx/>
              <a:buFontTx/>
              <a:buNone/>
              <a:defRPr sz="1800"/>
            </a:pPr>
            <a:r>
              <a:rPr sz="1300" cap="all"/>
              <a:t>                            </a:t>
            </a:r>
            <a:r>
              <a:rPr sz="1100" cap="all"/>
              <a:t>Estes sistemas foram executados pelas empresas </a:t>
            </a:r>
            <a:r>
              <a:rPr sz="1100" b="1" cap="all"/>
              <a:t>Terras Centro</a:t>
            </a:r>
            <a:r>
              <a:rPr sz="1100" cap="all"/>
              <a:t>, </a:t>
            </a:r>
            <a:r>
              <a:rPr sz="1100" b="1" cap="all"/>
              <a:t>Edibap</a:t>
            </a:r>
            <a:r>
              <a:rPr sz="1100" cap="all"/>
              <a:t> e </a:t>
            </a:r>
            <a:r>
              <a:rPr sz="1100" b="1" cap="all"/>
              <a:t>Ambiáfrica </a:t>
            </a:r>
            <a:r>
              <a:rPr sz="1100" cap="all"/>
              <a:t>.</a:t>
            </a:r>
            <a:r>
              <a:rPr sz="1300" cap="all"/>
              <a:t> </a:t>
            </a:r>
          </a:p>
        </p:txBody>
      </p:sp>
      <p:graphicFrame>
        <p:nvGraphicFramePr>
          <p:cNvPr id="168" name="Table 168"/>
          <p:cNvGraphicFramePr/>
          <p:nvPr/>
        </p:nvGraphicFramePr>
        <p:xfrm>
          <a:off x="962798" y="2390647"/>
          <a:ext cx="7458238" cy="3366119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552501"/>
                <a:gridCol w="2592472"/>
                <a:gridCol w="797212"/>
                <a:gridCol w="1578136"/>
                <a:gridCol w="1937917"/>
              </a:tblGrid>
              <a:tr h="279864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ITEM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DESIGANAÇÃO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QUANT.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MUNICÍPIO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LOCALIDADE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65393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2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000"/>
                        <a:t>BAIA-FARTA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Calohanga e Canto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92255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BALOMBO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000"/>
                        <a:t>-</a:t>
                      </a:r>
                    </a:p>
                  </a:txBody>
                  <a:tcPr marL="63500" marR="63500" marT="63500" marB="63500" anchor="ctr" horzOverflow="overflow"/>
                </a:tc>
              </a:tr>
              <a:tr h="3302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3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000"/>
                        <a:t>BEGUELA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Mina, Uchi e Cambambi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794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2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000"/>
                        <a:t>BOCOIO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Elavoko, Hoje-ya-henda</a:t>
                      </a:r>
                    </a:p>
                  </a:txBody>
                  <a:tcPr marL="63500" marR="63500" marT="63500" marB="63500" anchor="ctr" horzOverflow="overflow"/>
                </a:tc>
              </a:tr>
              <a:tr h="321234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2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000"/>
                        <a:t>CATUMBELA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Baixo Pundo 
e Ecolelo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794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CAIMBAMBO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-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794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7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2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000"/>
                        <a:t>CHONGOROI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Kaluanda e Kalilongue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794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8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CUBAL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-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794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9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1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GANDA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Lossansa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794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10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2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LOBITO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Akeleua e Caenda</a:t>
                      </a:r>
                    </a:p>
                  </a:txBody>
                  <a:tcPr marL="63500" marR="63500" marT="63500" marB="63500" anchor="ctr" horzOverflow="overflow"/>
                </a:tc>
              </a:tr>
            </a:tbl>
          </a:graphicData>
        </a:graphic>
      </p:graphicFrame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8527173" y="6055335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8</a:t>
            </a:fld>
            <a:endParaRPr sz="1600">
              <a:solidFill>
                <a:srgbClr val="7B9899"/>
              </a:solidFill>
            </a:endParaRPr>
          </a:p>
        </p:txBody>
      </p:sp>
      <p:pic>
        <p:nvPicPr>
          <p:cNvPr id="170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 idx="4294967295"/>
          </p:nvPr>
        </p:nvSpPr>
        <p:spPr>
          <a:xfrm>
            <a:off x="539750" y="188912"/>
            <a:ext cx="7561263" cy="7921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cap="all">
                <a:solidFill>
                  <a:srgbClr val="000000"/>
                </a:solidFill>
                <a:latin typeface="Georgia Bold"/>
                <a:ea typeface="Georgia Bold"/>
                <a:cs typeface="Georgia Bold"/>
                <a:sym typeface="Georgia Bold"/>
              </a:defRPr>
            </a:lvl1pPr>
          </a:lstStyle>
          <a:p>
            <a:pPr lvl="0">
              <a:defRPr sz="1800" cap="none"/>
            </a:pPr>
            <a:r>
              <a:rPr sz="3300" cap="all"/>
              <a:t>Acções em Curso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idx="4294967295"/>
          </p:nvPr>
        </p:nvSpPr>
        <p:spPr>
          <a:xfrm>
            <a:off x="215106" y="1442243"/>
            <a:ext cx="8713788" cy="489743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just">
              <a:buSzTx/>
              <a:buNone/>
              <a:defRPr sz="1800"/>
            </a:pPr>
            <a:r>
              <a:rPr sz="1400" cap="all"/>
              <a:t>	No âmbito das acções integradas no Projecto de Investimento Público local de 2014, está em curso o seguinte:    </a:t>
            </a:r>
          </a:p>
          <a:p>
            <a:pPr lvl="0" algn="just">
              <a:buSzTx/>
              <a:buNone/>
              <a:defRPr sz="1800"/>
            </a:pPr>
            <a:endParaRPr sz="1400" cap="all"/>
          </a:p>
          <a:p>
            <a:pPr lvl="0" algn="just">
              <a:buSzTx/>
              <a:buNone/>
              <a:defRPr sz="1800"/>
            </a:pPr>
            <a:endParaRPr sz="1400" cap="all"/>
          </a:p>
          <a:p>
            <a:pPr lvl="0" algn="just">
              <a:buSzTx/>
              <a:buNone/>
              <a:defRPr sz="1800"/>
            </a:pPr>
            <a:endParaRPr sz="1400" cap="all"/>
          </a:p>
          <a:p>
            <a:pPr lvl="0" algn="just">
              <a:buSzTx/>
              <a:buNone/>
              <a:defRPr sz="1800"/>
            </a:pPr>
            <a:endParaRPr sz="1400" cap="all"/>
          </a:p>
          <a:p>
            <a:pPr lvl="0" algn="just">
              <a:buSzTx/>
              <a:buNone/>
              <a:defRPr sz="1800"/>
            </a:pPr>
            <a:endParaRPr sz="1400" cap="all"/>
          </a:p>
          <a:p>
            <a:pPr lvl="0" algn="just">
              <a:buSzTx/>
              <a:buNone/>
              <a:defRPr sz="1800"/>
            </a:pPr>
            <a:endParaRPr sz="1400" cap="all"/>
          </a:p>
          <a:p>
            <a:pPr lvl="0" algn="just">
              <a:buSzTx/>
              <a:buNone/>
              <a:defRPr sz="1800"/>
            </a:pPr>
            <a:endParaRPr sz="1400" cap="all"/>
          </a:p>
          <a:p>
            <a:pPr lvl="0" algn="just">
              <a:buSzTx/>
              <a:buNone/>
              <a:defRPr sz="1800"/>
            </a:pPr>
            <a:endParaRPr sz="1400" cap="all"/>
          </a:p>
        </p:txBody>
      </p:sp>
      <p:graphicFrame>
        <p:nvGraphicFramePr>
          <p:cNvPr id="174" name="Table 174"/>
          <p:cNvGraphicFramePr/>
          <p:nvPr/>
        </p:nvGraphicFramePr>
        <p:xfrm>
          <a:off x="833325" y="2340832"/>
          <a:ext cx="7708009" cy="3636553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552501"/>
                <a:gridCol w="2592472"/>
                <a:gridCol w="797212"/>
                <a:gridCol w="1578136"/>
                <a:gridCol w="2187688"/>
              </a:tblGrid>
              <a:tr h="279864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ITEM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DESIGANAÇÃO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QUANT.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MUNICÍPIO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LOCALIDADE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65393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000"/>
                        <a:t>BAIA-FARTA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-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92255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BALOMBO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000"/>
                        <a:t>-</a:t>
                      </a:r>
                    </a:p>
                  </a:txBody>
                  <a:tcPr marL="63500" marR="63500" marT="63500" marB="63500" anchor="ctr" horzOverflow="overflow"/>
                </a:tc>
              </a:tr>
              <a:tr h="3302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3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000"/>
                        <a:t>BEGUELA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-</a:t>
                      </a:r>
                    </a:p>
                  </a:txBody>
                  <a:tcPr marL="63500" marR="63500" marT="63500" marB="63500" anchor="ctr" horzOverflow="overflow"/>
                </a:tc>
              </a:tr>
              <a:tr h="4191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000"/>
                        <a:t>BOCOIO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marL="195035" lvl="0" indent="-195035" algn="just">
                        <a:spcBef>
                          <a:spcPts val="600"/>
                        </a:spcBef>
                        <a:buClr>
                          <a:srgbClr val="D16349"/>
                        </a:buClr>
                        <a:buSzPct val="85000"/>
                        <a:buFont typeface="Wingdings 2"/>
                        <a:buChar char="●"/>
                        <a:defRPr sz="1800" b="0" i="0"/>
                      </a:pPr>
                      <a:r>
                        <a:rPr sz="1000" cap="all"/>
                        <a:t>Ungungue (EM FASE DE CONCLUSÃO)</a:t>
                      </a:r>
                    </a:p>
                  </a:txBody>
                  <a:tcPr marL="63500" marR="63500" marT="63500" marB="63500" anchor="ctr" horzOverflow="overflow"/>
                </a:tc>
              </a:tr>
              <a:tr h="321234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5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000"/>
                        <a:t>CATUMBELA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-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794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3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CAIMBAMBO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Pato, Kalima e Cainamba Serra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794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7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/>
                      </a:pPr>
                      <a:r>
                        <a:rPr sz="1000"/>
                        <a:t>CHONGOROI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-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794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8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2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CUBAL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Malongo e Missão da Cassua-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794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9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GANDA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-</a:t>
                      </a:r>
                    </a:p>
                  </a:txBody>
                  <a:tcPr marL="63500" marR="63500" marT="63500" marB="63500" anchor="ctr" horzOverflow="overflow"/>
                </a:tc>
              </a:tr>
              <a:tr h="279400">
                <a:tc>
                  <a:txBody>
                    <a:bodyPr/>
                    <a:lstStyle/>
                    <a:p>
                      <a:pPr lvl="0">
                        <a:spcBef>
                          <a:spcPts val="400"/>
                        </a:spcBef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</a:rPr>
                        <a:t>10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pONTOS DE ÁGUA C/ PINÉIS SOLARES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0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LOBITO</a:t>
                      </a: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defRPr sz="1800" b="0" i="0"/>
                      </a:pPr>
                      <a:r>
                        <a:rPr sz="1000" cap="all"/>
                        <a:t>-</a:t>
                      </a:r>
                    </a:p>
                  </a:txBody>
                  <a:tcPr marL="63500" marR="63500" marT="63500" marB="63500" anchor="ctr" horzOverflow="overflow"/>
                </a:tc>
              </a:tr>
            </a:tbl>
          </a:graphicData>
        </a:graphic>
      </p:graphicFrame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471693" y="6100831"/>
            <a:ext cx="457201" cy="3327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7B9899"/>
                </a:solidFill>
              </a:rPr>
              <a:t>9</a:t>
            </a:fld>
            <a:endParaRPr sz="1600">
              <a:solidFill>
                <a:srgbClr val="7B9899"/>
              </a:solidFill>
            </a:endParaRPr>
          </a:p>
        </p:txBody>
      </p:sp>
      <p:pic>
        <p:nvPicPr>
          <p:cNvPr id="176" name="SIMBOLO.png" descr="SIMBOLO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27" y="268287"/>
            <a:ext cx="1201171" cy="542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C5D1D7"/>
      </a:lt1>
      <a:dk2>
        <a:srgbClr val="A7A7A7"/>
      </a:dk2>
      <a:lt2>
        <a:srgbClr val="535353"/>
      </a:lt2>
      <a:accent1>
        <a:srgbClr val="D16349"/>
      </a:accent1>
      <a:accent2>
        <a:srgbClr val="CCB400"/>
      </a:accent2>
      <a:accent3>
        <a:srgbClr val="8F8F8F"/>
      </a:accent3>
      <a:accent4>
        <a:srgbClr val="707070"/>
      </a:accent4>
      <a:accent5>
        <a:srgbClr val="E3B7B1"/>
      </a:accent5>
      <a:accent6>
        <a:srgbClr val="B9A300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D1634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D16349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16349"/>
      </a:accent1>
      <a:accent2>
        <a:srgbClr val="CCB400"/>
      </a:accent2>
      <a:accent3>
        <a:srgbClr val="8F8F8F"/>
      </a:accent3>
      <a:accent4>
        <a:srgbClr val="707070"/>
      </a:accent4>
      <a:accent5>
        <a:srgbClr val="E3B7B1"/>
      </a:accent5>
      <a:accent6>
        <a:srgbClr val="B9A300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D16349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D16349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2029</Words>
  <Application>Microsoft Office PowerPoint</Application>
  <PresentationFormat>Apresentação no Ecrã (4:3)</PresentationFormat>
  <Paragraphs>861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33</vt:i4>
      </vt:variant>
    </vt:vector>
  </HeadingPairs>
  <TitlesOfParts>
    <vt:vector size="34" baseType="lpstr">
      <vt:lpstr>Default</vt:lpstr>
      <vt:lpstr>CONSELHO CONSULTIVO  BALANÇO DO SECTOR DE ÁGUAS</vt:lpstr>
      <vt:lpstr>SECTOR DE ÁGUAS </vt:lpstr>
      <vt:lpstr>Introdução</vt:lpstr>
      <vt:lpstr>Abastecimento de Água a Nível                                        das  Cidades e Vilas da Província</vt:lpstr>
      <vt:lpstr>Abastecimento de Água a Nível das Cidades e Vilas da Província –            continuação </vt:lpstr>
      <vt:lpstr>BREVE BALANÇO DAS PRINCIPAIS ACÇÕES CONCRETIZADAS EM CURSO 2014/2015</vt:lpstr>
      <vt:lpstr>Acções Concretizadas 2014/2015 Âmbito Central</vt:lpstr>
      <vt:lpstr>Acções Concretizadas 2014/2015 Âmbito Local </vt:lpstr>
      <vt:lpstr>Acções em Curso</vt:lpstr>
      <vt:lpstr>Acções em Curso - continuação</vt:lpstr>
      <vt:lpstr>Programa Água para Todos – PSA Resumo</vt:lpstr>
      <vt:lpstr>Programa Água para Todos   furo (PA) Resumo</vt:lpstr>
      <vt:lpstr>Projecto do âmbito da Estiagem</vt:lpstr>
      <vt:lpstr>INDICADORES DE OPERACIONALIDADE DO SISTEMA DE ABASTECIMENTO DE ÁGUA DA CIDADE CAPITAL </vt:lpstr>
      <vt:lpstr>Apresentação do PowerPoint</vt:lpstr>
      <vt:lpstr>Apresentação do PowerPoint</vt:lpstr>
      <vt:lpstr>BALANÇO DA IMPLEMENTAÇÃO DO PROGRAMA ÁGUA PARA TODOS 2014/2015</vt:lpstr>
      <vt:lpstr>DESCENTRALIZAÇÃO DO  PROGRAMA ÁGUA PARA TODOS - 2015</vt:lpstr>
      <vt:lpstr>DESCENTRALIZAÇÃO DO  PROGRAMA ÁGUA PARA TODOS - 2014 </vt:lpstr>
      <vt:lpstr>SÍNTESE DA CONDIÇÃO DE OPERAÇÃO DOS SISTEMAS DE ABASTECIMENTO DE ÁGUA NA PROVÍNCIA </vt:lpstr>
      <vt:lpstr>Síntese da Condição de Operação dos Sistemas de Abastecimento de Água na Província  Mês de Junho 2015</vt:lpstr>
      <vt:lpstr>Síntese da Condição de Operação dos Sistemas de Abastecimento de Água na Província </vt:lpstr>
      <vt:lpstr>SÍNTESE DO INVENTARIO DOS SISTEMAS DE ABASTECIMENTO DE ÁGUA NA PROVÍNCIA </vt:lpstr>
      <vt:lpstr>Síntese do Inventário dos Sistemas de Abastecimento de Água na Província </vt:lpstr>
      <vt:lpstr>INDICAÇÃO SOBRE IMPLEMENTAÇÃO DO MOGECA E DA BASE DE DADOS DA QUALIDADE DE ÁGUA NA PROVÍNCIA</vt:lpstr>
      <vt:lpstr>Indicação sobre Implementação do MOGECA na Província</vt:lpstr>
      <vt:lpstr>Indicação da Base de Dados da Qualidade de Água na Província  Mês de Junho 2015</vt:lpstr>
      <vt:lpstr>CARACTERIZAÇÃO ESTATÍSTICA DOS RECURSOS HUMANOS AFECTOS AO SERVIÇO DE ABASTECIMENTO DE ÁGUA</vt:lpstr>
      <vt:lpstr>Caracterização dos Recursos Humanos DPEA + Ad. Mun.</vt:lpstr>
      <vt:lpstr>Constrangimentos</vt:lpstr>
      <vt:lpstr>Apresentação do PowerPoint</vt:lpstr>
      <vt:lpstr>Acção em Perspectiva 2015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CONSELHO CONSULTIVO  BALANÇO DO SECTOR DE ÁGUAS</dc:title>
  <cp:lastModifiedBy>suporte tecnico</cp:lastModifiedBy>
  <cp:revision>1</cp:revision>
  <dcterms:modified xsi:type="dcterms:W3CDTF">2015-07-30T14:59:21Z</dcterms:modified>
</cp:coreProperties>
</file>