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278" r:id="rId1"/>
  </p:sldMasterIdLst>
  <p:notesMasterIdLst>
    <p:notesMasterId r:id="rId16"/>
  </p:notesMasterIdLst>
  <p:handoutMasterIdLst>
    <p:handoutMasterId r:id="rId17"/>
  </p:handoutMasterIdLst>
  <p:sldIdLst>
    <p:sldId id="1053" r:id="rId2"/>
    <p:sldId id="1508" r:id="rId3"/>
    <p:sldId id="1530" r:id="rId4"/>
    <p:sldId id="1531" r:id="rId5"/>
    <p:sldId id="1532" r:id="rId6"/>
    <p:sldId id="1533" r:id="rId7"/>
    <p:sldId id="1534" r:id="rId8"/>
    <p:sldId id="1535" r:id="rId9"/>
    <p:sldId id="1536" r:id="rId10"/>
    <p:sldId id="1537" r:id="rId11"/>
    <p:sldId id="1538" r:id="rId12"/>
    <p:sldId id="1539" r:id="rId13"/>
    <p:sldId id="1540" r:id="rId14"/>
    <p:sldId id="1529" r:id="rId15"/>
  </p:sldIdLst>
  <p:sldSz cx="9906000" cy="6858000" type="A4"/>
  <p:notesSz cx="7010400" cy="9296400"/>
  <p:custDataLst>
    <p:tags r:id="rId18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Capa" id="{5FD72DB2-8481-4964-9660-6F275A2C0D25}">
          <p14:sldIdLst>
            <p14:sldId id="1053"/>
            <p14:sldId id="1508"/>
            <p14:sldId id="1530"/>
            <p14:sldId id="1531"/>
            <p14:sldId id="1532"/>
            <p14:sldId id="1533"/>
            <p14:sldId id="1534"/>
            <p14:sldId id="1535"/>
            <p14:sldId id="1536"/>
            <p14:sldId id="1537"/>
            <p14:sldId id="1538"/>
            <p14:sldId id="1539"/>
            <p14:sldId id="1540"/>
            <p14:sldId id="1529"/>
          </p14:sldIdLst>
        </p14:section>
      </p14:sectionLst>
    </p:ext>
    <p:ext uri="{EFAFB233-063F-42B5-8137-9DF3F51BA10A}">
      <p15:sldGuideLst xmlns:p15="http://schemas.microsoft.com/office/powerpoint/2012/main" xmlns="">
        <p15:guide id="5" pos="604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11" orient="horz" pos="864" userDrawn="1">
          <p15:clr>
            <a:srgbClr val="A4A3A4"/>
          </p15:clr>
        </p15:guide>
        <p15:guide id="12" orient="horz" pos="672" userDrawn="1">
          <p15:clr>
            <a:srgbClr val="A4A3A4"/>
          </p15:clr>
        </p15:guide>
        <p15:guide id="13" orient="horz" pos="3360" userDrawn="1">
          <p15:clr>
            <a:srgbClr val="A4A3A4"/>
          </p15:clr>
        </p15:guide>
        <p15:guide id="14" orient="horz" pos="3024" userDrawn="1">
          <p15:clr>
            <a:srgbClr val="A4A3A4"/>
          </p15:clr>
        </p15:guide>
        <p15:guide id="15" orient="horz" pos="1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ómez Herrera, José R." initials="JRGH" lastIdx="5" clrIdx="0"/>
  <p:cmAuthor id="1" name="Trindade, Ricardo J." initials="RT" lastIdx="0" clrIdx="1"/>
  <p:cmAuthor id="2" name="f.fernandez.parra" initials="f" lastIdx="38" clrIdx="2"/>
  <p:cmAuthor id="3" name="Alves, Joao" initials="AJ" lastIdx="7" clrIdx="3">
    <p:extLst>
      <p:ext uri="{19B8F6BF-5375-455C-9EA6-DF929625EA0E}">
        <p15:presenceInfo xmlns:p15="http://schemas.microsoft.com/office/powerpoint/2012/main" xmlns="" userId="Alves, Jo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  <a:srgbClr val="7F7F7F"/>
    <a:srgbClr val="115571"/>
    <a:srgbClr val="197FA9"/>
    <a:srgbClr val="003D3A"/>
    <a:srgbClr val="11553A"/>
    <a:srgbClr val="24A8DF"/>
    <a:srgbClr val="24A8E9"/>
    <a:srgbClr val="249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5" autoAdjust="0"/>
    <p:restoredTop sz="95501" autoAdjust="0"/>
  </p:normalViewPr>
  <p:slideViewPr>
    <p:cSldViewPr snapToObjects="1">
      <p:cViewPr>
        <p:scale>
          <a:sx n="100" d="100"/>
          <a:sy n="100" d="100"/>
        </p:scale>
        <p:origin x="-684" y="-24"/>
      </p:cViewPr>
      <p:guideLst>
        <p:guide orient="horz" pos="864"/>
        <p:guide orient="horz" pos="672"/>
        <p:guide orient="horz" pos="3360"/>
        <p:guide orient="horz" pos="3024"/>
        <p:guide orient="horz" pos="1104"/>
        <p:guide pos="6048"/>
        <p:guide pos="288"/>
      </p:guideLst>
    </p:cSldViewPr>
  </p:slideViewPr>
  <p:outlineViewPr>
    <p:cViewPr>
      <p:scale>
        <a:sx n="33" d="100"/>
        <a:sy n="33" d="100"/>
      </p:scale>
      <p:origin x="48" y="2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842" y="-72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31284618830174"/>
          <c:y val="0.13613541552052716"/>
          <c:w val="0.82075845948449455"/>
          <c:h val="0.62393822043621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Hídrica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0.87000000000000055</c:v>
                </c:pt>
                <c:pt idx="1">
                  <c:v>0.86690000000000056</c:v>
                </c:pt>
                <c:pt idx="2">
                  <c:v>1.6469</c:v>
                </c:pt>
                <c:pt idx="3">
                  <c:v>3.8113200000000003</c:v>
                </c:pt>
                <c:pt idx="4">
                  <c:v>4.1413200000000003</c:v>
                </c:pt>
                <c:pt idx="5">
                  <c:v>4.5853200000000003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Térmica</c:v>
                </c:pt>
              </c:strCache>
            </c:strRef>
          </c:tx>
          <c:spPr>
            <a:solidFill>
              <a:srgbClr val="008899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formatCode>#,##0.00</c:formatCode>
                <c:ptCount val="6"/>
                <c:pt idx="0">
                  <c:v>1.3800000000000001</c:v>
                </c:pt>
                <c:pt idx="1">
                  <c:v>1.3812</c:v>
                </c:pt>
                <c:pt idx="2">
                  <c:v>1.3875999999999988</c:v>
                </c:pt>
                <c:pt idx="3">
                  <c:v>1.3875999999999988</c:v>
                </c:pt>
                <c:pt idx="4">
                  <c:v>1.3875999999999988</c:v>
                </c:pt>
                <c:pt idx="5">
                  <c:v>1.3875999999999988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Ciclo Combinado</c:v>
                </c:pt>
              </c:strCache>
            </c:strRef>
          </c:tx>
          <c:spPr>
            <a:solidFill>
              <a:srgbClr val="7F7F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Sheet1!$B$4:$G$4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0.75000000000000056</c:v>
                </c:pt>
                <c:pt idx="4">
                  <c:v>1.25</c:v>
                </c:pt>
                <c:pt idx="5">
                  <c:v>1.25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Renováveis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elete val="1"/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Sheet1!$B$5:$G$5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0629632"/>
        <c:axId val="130631168"/>
      </c:barChart>
      <c:catAx>
        <c:axId val="1306296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pt-PT"/>
          </a:p>
        </c:txPr>
        <c:crossAx val="130631168"/>
        <c:crosses val="autoZero"/>
        <c:auto val="1"/>
        <c:lblAlgn val="ctr"/>
        <c:lblOffset val="100"/>
        <c:noMultiLvlLbl val="0"/>
      </c:catAx>
      <c:valAx>
        <c:axId val="130631168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pt-PT">
                    <a:solidFill>
                      <a:schemeClr val="tx1"/>
                    </a:solidFill>
                  </a:rPr>
                  <a:t>GW</a:t>
                </a:r>
              </a:p>
            </c:rich>
          </c:tx>
          <c:layout>
            <c:manualLayout>
              <c:xMode val="edge"/>
              <c:yMode val="edge"/>
              <c:x val="1.227363226155838E-2"/>
              <c:y val="0.1035401245336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pt-PT"/>
          </a:p>
        </c:txPr>
        <c:crossAx val="130629632"/>
        <c:crosses val="autoZero"/>
        <c:crossBetween val="between"/>
        <c:majorUnit val="1"/>
        <c:minorUnit val="0.5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6.098058704618689E-2"/>
          <c:y val="0.90850748179504115"/>
          <c:w val="0.89999983994596611"/>
          <c:h val="9.1409205966444251E-2"/>
        </c:manualLayout>
      </c:layout>
      <c:overlay val="0"/>
      <c:txPr>
        <a:bodyPr/>
        <a:lstStyle/>
        <a:p>
          <a:pPr>
            <a:defRPr b="0">
              <a:solidFill>
                <a:schemeClr val="tx1"/>
              </a:solidFill>
            </a:defRPr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62868796400179E-4"/>
          <c:y val="0.12641962899426393"/>
          <c:w val="0.8701157407407405"/>
          <c:h val="0.805555555555555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ysClr val="window" lastClr="FFFFFF"/>
              </a:solidFill>
            </a:ln>
          </c:spPr>
          <c:dPt>
            <c:idx val="1"/>
            <c:bubble3D val="0"/>
            <c:spPr>
              <a:solidFill>
                <a:srgbClr val="008899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27795123456790133"/>
                  <c:y val="0.1294401234567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747407407407406"/>
                  <c:y val="-0.18628765432098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Hídrica</c:v>
                </c:pt>
                <c:pt idx="1">
                  <c:v>Térmica (e outras)</c:v>
                </c:pt>
                <c:pt idx="2">
                  <c:v>Ciclo Combinado</c:v>
                </c:pt>
                <c:pt idx="3">
                  <c:v>Renováveis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0.38832913518052098</c:v>
                </c:pt>
                <c:pt idx="1">
                  <c:v>0.61167086481948019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62868796400179E-4"/>
          <c:y val="0.12641962899426393"/>
          <c:w val="0.8701157407407405"/>
          <c:h val="0.805555555555555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ysClr val="window" lastClr="FFFFFF"/>
              </a:solidFill>
            </a:ln>
          </c:spPr>
          <c:dPt>
            <c:idx val="1"/>
            <c:bubble3D val="0"/>
            <c:spPr>
              <a:solidFill>
                <a:srgbClr val="008899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26064285714285745"/>
                  <c:y val="-0.20146825396825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80802469135794"/>
                  <c:y val="-2.334320987654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840912698412718"/>
                  <c:y val="0.161269841269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Hídrica</c:v>
                </c:pt>
                <c:pt idx="1">
                  <c:v>Térmica (e outras)</c:v>
                </c:pt>
                <c:pt idx="2">
                  <c:v>Ciclo Combinado</c:v>
                </c:pt>
                <c:pt idx="3">
                  <c:v>Renováveis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0.62989694679811614</c:v>
                </c:pt>
                <c:pt idx="1">
                  <c:v>0.18759554605975756</c:v>
                </c:pt>
                <c:pt idx="2">
                  <c:v>0.16898843253900692</c:v>
                </c:pt>
                <c:pt idx="3">
                  <c:v>1.3519074603120539E-2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62868796400179E-4"/>
          <c:y val="0.12641962899426393"/>
          <c:w val="0.8701157407407405"/>
          <c:h val="0.805555555555555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ysClr val="window" lastClr="FFFFFF"/>
              </a:solidFill>
            </a:ln>
          </c:spPr>
          <c:dPt>
            <c:idx val="1"/>
            <c:bubble3D val="0"/>
            <c:spPr>
              <a:solidFill>
                <a:srgbClr val="008899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0.29363015873015874"/>
                  <c:y val="-0.10910476190476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63650793650787"/>
                  <c:y val="7.353571428571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Hídrica</c:v>
                </c:pt>
                <c:pt idx="1">
                  <c:v>Térmica (e outras)</c:v>
                </c:pt>
                <c:pt idx="2">
                  <c:v>Ciclo Combinado</c:v>
                </c:pt>
                <c:pt idx="3">
                  <c:v>Renováveis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0.53176219159074467</c:v>
                </c:pt>
                <c:pt idx="1">
                  <c:v>0.46823780840925466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62868796400179E-4"/>
          <c:y val="0.12641962899426393"/>
          <c:w val="0.8701157407407405"/>
          <c:h val="0.805555555555555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ysClr val="window" lastClr="FFFFFF"/>
              </a:solidFill>
            </a:ln>
          </c:spPr>
          <c:dPt>
            <c:idx val="1"/>
            <c:bubble3D val="0"/>
            <c:spPr>
              <a:solidFill>
                <a:srgbClr val="008899"/>
              </a:solidFill>
              <a:ln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0"/>
              <c:layout>
                <c:manualLayout>
                  <c:x val="-5.9096296296296487E-2"/>
                  <c:y val="-0.17155432098765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677777777777846E-2"/>
                  <c:y val="0.248245679012345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Hídrica</c:v>
                </c:pt>
                <c:pt idx="1">
                  <c:v>Térmica (e outras)</c:v>
                </c:pt>
                <c:pt idx="2">
                  <c:v>Ciclo Combinado</c:v>
                </c:pt>
                <c:pt idx="3">
                  <c:v>Renováveis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0.95597890407514285</c:v>
                </c:pt>
                <c:pt idx="1">
                  <c:v>3.6656936049534981E-2</c:v>
                </c:pt>
                <c:pt idx="2">
                  <c:v>0</c:v>
                </c:pt>
                <c:pt idx="3">
                  <c:v>7.3641598753222516E-3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02721378572997"/>
          <c:y val="0.17497453113184824"/>
          <c:w val="0.78265936388686452"/>
          <c:h val="0.5660836720867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Cap. Instalada (GW)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2.25</c:v>
                </c:pt>
                <c:pt idx="1">
                  <c:v>3.6085360000000022</c:v>
                </c:pt>
                <c:pt idx="2">
                  <c:v>3.6085360000000022</c:v>
                </c:pt>
                <c:pt idx="3">
                  <c:v>6.0229559999999926</c:v>
                </c:pt>
                <c:pt idx="4">
                  <c:v>7.3969559999999941</c:v>
                </c:pt>
                <c:pt idx="5">
                  <c:v>7.3969559999999941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Cap. Disponível (GW)</c:v>
                </c:pt>
              </c:strCache>
            </c:strRef>
          </c:tx>
          <c:spPr>
            <a:solidFill>
              <a:srgbClr val="008899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\ _€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formatCode>#,##0.00</c:formatCode>
                <c:ptCount val="6"/>
                <c:pt idx="0">
                  <c:v>1.9700000000000011</c:v>
                </c:pt>
                <c:pt idx="1">
                  <c:v>3.2071492738852294</c:v>
                </c:pt>
                <c:pt idx="2">
                  <c:v>3.2071492738852294</c:v>
                </c:pt>
                <c:pt idx="3">
                  <c:v>5.4410843879752715</c:v>
                </c:pt>
                <c:pt idx="4">
                  <c:v>6.8067143094170275</c:v>
                </c:pt>
                <c:pt idx="5">
                  <c:v>6.9366180469751502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68"/>
        <c:axId val="132214784"/>
        <c:axId val="13221670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% Disponibilidade</c:v>
                </c:pt>
              </c:strCache>
            </c:strRef>
          </c:tx>
          <c:spPr>
            <a:ln>
              <a:solidFill>
                <a:srgbClr val="FFC165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FFC165">
                  <a:lumMod val="75000"/>
                </a:srgbClr>
              </a:solidFill>
              <a:ln>
                <a:solidFill>
                  <a:srgbClr val="FFC165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Sheet1!$B$1:$G$1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0.87555555555555564</c:v>
                </c:pt>
                <c:pt idx="1">
                  <c:v>0.88876743196831887</c:v>
                </c:pt>
                <c:pt idx="2">
                  <c:v>0.88876743196831887</c:v>
                </c:pt>
                <c:pt idx="3">
                  <c:v>0.90339102393829063</c:v>
                </c:pt>
                <c:pt idx="4">
                  <c:v>0.92020478551136786</c:v>
                </c:pt>
                <c:pt idx="5">
                  <c:v>0.93776656870409258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24512"/>
        <c:axId val="132222976"/>
      </c:lineChart>
      <c:catAx>
        <c:axId val="132214784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low"/>
        <c:spPr>
          <a:ln w="1905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pt-PT"/>
          </a:p>
        </c:txPr>
        <c:crossAx val="132216704"/>
        <c:crosses val="autoZero"/>
        <c:auto val="1"/>
        <c:lblAlgn val="ctr"/>
        <c:lblOffset val="100"/>
        <c:noMultiLvlLbl val="0"/>
      </c:catAx>
      <c:valAx>
        <c:axId val="13221670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PT" dirty="0" smtClean="0"/>
                  <a:t>GW</a:t>
                </a:r>
                <a:endParaRPr lang="pt-PT" dirty="0"/>
              </a:p>
            </c:rich>
          </c:tx>
          <c:layout>
            <c:manualLayout>
              <c:xMode val="edge"/>
              <c:yMode val="edge"/>
              <c:x val="8.2360552883581281E-3"/>
              <c:y val="0.147238482384824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2214784"/>
        <c:crosses val="autoZero"/>
        <c:crossBetween val="between"/>
      </c:valAx>
      <c:valAx>
        <c:axId val="132222976"/>
        <c:scaling>
          <c:orientation val="minMax"/>
          <c:max val="1"/>
          <c:min val="0.84000000000000064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132224512"/>
        <c:crosses val="max"/>
        <c:crossBetween val="between"/>
      </c:valAx>
      <c:catAx>
        <c:axId val="132224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222297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85907481116475481"/>
          <c:w val="1"/>
          <c:h val="0.1113762858555502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+mn-lt"/>
        </a:defRPr>
      </a:pPr>
      <a:endParaRPr lang="pt-P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5646043771045"/>
          <c:y val="8.8383463561307704E-2"/>
          <c:w val="0.88291529882154907"/>
          <c:h val="0.77239941297866777"/>
        </c:manualLayout>
      </c:layout>
      <c:lineChart>
        <c:grouping val="standar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Procura</c:v>
                </c:pt>
              </c:strCache>
            </c:strRef>
          </c:tx>
          <c:spPr>
            <a:ln>
              <a:solidFill>
                <a:srgbClr val="24A8DF"/>
              </a:solidFill>
            </a:ln>
            <a:effectLst>
              <a:outerShdw blurRad="50800" dist="38100" dir="2700000" algn="tl" rotWithShape="0">
                <a:sysClr val="window" lastClr="FFFFFF">
                  <a:lumMod val="50000"/>
                  <a:alpha val="40000"/>
                </a:sysClr>
              </a:outerShdw>
            </a:effectLst>
          </c:spPr>
          <c:marker>
            <c:symbol val="square"/>
            <c:size val="5"/>
            <c:spPr>
              <a:solidFill>
                <a:srgbClr val="24A8DF"/>
              </a:solidFill>
              <a:ln>
                <a:solidFill>
                  <a:srgbClr val="24A8DF"/>
                </a:solidFill>
              </a:ln>
              <a:effectLst>
                <a:outerShdw blurRad="50800" dist="38100" dir="2700000" algn="tl" rotWithShape="0">
                  <a:sysClr val="window" lastClr="FFFFFF">
                    <a:lumMod val="50000"/>
                    <a:alpha val="40000"/>
                  </a:sysClr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11020.162323218185</c:v>
                </c:pt>
                <c:pt idx="1">
                  <c:v>12340.552274802934</c:v>
                </c:pt>
                <c:pt idx="2">
                  <c:v>12840.511919280503</c:v>
                </c:pt>
                <c:pt idx="3">
                  <c:v>15138.847916872724</c:v>
                </c:pt>
                <c:pt idx="4">
                  <c:v>16978.44060967306</c:v>
                </c:pt>
                <c:pt idx="5">
                  <c:v>19618.107199057162</c:v>
                </c:pt>
                <c:pt idx="6">
                  <c:v>21888.351921631416</c:v>
                </c:pt>
                <c:pt idx="7">
                  <c:v>24363.11784384511</c:v>
                </c:pt>
                <c:pt idx="8">
                  <c:v>27054.925023204727</c:v>
                </c:pt>
                <c:pt idx="9">
                  <c:v>29976.60870317736</c:v>
                </c:pt>
                <c:pt idx="10">
                  <c:v>33141.305601239437</c:v>
                </c:pt>
                <c:pt idx="11">
                  <c:v>36562.440396404891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Produção</c:v>
                </c:pt>
              </c:strCache>
            </c:strRef>
          </c:tx>
          <c:spPr>
            <a:ln>
              <a:solidFill>
                <a:srgbClr val="FFC165">
                  <a:lumMod val="75000"/>
                </a:srgbClr>
              </a:solidFill>
            </a:ln>
            <a:effectLst>
              <a:outerShdw blurRad="50800" dist="38100" dir="2700000" algn="tl" rotWithShape="0">
                <a:sysClr val="window" lastClr="FFFFFF">
                  <a:lumMod val="75000"/>
                  <a:alpha val="40000"/>
                </a:sysClr>
              </a:outerShdw>
            </a:effectLst>
          </c:spPr>
          <c:marker>
            <c:symbol val="triangle"/>
            <c:size val="7"/>
            <c:spPr>
              <a:solidFill>
                <a:srgbClr val="FFC165">
                  <a:lumMod val="75000"/>
                </a:srgbClr>
              </a:solidFill>
              <a:ln>
                <a:solidFill>
                  <a:srgbClr val="FFC165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sysClr val="window" lastClr="FFFFFF">
                    <a:lumMod val="75000"/>
                    <a:alpha val="40000"/>
                  </a:sysClr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Sheet1!$B$3:$M$3</c:f>
              <c:numCache>
                <c:formatCode>#,##0</c:formatCode>
                <c:ptCount val="12"/>
                <c:pt idx="0">
                  <c:v>7803.9918879705965</c:v>
                </c:pt>
                <c:pt idx="1">
                  <c:v>8570.1393204393771</c:v>
                </c:pt>
                <c:pt idx="2">
                  <c:v>12779.378982622875</c:v>
                </c:pt>
                <c:pt idx="3">
                  <c:v>25537.837283526245</c:v>
                </c:pt>
                <c:pt idx="4">
                  <c:v>29663.384349209555</c:v>
                </c:pt>
                <c:pt idx="5">
                  <c:v>32862.966698524397</c:v>
                </c:pt>
                <c:pt idx="6">
                  <c:v>33610.693698070376</c:v>
                </c:pt>
                <c:pt idx="7">
                  <c:v>34366.587457419686</c:v>
                </c:pt>
                <c:pt idx="8">
                  <c:v>34955.583315153002</c:v>
                </c:pt>
                <c:pt idx="9">
                  <c:v>52233.575300905934</c:v>
                </c:pt>
                <c:pt idx="10">
                  <c:v>52970.741708959555</c:v>
                </c:pt>
                <c:pt idx="11">
                  <c:v>53714.83803992303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Défice/ superavit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sysClr val="window" lastClr="FFFFFF">
                  <a:lumMod val="50000"/>
                  <a:alpha val="40000"/>
                </a:sysClr>
              </a:outerShdw>
            </a:effectLst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sysClr val="window" lastClr="FFFFFF">
                    <a:lumMod val="50000"/>
                    <a:alpha val="40000"/>
                  </a:sysClr>
                </a:outerShdw>
              </a:effectLst>
            </c:spPr>
          </c:marker>
          <c:cat>
            <c:strRef>
              <c:f>Sheet1!$B$1:$M$1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strCache>
            </c:strRef>
          </c:cat>
          <c:val>
            <c:numRef>
              <c:f>Sheet1!$B$4:$M$4</c:f>
              <c:numCache>
                <c:formatCode>#,##0</c:formatCode>
                <c:ptCount val="12"/>
                <c:pt idx="0">
                  <c:v>-3216.1704352475972</c:v>
                </c:pt>
                <c:pt idx="1">
                  <c:v>-3770.4129543635459</c:v>
                </c:pt>
                <c:pt idx="2">
                  <c:v>-1228.4522020467689</c:v>
                </c:pt>
                <c:pt idx="3">
                  <c:v>10398.989366653521</c:v>
                </c:pt>
                <c:pt idx="4">
                  <c:v>12684.943739536498</c:v>
                </c:pt>
                <c:pt idx="5">
                  <c:v>13244.859499467217</c:v>
                </c:pt>
                <c:pt idx="6">
                  <c:v>11722.341776438956</c:v>
                </c:pt>
                <c:pt idx="7">
                  <c:v>10003.469613574538</c:v>
                </c:pt>
                <c:pt idx="8">
                  <c:v>7900.6582919482908</c:v>
                </c:pt>
                <c:pt idx="9">
                  <c:v>22256.966597728569</c:v>
                </c:pt>
                <c:pt idx="10">
                  <c:v>19829.436107720139</c:v>
                </c:pt>
                <c:pt idx="11">
                  <c:v>17152.397643518136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92736"/>
        <c:axId val="132316544"/>
      </c:lineChart>
      <c:catAx>
        <c:axId val="1298927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28575">
            <a:solidFill>
              <a:sysClr val="window" lastClr="FFFFFF">
                <a:lumMod val="75000"/>
              </a:sysClr>
            </a:solidFill>
          </a:ln>
        </c:spPr>
        <c:txPr>
          <a:bodyPr rot="0" vert="horz"/>
          <a:lstStyle/>
          <a:p>
            <a:pPr>
              <a:defRPr sz="1200"/>
            </a:pPr>
            <a:endParaRPr lang="pt-PT"/>
          </a:p>
        </c:txPr>
        <c:crossAx val="132316544"/>
        <c:crosses val="autoZero"/>
        <c:auto val="1"/>
        <c:lblAlgn val="ctr"/>
        <c:lblOffset val="100"/>
        <c:noMultiLvlLbl val="0"/>
      </c:catAx>
      <c:valAx>
        <c:axId val="132316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pt-PT" sz="1200" dirty="0" err="1" smtClean="0"/>
                  <a:t>GWh</a:t>
                </a:r>
                <a:endParaRPr lang="pt-PT" sz="1200" dirty="0"/>
              </a:p>
            </c:rich>
          </c:tx>
          <c:layout>
            <c:manualLayout>
              <c:xMode val="edge"/>
              <c:yMode val="edge"/>
              <c:x val="1.3572811447811462E-2"/>
              <c:y val="7.3723970473970474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pt-PT"/>
          </a:p>
        </c:txPr>
        <c:crossAx val="12989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628189594639996"/>
          <c:y val="0.86444874730909016"/>
          <c:w val="0.47226025946649075"/>
          <c:h val="5.3252486135573977E-2"/>
        </c:manualLayout>
      </c:layout>
      <c:overlay val="0"/>
      <c:txPr>
        <a:bodyPr/>
        <a:lstStyle/>
        <a:p>
          <a:pPr>
            <a:defRPr sz="14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entury Gothic" pitchFamily="34" charset="0"/>
        </a:defRPr>
      </a:pPr>
      <a:endParaRPr lang="pt-P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193631227104"/>
          <c:y val="5.0673812992228812E-2"/>
          <c:w val="0.77790544014335539"/>
          <c:h val="0.74564522417154111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Custo</c:v>
                </c:pt>
              </c:strCache>
            </c:strRef>
          </c:tx>
          <c:spPr>
            <a:solidFill>
              <a:srgbClr val="00334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71833</c:v>
                </c:pt>
                <c:pt idx="1">
                  <c:v>75539</c:v>
                </c:pt>
                <c:pt idx="2" formatCode="0">
                  <c:v>101856</c:v>
                </c:pt>
                <c:pt idx="3" formatCode="0">
                  <c:v>122916</c:v>
                </c:pt>
                <c:pt idx="4" formatCode="0">
                  <c:v>136012.10848645598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"/>
        <c:axId val="132973696"/>
        <c:axId val="132975232"/>
      </c:barChart>
      <c:catAx>
        <c:axId val="132973696"/>
        <c:scaling>
          <c:orientation val="minMax"/>
        </c:scaling>
        <c:delete val="0"/>
        <c:axPos val="b"/>
        <c:min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inorGridlines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pt-PT"/>
          </a:p>
        </c:txPr>
        <c:crossAx val="132975232"/>
        <c:crosses val="autoZero"/>
        <c:auto val="1"/>
        <c:lblAlgn val="ctr"/>
        <c:lblOffset val="100"/>
        <c:noMultiLvlLbl val="0"/>
      </c:catAx>
      <c:valAx>
        <c:axId val="132975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pt-PT" sz="1200" b="1" baseline="0" dirty="0" smtClean="0"/>
                  <a:t>Mil Milhões </a:t>
                </a:r>
                <a:r>
                  <a:rPr lang="pt-PT" sz="1200" b="1" baseline="0" dirty="0" err="1" smtClean="0"/>
                  <a:t>Kz</a:t>
                </a:r>
                <a:endParaRPr lang="pt-PT" sz="1200" b="1" dirty="0"/>
              </a:p>
            </c:rich>
          </c:tx>
          <c:layout>
            <c:manualLayout>
              <c:xMode val="edge"/>
              <c:yMode val="edge"/>
              <c:x val="2.6958718030171075E-3"/>
              <c:y val="2.826008076440058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pt-PT"/>
          </a:p>
        </c:txPr>
        <c:crossAx val="132973696"/>
        <c:crosses val="autoZero"/>
        <c:crossBetween val="between"/>
        <c:dispUnits>
          <c:builtInUnit val="thousands"/>
        </c:dispUnits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92822222222236"/>
          <c:y val="3.2990573008704845E-2"/>
          <c:w val="0.77190422222222288"/>
          <c:h val="0.79763700883927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Resultado Líquido</c:v>
                </c:pt>
              </c:strCache>
            </c:strRef>
          </c:tx>
          <c:spPr>
            <a:solidFill>
              <a:srgbClr val="00889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552.32316005993039</c:v>
                </c:pt>
                <c:pt idx="1">
                  <c:v>20444.442892802857</c:v>
                </c:pt>
                <c:pt idx="2">
                  <c:v>12213.799311684426</c:v>
                </c:pt>
                <c:pt idx="3">
                  <c:v>3943.7916684392767</c:v>
                </c:pt>
                <c:pt idx="4">
                  <c:v>1444.3901207645808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2925696"/>
        <c:axId val="13293977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RL /Proveitos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7.512044444444449E-2"/>
                  <c:y val="-4.2773082134331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39333333333407E-2"/>
                  <c:y val="-6.2438867023678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431555555555587E-2"/>
                  <c:y val="-5.5883605393896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3.8140078299231683E-3</c:v>
                </c:pt>
                <c:pt idx="1">
                  <c:v>0.10000507982455832</c:v>
                </c:pt>
                <c:pt idx="2">
                  <c:v>0.16108831450370981</c:v>
                </c:pt>
                <c:pt idx="3">
                  <c:v>5.7521653604522001E-2</c:v>
                </c:pt>
                <c:pt idx="4">
                  <c:v>2.0957109220811981E-2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43232"/>
        <c:axId val="132941696"/>
      </c:lineChart>
      <c:catAx>
        <c:axId val="1329256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t-PT"/>
          </a:p>
        </c:txPr>
        <c:crossAx val="132939776"/>
        <c:crosses val="autoZero"/>
        <c:auto val="1"/>
        <c:lblAlgn val="ctr"/>
        <c:lblOffset val="100"/>
        <c:noMultiLvlLbl val="0"/>
      </c:catAx>
      <c:valAx>
        <c:axId val="132939776"/>
        <c:scaling>
          <c:orientation val="minMax"/>
          <c:max val="25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pt-PT"/>
          </a:p>
        </c:txPr>
        <c:crossAx val="132925696"/>
        <c:crosses val="autoZero"/>
        <c:crossBetween val="between"/>
        <c:majorUnit val="5000"/>
        <c:minorUnit val="1000"/>
        <c:dispUnits>
          <c:builtInUnit val="thousands"/>
        </c:dispUnits>
      </c:valAx>
      <c:valAx>
        <c:axId val="132941696"/>
        <c:scaling>
          <c:orientation val="minMax"/>
          <c:max val="0.2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pt-PT"/>
          </a:p>
        </c:txPr>
        <c:crossAx val="132943232"/>
        <c:crosses val="max"/>
        <c:crossBetween val="between"/>
        <c:majorUnit val="5.0000000000000024E-2"/>
        <c:minorUnit val="1.0000000000000013E-3"/>
      </c:valAx>
      <c:catAx>
        <c:axId val="132943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2941696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0224222222222214E-2"/>
          <c:y val="0.92614852571133566"/>
          <c:w val="0.87874044444444555"/>
          <c:h val="5.1863569321533923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86862" y="9099552"/>
            <a:ext cx="378106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22246" eaLnBrk="0" hangingPunct="0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102D02-DB30-46EC-B84F-1FE6D9471FF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6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1795" y="4419599"/>
            <a:ext cx="5736519" cy="458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526" tIns="45451" rIns="92526" bIns="45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708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9125" y="214313"/>
            <a:ext cx="5724525" cy="3963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34534" y="9118603"/>
            <a:ext cx="230435" cy="13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22246" eaLnBrk="0" hangingPunct="0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lnSpc>
        <a:spcPct val="100000"/>
      </a:lnSpc>
      <a:spcBef>
        <a:spcPts val="900"/>
      </a:spcBef>
      <a:spcAft>
        <a:spcPct val="0"/>
      </a:spcAft>
      <a:buFont typeface="Webdings" pitchFamily="18" charset="2"/>
      <a:buChar char="4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eaLnBrk="0" fontAlgn="base" hangingPunct="0">
      <a:lnSpc>
        <a:spcPct val="100000"/>
      </a:lnSpc>
      <a:spcBef>
        <a:spcPts val="9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9125" y="214313"/>
            <a:ext cx="5724525" cy="396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10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Demonstração de Resultados:</a:t>
            </a:r>
          </a:p>
          <a:p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Uma vez que se consideram preços de venda </a:t>
            </a:r>
            <a:r>
              <a:rPr lang="pt-PT" sz="1000" b="0" i="1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cost-plus</a:t>
            </a:r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o EBITDA da PRODEL é positivo em todos os exercícios até 2025. A evolução do EBITDA depende da variação dos seguintes factores:</a:t>
            </a:r>
          </a:p>
          <a:p>
            <a:pPr marL="342900" lvl="1" indent="-177800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Aumento do valor das vendas, devido ao progressivo aumento das quantidades de energia produzidas, que possibilitam a redução dos custos unitários por </a:t>
            </a:r>
            <a:r>
              <a:rPr lang="pt-PT" sz="10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kWh</a:t>
            </a:r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</a:p>
          <a:p>
            <a:pPr marL="342900" lvl="1" indent="-177800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Minimização do preço de venda, mas que garanta, para além da recuperação dos custos, o nível de rendibilidade necessário para o reembolso do capital emprestado;</a:t>
            </a:r>
          </a:p>
          <a:p>
            <a:pPr marL="342900" lvl="1" indent="-177800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Aumento da capacidade instalada, que leva a um aumento absoluto dos custos de operação e manutenção e dos custos com pessoal;</a:t>
            </a:r>
          </a:p>
          <a:p>
            <a:pPr marL="342900" lvl="1" indent="-177800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Aumento de eficiência que permite uma progressiva redução do custo unitário por </a:t>
            </a:r>
            <a:r>
              <a:rPr lang="pt-PT" sz="10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kWh</a:t>
            </a:r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</a:p>
          <a:p>
            <a:pPr marL="342900" lvl="1" indent="-177800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Compensação do investimento com fundos próprios na ordem dos 10% a partir de 2018.</a:t>
            </a:r>
          </a:p>
          <a:p>
            <a:endParaRPr lang="pt-PT" sz="10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resultados líquidos seguem a mesma curva de evolução do EBITDA, uma vez que:</a:t>
            </a:r>
          </a:p>
          <a:p>
            <a:pPr lvl="1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amortizações do imobilizado construído com fundos próprios não são significativas;</a:t>
            </a:r>
          </a:p>
          <a:p>
            <a:pPr lvl="1"/>
            <a:r>
              <a:rPr lang="pt-PT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Não se considera a existência de provisões do exercício para cobranças duvidosas.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4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As</a:t>
            </a:r>
            <a:r>
              <a:rPr lang="pt-PT" baseline="0" dirty="0" smtClean="0"/>
              <a:t> projecções financeiras e a simulação de cenários devem ser efectuadas a partir do balanço de abertura da PRODEL, que resulta do somatório do balanço da UNP da ENE e do balanço de Capanda (GAMEK).</a:t>
            </a:r>
          </a:p>
          <a:p>
            <a:r>
              <a:rPr lang="pt-PT" baseline="0" dirty="0" smtClean="0"/>
              <a:t>O balanço de abertura da PRODEL é obtido após o fecho de contas da ENE e da segregação contabilística do seu balanço </a:t>
            </a:r>
            <a:r>
              <a:rPr lang="pt-PT" baseline="0" dirty="0" err="1" smtClean="0"/>
              <a:t>pelos</a:t>
            </a:r>
            <a:r>
              <a:rPr lang="pt-PT" baseline="0" dirty="0" smtClean="0"/>
              <a:t> negócios de produção, transporte e distribuição.</a:t>
            </a:r>
          </a:p>
          <a:p>
            <a:r>
              <a:rPr lang="pt-PT" baseline="0" dirty="0" smtClean="0"/>
              <a:t>É importante que as projecções financeiras sejam elaboradas sobre o balanço de abertura dado que:</a:t>
            </a:r>
          </a:p>
          <a:p>
            <a:pPr lvl="1"/>
            <a:r>
              <a:rPr lang="pt-PT" baseline="0" dirty="0" smtClean="0"/>
              <a:t>É necessário considerar, por exemplo, o valor actualizado de contas a pagar e de imobilizado corpóreo à data de arranque da PRODEL;</a:t>
            </a:r>
          </a:p>
          <a:p>
            <a:pPr lvl="1"/>
            <a:r>
              <a:rPr lang="pt-PT" baseline="0" dirty="0" smtClean="0"/>
              <a:t>O estudo de viabilidade da PRODEL, e a consequente estimativa de necessidades de financiamento, foi elaborado sobre o balanço do 1.º semestre de 2014 da ENE. Desde então a realidade patrimonial poderá ter sofrido alterações significativas que é necessário actualizar.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9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4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1605627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906000" cy="685800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56896" y="6645333"/>
            <a:ext cx="945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6" name="Picture 15" descr="shutterstock_11605627a.jpg"/>
          <p:cNvPicPr>
            <a:picLocks noChangeAspect="1"/>
          </p:cNvPicPr>
          <p:nvPr userDrawn="1"/>
        </p:nvPicPr>
        <p:blipFill rotWithShape="1">
          <a:blip r:embed="rId2" cstate="print"/>
          <a:srcRect b="83830"/>
          <a:stretch/>
        </p:blipFill>
        <p:spPr>
          <a:xfrm>
            <a:off x="0" y="0"/>
            <a:ext cx="9906000" cy="1108934"/>
          </a:xfrm>
          <a:prstGeom prst="rect">
            <a:avLst/>
          </a:prstGeom>
        </p:spPr>
      </p:pic>
      <p:pic>
        <p:nvPicPr>
          <p:cNvPr id="5" name="Picture 1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48934"/>
            <a:ext cx="10433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 rot="589463">
            <a:off x="4485434" y="-87967"/>
            <a:ext cx="6690554" cy="6705675"/>
            <a:chOff x="2210266" y="1633044"/>
            <a:chExt cx="4737998" cy="4748706"/>
          </a:xfrm>
          <a:solidFill>
            <a:schemeClr val="bg1">
              <a:lumMod val="95000"/>
              <a:alpha val="48000"/>
            </a:schemeClr>
          </a:solidFill>
          <a:effectLst/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28730" y="1633044"/>
              <a:ext cx="237346" cy="474692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46" y="11"/>
                </a:cxn>
                <a:cxn ang="0">
                  <a:pos x="87" y="2"/>
                </a:cxn>
                <a:cxn ang="0">
                  <a:pos x="131" y="4"/>
                </a:cxn>
                <a:cxn ang="0">
                  <a:pos x="141" y="14"/>
                </a:cxn>
                <a:cxn ang="0">
                  <a:pos x="147" y="41"/>
                </a:cxn>
                <a:cxn ang="0">
                  <a:pos x="154" y="44"/>
                </a:cxn>
                <a:cxn ang="0">
                  <a:pos x="164" y="34"/>
                </a:cxn>
                <a:cxn ang="0">
                  <a:pos x="171" y="21"/>
                </a:cxn>
                <a:cxn ang="0">
                  <a:pos x="192" y="14"/>
                </a:cxn>
                <a:cxn ang="0">
                  <a:pos x="199" y="20"/>
                </a:cxn>
                <a:cxn ang="0">
                  <a:pos x="189" y="43"/>
                </a:cxn>
                <a:cxn ang="0">
                  <a:pos x="166" y="83"/>
                </a:cxn>
                <a:cxn ang="0">
                  <a:pos x="166" y="101"/>
                </a:cxn>
                <a:cxn ang="0">
                  <a:pos x="178" y="125"/>
                </a:cxn>
                <a:cxn ang="0">
                  <a:pos x="192" y="136"/>
                </a:cxn>
                <a:cxn ang="0">
                  <a:pos x="210" y="148"/>
                </a:cxn>
                <a:cxn ang="0">
                  <a:pos x="212" y="164"/>
                </a:cxn>
                <a:cxn ang="0">
                  <a:pos x="208" y="190"/>
                </a:cxn>
                <a:cxn ang="0">
                  <a:pos x="205" y="213"/>
                </a:cxn>
                <a:cxn ang="0">
                  <a:pos x="184" y="222"/>
                </a:cxn>
                <a:cxn ang="0">
                  <a:pos x="168" y="235"/>
                </a:cxn>
                <a:cxn ang="0">
                  <a:pos x="164" y="252"/>
                </a:cxn>
                <a:cxn ang="0">
                  <a:pos x="171" y="266"/>
                </a:cxn>
                <a:cxn ang="0">
                  <a:pos x="261" y="324"/>
                </a:cxn>
                <a:cxn ang="0">
                  <a:pos x="266" y="333"/>
                </a:cxn>
                <a:cxn ang="0">
                  <a:pos x="259" y="344"/>
                </a:cxn>
                <a:cxn ang="0">
                  <a:pos x="233" y="381"/>
                </a:cxn>
                <a:cxn ang="0">
                  <a:pos x="203" y="418"/>
                </a:cxn>
                <a:cxn ang="0">
                  <a:pos x="178" y="434"/>
                </a:cxn>
                <a:cxn ang="0">
                  <a:pos x="166" y="451"/>
                </a:cxn>
                <a:cxn ang="0">
                  <a:pos x="170" y="495"/>
                </a:cxn>
                <a:cxn ang="0">
                  <a:pos x="166" y="506"/>
                </a:cxn>
                <a:cxn ang="0">
                  <a:pos x="127" y="534"/>
                </a:cxn>
                <a:cxn ang="0">
                  <a:pos x="122" y="495"/>
                </a:cxn>
                <a:cxn ang="0">
                  <a:pos x="99" y="434"/>
                </a:cxn>
                <a:cxn ang="0">
                  <a:pos x="71" y="386"/>
                </a:cxn>
                <a:cxn ang="0">
                  <a:pos x="13" y="307"/>
                </a:cxn>
                <a:cxn ang="0">
                  <a:pos x="7" y="293"/>
                </a:cxn>
                <a:cxn ang="0">
                  <a:pos x="0" y="242"/>
                </a:cxn>
                <a:cxn ang="0">
                  <a:pos x="6" y="231"/>
                </a:cxn>
                <a:cxn ang="0">
                  <a:pos x="20" y="224"/>
                </a:cxn>
                <a:cxn ang="0">
                  <a:pos x="43" y="161"/>
                </a:cxn>
                <a:cxn ang="0">
                  <a:pos x="34" y="132"/>
                </a:cxn>
                <a:cxn ang="0">
                  <a:pos x="18" y="97"/>
                </a:cxn>
                <a:cxn ang="0">
                  <a:pos x="2" y="55"/>
                </a:cxn>
              </a:cxnLst>
              <a:rect l="0" t="0" r="r" b="b"/>
              <a:pathLst>
                <a:path w="266" h="534">
                  <a:moveTo>
                    <a:pt x="2" y="55"/>
                  </a:moveTo>
                  <a:lnTo>
                    <a:pt x="2" y="55"/>
                  </a:lnTo>
                  <a:lnTo>
                    <a:pt x="18" y="35"/>
                  </a:lnTo>
                  <a:lnTo>
                    <a:pt x="32" y="20"/>
                  </a:lnTo>
                  <a:lnTo>
                    <a:pt x="39" y="14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62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31" y="4"/>
                  </a:lnTo>
                  <a:lnTo>
                    <a:pt x="138" y="9"/>
                  </a:lnTo>
                  <a:lnTo>
                    <a:pt x="141" y="14"/>
                  </a:lnTo>
                  <a:lnTo>
                    <a:pt x="145" y="21"/>
                  </a:lnTo>
                  <a:lnTo>
                    <a:pt x="145" y="28"/>
                  </a:lnTo>
                  <a:lnTo>
                    <a:pt x="147" y="41"/>
                  </a:lnTo>
                  <a:lnTo>
                    <a:pt x="150" y="44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7" y="43"/>
                  </a:lnTo>
                  <a:lnTo>
                    <a:pt x="161" y="41"/>
                  </a:lnTo>
                  <a:lnTo>
                    <a:pt x="164" y="34"/>
                  </a:lnTo>
                  <a:lnTo>
                    <a:pt x="166" y="27"/>
                  </a:lnTo>
                  <a:lnTo>
                    <a:pt x="168" y="23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82" y="18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9" y="16"/>
                  </a:lnTo>
                  <a:lnTo>
                    <a:pt x="199" y="20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89" y="43"/>
                  </a:lnTo>
                  <a:lnTo>
                    <a:pt x="178" y="60"/>
                  </a:lnTo>
                  <a:lnTo>
                    <a:pt x="168" y="76"/>
                  </a:lnTo>
                  <a:lnTo>
                    <a:pt x="166" y="83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6" y="101"/>
                  </a:lnTo>
                  <a:lnTo>
                    <a:pt x="170" y="113"/>
                  </a:lnTo>
                  <a:lnTo>
                    <a:pt x="173" y="120"/>
                  </a:lnTo>
                  <a:lnTo>
                    <a:pt x="178" y="125"/>
                  </a:lnTo>
                  <a:lnTo>
                    <a:pt x="184" y="131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201" y="139"/>
                  </a:lnTo>
                  <a:lnTo>
                    <a:pt x="206" y="145"/>
                  </a:lnTo>
                  <a:lnTo>
                    <a:pt x="210" y="148"/>
                  </a:lnTo>
                  <a:lnTo>
                    <a:pt x="212" y="154"/>
                  </a:lnTo>
                  <a:lnTo>
                    <a:pt x="212" y="159"/>
                  </a:lnTo>
                  <a:lnTo>
                    <a:pt x="212" y="164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08" y="190"/>
                  </a:lnTo>
                  <a:lnTo>
                    <a:pt x="206" y="201"/>
                  </a:lnTo>
                  <a:lnTo>
                    <a:pt x="206" y="212"/>
                  </a:lnTo>
                  <a:lnTo>
                    <a:pt x="205" y="213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84" y="222"/>
                  </a:lnTo>
                  <a:lnTo>
                    <a:pt x="173" y="227"/>
                  </a:lnTo>
                  <a:lnTo>
                    <a:pt x="170" y="231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66" y="243"/>
                  </a:lnTo>
                  <a:lnTo>
                    <a:pt x="164" y="252"/>
                  </a:lnTo>
                  <a:lnTo>
                    <a:pt x="164" y="257"/>
                  </a:lnTo>
                  <a:lnTo>
                    <a:pt x="166" y="263"/>
                  </a:lnTo>
                  <a:lnTo>
                    <a:pt x="171" y="266"/>
                  </a:lnTo>
                  <a:lnTo>
                    <a:pt x="177" y="272"/>
                  </a:lnTo>
                  <a:lnTo>
                    <a:pt x="177" y="27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5" y="328"/>
                  </a:lnTo>
                  <a:lnTo>
                    <a:pt x="266" y="333"/>
                  </a:lnTo>
                  <a:lnTo>
                    <a:pt x="265" y="338"/>
                  </a:lnTo>
                  <a:lnTo>
                    <a:pt x="259" y="344"/>
                  </a:lnTo>
                  <a:lnTo>
                    <a:pt x="259" y="344"/>
                  </a:lnTo>
                  <a:lnTo>
                    <a:pt x="254" y="349"/>
                  </a:lnTo>
                  <a:lnTo>
                    <a:pt x="249" y="358"/>
                  </a:lnTo>
                  <a:lnTo>
                    <a:pt x="233" y="381"/>
                  </a:lnTo>
                  <a:lnTo>
                    <a:pt x="217" y="404"/>
                  </a:lnTo>
                  <a:lnTo>
                    <a:pt x="210" y="412"/>
                  </a:lnTo>
                  <a:lnTo>
                    <a:pt x="203" y="418"/>
                  </a:lnTo>
                  <a:lnTo>
                    <a:pt x="203" y="418"/>
                  </a:lnTo>
                  <a:lnTo>
                    <a:pt x="191" y="425"/>
                  </a:lnTo>
                  <a:lnTo>
                    <a:pt x="178" y="434"/>
                  </a:lnTo>
                  <a:lnTo>
                    <a:pt x="170" y="442"/>
                  </a:lnTo>
                  <a:lnTo>
                    <a:pt x="168" y="448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70" y="479"/>
                  </a:lnTo>
                  <a:lnTo>
                    <a:pt x="170" y="495"/>
                  </a:lnTo>
                  <a:lnTo>
                    <a:pt x="168" y="502"/>
                  </a:lnTo>
                  <a:lnTo>
                    <a:pt x="166" y="506"/>
                  </a:lnTo>
                  <a:lnTo>
                    <a:pt x="166" y="506"/>
                  </a:lnTo>
                  <a:lnTo>
                    <a:pt x="145" y="522"/>
                  </a:lnTo>
                  <a:lnTo>
                    <a:pt x="127" y="534"/>
                  </a:lnTo>
                  <a:lnTo>
                    <a:pt x="127" y="534"/>
                  </a:lnTo>
                  <a:lnTo>
                    <a:pt x="125" y="522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17" y="478"/>
                  </a:lnTo>
                  <a:lnTo>
                    <a:pt x="110" y="455"/>
                  </a:lnTo>
                  <a:lnTo>
                    <a:pt x="99" y="434"/>
                  </a:lnTo>
                  <a:lnTo>
                    <a:pt x="92" y="418"/>
                  </a:lnTo>
                  <a:lnTo>
                    <a:pt x="92" y="418"/>
                  </a:lnTo>
                  <a:lnTo>
                    <a:pt x="71" y="386"/>
                  </a:lnTo>
                  <a:lnTo>
                    <a:pt x="46" y="353"/>
                  </a:lnTo>
                  <a:lnTo>
                    <a:pt x="46" y="353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9" y="301"/>
                  </a:lnTo>
                  <a:lnTo>
                    <a:pt x="7" y="293"/>
                  </a:lnTo>
                  <a:lnTo>
                    <a:pt x="2" y="272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6" y="231"/>
                  </a:lnTo>
                  <a:lnTo>
                    <a:pt x="11" y="227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32" y="194"/>
                  </a:lnTo>
                  <a:lnTo>
                    <a:pt x="39" y="17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1" y="150"/>
                  </a:lnTo>
                  <a:lnTo>
                    <a:pt x="34" y="132"/>
                  </a:lnTo>
                  <a:lnTo>
                    <a:pt x="27" y="113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1" y="83"/>
                  </a:lnTo>
                  <a:lnTo>
                    <a:pt x="6" y="71"/>
                  </a:lnTo>
                  <a:lnTo>
                    <a:pt x="2" y="55"/>
                  </a:lnTo>
                  <a:lnTo>
                    <a:pt x="2" y="5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141157" y="1922142"/>
              <a:ext cx="947599" cy="883356"/>
            </a:xfrm>
            <a:custGeom>
              <a:avLst/>
              <a:gdLst/>
              <a:ahLst/>
              <a:cxnLst>
                <a:cxn ang="0">
                  <a:pos x="1027" y="94"/>
                </a:cxn>
                <a:cxn ang="0">
                  <a:pos x="985" y="69"/>
                </a:cxn>
                <a:cxn ang="0">
                  <a:pos x="941" y="73"/>
                </a:cxn>
                <a:cxn ang="0">
                  <a:pos x="898" y="73"/>
                </a:cxn>
                <a:cxn ang="0">
                  <a:pos x="891" y="57"/>
                </a:cxn>
                <a:cxn ang="0">
                  <a:pos x="881" y="29"/>
                </a:cxn>
                <a:cxn ang="0">
                  <a:pos x="846" y="11"/>
                </a:cxn>
                <a:cxn ang="0">
                  <a:pos x="789" y="14"/>
                </a:cxn>
                <a:cxn ang="0">
                  <a:pos x="708" y="34"/>
                </a:cxn>
                <a:cxn ang="0">
                  <a:pos x="698" y="44"/>
                </a:cxn>
                <a:cxn ang="0">
                  <a:pos x="675" y="97"/>
                </a:cxn>
                <a:cxn ang="0">
                  <a:pos x="671" y="134"/>
                </a:cxn>
                <a:cxn ang="0">
                  <a:pos x="655" y="169"/>
                </a:cxn>
                <a:cxn ang="0">
                  <a:pos x="627" y="201"/>
                </a:cxn>
                <a:cxn ang="0">
                  <a:pos x="610" y="212"/>
                </a:cxn>
                <a:cxn ang="0">
                  <a:pos x="558" y="176"/>
                </a:cxn>
                <a:cxn ang="0">
                  <a:pos x="506" y="155"/>
                </a:cxn>
                <a:cxn ang="0">
                  <a:pos x="411" y="140"/>
                </a:cxn>
                <a:cxn ang="0">
                  <a:pos x="389" y="118"/>
                </a:cxn>
                <a:cxn ang="0">
                  <a:pos x="379" y="73"/>
                </a:cxn>
                <a:cxn ang="0">
                  <a:pos x="363" y="50"/>
                </a:cxn>
                <a:cxn ang="0">
                  <a:pos x="287" y="25"/>
                </a:cxn>
                <a:cxn ang="0">
                  <a:pos x="134" y="0"/>
                </a:cxn>
                <a:cxn ang="0">
                  <a:pos x="139" y="11"/>
                </a:cxn>
                <a:cxn ang="0">
                  <a:pos x="125" y="25"/>
                </a:cxn>
                <a:cxn ang="0">
                  <a:pos x="104" y="60"/>
                </a:cxn>
                <a:cxn ang="0">
                  <a:pos x="83" y="90"/>
                </a:cxn>
                <a:cxn ang="0">
                  <a:pos x="67" y="97"/>
                </a:cxn>
                <a:cxn ang="0">
                  <a:pos x="43" y="118"/>
                </a:cxn>
                <a:cxn ang="0">
                  <a:pos x="43" y="168"/>
                </a:cxn>
                <a:cxn ang="0">
                  <a:pos x="18" y="198"/>
                </a:cxn>
                <a:cxn ang="0">
                  <a:pos x="14" y="316"/>
                </a:cxn>
                <a:cxn ang="0">
                  <a:pos x="18" y="388"/>
                </a:cxn>
                <a:cxn ang="0">
                  <a:pos x="23" y="478"/>
                </a:cxn>
                <a:cxn ang="0">
                  <a:pos x="21" y="516"/>
                </a:cxn>
                <a:cxn ang="0">
                  <a:pos x="20" y="545"/>
                </a:cxn>
                <a:cxn ang="0">
                  <a:pos x="46" y="587"/>
                </a:cxn>
                <a:cxn ang="0">
                  <a:pos x="64" y="634"/>
                </a:cxn>
                <a:cxn ang="0">
                  <a:pos x="87" y="652"/>
                </a:cxn>
                <a:cxn ang="0">
                  <a:pos x="141" y="678"/>
                </a:cxn>
                <a:cxn ang="0">
                  <a:pos x="157" y="698"/>
                </a:cxn>
                <a:cxn ang="0">
                  <a:pos x="169" y="723"/>
                </a:cxn>
                <a:cxn ang="0">
                  <a:pos x="206" y="726"/>
                </a:cxn>
                <a:cxn ang="0">
                  <a:pos x="280" y="735"/>
                </a:cxn>
                <a:cxn ang="0">
                  <a:pos x="301" y="756"/>
                </a:cxn>
                <a:cxn ang="0">
                  <a:pos x="330" y="796"/>
                </a:cxn>
                <a:cxn ang="0">
                  <a:pos x="374" y="789"/>
                </a:cxn>
                <a:cxn ang="0">
                  <a:pos x="411" y="770"/>
                </a:cxn>
                <a:cxn ang="0">
                  <a:pos x="455" y="745"/>
                </a:cxn>
                <a:cxn ang="0">
                  <a:pos x="488" y="751"/>
                </a:cxn>
                <a:cxn ang="0">
                  <a:pos x="839" y="923"/>
                </a:cxn>
                <a:cxn ang="0">
                  <a:pos x="986" y="988"/>
                </a:cxn>
                <a:cxn ang="0">
                  <a:pos x="1016" y="983"/>
                </a:cxn>
                <a:cxn ang="0">
                  <a:pos x="1050" y="976"/>
                </a:cxn>
                <a:cxn ang="0">
                  <a:pos x="1062" y="959"/>
                </a:cxn>
                <a:cxn ang="0">
                  <a:pos x="1027" y="99"/>
                </a:cxn>
              </a:cxnLst>
              <a:rect l="0" t="0" r="r" b="b"/>
              <a:pathLst>
                <a:path w="1062" h="990">
                  <a:moveTo>
                    <a:pt x="1027" y="99"/>
                  </a:moveTo>
                  <a:lnTo>
                    <a:pt x="1027" y="99"/>
                  </a:lnTo>
                  <a:lnTo>
                    <a:pt x="1029" y="99"/>
                  </a:lnTo>
                  <a:lnTo>
                    <a:pt x="1027" y="94"/>
                  </a:lnTo>
                  <a:lnTo>
                    <a:pt x="1018" y="85"/>
                  </a:lnTo>
                  <a:lnTo>
                    <a:pt x="997" y="74"/>
                  </a:lnTo>
                  <a:lnTo>
                    <a:pt x="997" y="74"/>
                  </a:lnTo>
                  <a:lnTo>
                    <a:pt x="985" y="69"/>
                  </a:lnTo>
                  <a:lnTo>
                    <a:pt x="974" y="66"/>
                  </a:lnTo>
                  <a:lnTo>
                    <a:pt x="965" y="66"/>
                  </a:lnTo>
                  <a:lnTo>
                    <a:pt x="956" y="67"/>
                  </a:lnTo>
                  <a:lnTo>
                    <a:pt x="941" y="73"/>
                  </a:lnTo>
                  <a:lnTo>
                    <a:pt x="930" y="74"/>
                  </a:lnTo>
                  <a:lnTo>
                    <a:pt x="918" y="74"/>
                  </a:lnTo>
                  <a:lnTo>
                    <a:pt x="918" y="74"/>
                  </a:lnTo>
                  <a:lnTo>
                    <a:pt x="898" y="73"/>
                  </a:lnTo>
                  <a:lnTo>
                    <a:pt x="893" y="71"/>
                  </a:lnTo>
                  <a:lnTo>
                    <a:pt x="891" y="69"/>
                  </a:lnTo>
                  <a:lnTo>
                    <a:pt x="891" y="62"/>
                  </a:lnTo>
                  <a:lnTo>
                    <a:pt x="891" y="57"/>
                  </a:lnTo>
                  <a:lnTo>
                    <a:pt x="890" y="50"/>
                  </a:lnTo>
                  <a:lnTo>
                    <a:pt x="890" y="50"/>
                  </a:lnTo>
                  <a:lnTo>
                    <a:pt x="884" y="36"/>
                  </a:lnTo>
                  <a:lnTo>
                    <a:pt x="881" y="29"/>
                  </a:lnTo>
                  <a:lnTo>
                    <a:pt x="875" y="23"/>
                  </a:lnTo>
                  <a:lnTo>
                    <a:pt x="868" y="16"/>
                  </a:lnTo>
                  <a:lnTo>
                    <a:pt x="858" y="13"/>
                  </a:lnTo>
                  <a:lnTo>
                    <a:pt x="846" y="11"/>
                  </a:lnTo>
                  <a:lnTo>
                    <a:pt x="828" y="11"/>
                  </a:lnTo>
                  <a:lnTo>
                    <a:pt x="828" y="11"/>
                  </a:lnTo>
                  <a:lnTo>
                    <a:pt x="809" y="13"/>
                  </a:lnTo>
                  <a:lnTo>
                    <a:pt x="789" y="14"/>
                  </a:lnTo>
                  <a:lnTo>
                    <a:pt x="752" y="21"/>
                  </a:lnTo>
                  <a:lnTo>
                    <a:pt x="722" y="29"/>
                  </a:lnTo>
                  <a:lnTo>
                    <a:pt x="708" y="34"/>
                  </a:lnTo>
                  <a:lnTo>
                    <a:pt x="708" y="34"/>
                  </a:lnTo>
                  <a:lnTo>
                    <a:pt x="701" y="39"/>
                  </a:lnTo>
                  <a:lnTo>
                    <a:pt x="701" y="39"/>
                  </a:lnTo>
                  <a:lnTo>
                    <a:pt x="701" y="39"/>
                  </a:lnTo>
                  <a:lnTo>
                    <a:pt x="698" y="44"/>
                  </a:lnTo>
                  <a:lnTo>
                    <a:pt x="687" y="62"/>
                  </a:lnTo>
                  <a:lnTo>
                    <a:pt x="682" y="73"/>
                  </a:lnTo>
                  <a:lnTo>
                    <a:pt x="678" y="85"/>
                  </a:lnTo>
                  <a:lnTo>
                    <a:pt x="675" y="97"/>
                  </a:lnTo>
                  <a:lnTo>
                    <a:pt x="673" y="111"/>
                  </a:lnTo>
                  <a:lnTo>
                    <a:pt x="673" y="111"/>
                  </a:lnTo>
                  <a:lnTo>
                    <a:pt x="673" y="124"/>
                  </a:lnTo>
                  <a:lnTo>
                    <a:pt x="671" y="134"/>
                  </a:lnTo>
                  <a:lnTo>
                    <a:pt x="669" y="145"/>
                  </a:lnTo>
                  <a:lnTo>
                    <a:pt x="666" y="154"/>
                  </a:lnTo>
                  <a:lnTo>
                    <a:pt x="661" y="162"/>
                  </a:lnTo>
                  <a:lnTo>
                    <a:pt x="655" y="169"/>
                  </a:lnTo>
                  <a:lnTo>
                    <a:pt x="640" y="187"/>
                  </a:lnTo>
                  <a:lnTo>
                    <a:pt x="640" y="187"/>
                  </a:lnTo>
                  <a:lnTo>
                    <a:pt x="632" y="194"/>
                  </a:lnTo>
                  <a:lnTo>
                    <a:pt x="627" y="201"/>
                  </a:lnTo>
                  <a:lnTo>
                    <a:pt x="620" y="212"/>
                  </a:lnTo>
                  <a:lnTo>
                    <a:pt x="618" y="213"/>
                  </a:lnTo>
                  <a:lnTo>
                    <a:pt x="615" y="215"/>
                  </a:lnTo>
                  <a:lnTo>
                    <a:pt x="610" y="212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574" y="187"/>
                  </a:lnTo>
                  <a:lnTo>
                    <a:pt x="558" y="176"/>
                  </a:lnTo>
                  <a:lnTo>
                    <a:pt x="537" y="166"/>
                  </a:lnTo>
                  <a:lnTo>
                    <a:pt x="537" y="166"/>
                  </a:lnTo>
                  <a:lnTo>
                    <a:pt x="522" y="159"/>
                  </a:lnTo>
                  <a:lnTo>
                    <a:pt x="506" y="155"/>
                  </a:lnTo>
                  <a:lnTo>
                    <a:pt x="470" y="148"/>
                  </a:lnTo>
                  <a:lnTo>
                    <a:pt x="419" y="141"/>
                  </a:lnTo>
                  <a:lnTo>
                    <a:pt x="419" y="141"/>
                  </a:lnTo>
                  <a:lnTo>
                    <a:pt x="411" y="140"/>
                  </a:lnTo>
                  <a:lnTo>
                    <a:pt x="402" y="134"/>
                  </a:lnTo>
                  <a:lnTo>
                    <a:pt x="396" y="127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6" y="111"/>
                  </a:lnTo>
                  <a:lnTo>
                    <a:pt x="384" y="104"/>
                  </a:lnTo>
                  <a:lnTo>
                    <a:pt x="381" y="83"/>
                  </a:lnTo>
                  <a:lnTo>
                    <a:pt x="379" y="73"/>
                  </a:lnTo>
                  <a:lnTo>
                    <a:pt x="375" y="64"/>
                  </a:lnTo>
                  <a:lnTo>
                    <a:pt x="370" y="57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47" y="41"/>
                  </a:lnTo>
                  <a:lnTo>
                    <a:pt x="330" y="34"/>
                  </a:lnTo>
                  <a:lnTo>
                    <a:pt x="310" y="29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192" y="18"/>
                  </a:lnTo>
                  <a:lnTo>
                    <a:pt x="171" y="18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8" y="4"/>
                  </a:lnTo>
                  <a:lnTo>
                    <a:pt x="141" y="7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6" y="16"/>
                  </a:lnTo>
                  <a:lnTo>
                    <a:pt x="132" y="20"/>
                  </a:lnTo>
                  <a:lnTo>
                    <a:pt x="125" y="25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15" y="46"/>
                  </a:lnTo>
                  <a:lnTo>
                    <a:pt x="104" y="60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88" y="85"/>
                  </a:lnTo>
                  <a:lnTo>
                    <a:pt x="83" y="90"/>
                  </a:lnTo>
                  <a:lnTo>
                    <a:pt x="79" y="92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67" y="97"/>
                  </a:lnTo>
                  <a:lnTo>
                    <a:pt x="58" y="103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3" y="118"/>
                  </a:lnTo>
                  <a:lnTo>
                    <a:pt x="41" y="122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3" y="168"/>
                  </a:lnTo>
                  <a:lnTo>
                    <a:pt x="41" y="176"/>
                  </a:lnTo>
                  <a:lnTo>
                    <a:pt x="39" y="182"/>
                  </a:lnTo>
                  <a:lnTo>
                    <a:pt x="39" y="182"/>
                  </a:lnTo>
                  <a:lnTo>
                    <a:pt x="18" y="198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9" y="268"/>
                  </a:lnTo>
                  <a:lnTo>
                    <a:pt x="14" y="316"/>
                  </a:lnTo>
                  <a:lnTo>
                    <a:pt x="16" y="337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18" y="388"/>
                  </a:lnTo>
                  <a:lnTo>
                    <a:pt x="21" y="423"/>
                  </a:lnTo>
                  <a:lnTo>
                    <a:pt x="23" y="455"/>
                  </a:lnTo>
                  <a:lnTo>
                    <a:pt x="25" y="467"/>
                  </a:lnTo>
                  <a:lnTo>
                    <a:pt x="23" y="478"/>
                  </a:lnTo>
                  <a:lnTo>
                    <a:pt x="23" y="478"/>
                  </a:lnTo>
                  <a:lnTo>
                    <a:pt x="23" y="494"/>
                  </a:lnTo>
                  <a:lnTo>
                    <a:pt x="23" y="506"/>
                  </a:lnTo>
                  <a:lnTo>
                    <a:pt x="21" y="516"/>
                  </a:lnTo>
                  <a:lnTo>
                    <a:pt x="20" y="531"/>
                  </a:lnTo>
                  <a:lnTo>
                    <a:pt x="20" y="531"/>
                  </a:lnTo>
                  <a:lnTo>
                    <a:pt x="18" y="538"/>
                  </a:lnTo>
                  <a:lnTo>
                    <a:pt x="20" y="545"/>
                  </a:lnTo>
                  <a:lnTo>
                    <a:pt x="23" y="552"/>
                  </a:lnTo>
                  <a:lnTo>
                    <a:pt x="27" y="560"/>
                  </a:lnTo>
                  <a:lnTo>
                    <a:pt x="39" y="578"/>
                  </a:lnTo>
                  <a:lnTo>
                    <a:pt x="46" y="587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58" y="619"/>
                  </a:lnTo>
                  <a:lnTo>
                    <a:pt x="64" y="634"/>
                  </a:lnTo>
                  <a:lnTo>
                    <a:pt x="67" y="641"/>
                  </a:lnTo>
                  <a:lnTo>
                    <a:pt x="71" y="645"/>
                  </a:lnTo>
                  <a:lnTo>
                    <a:pt x="78" y="650"/>
                  </a:lnTo>
                  <a:lnTo>
                    <a:pt x="87" y="652"/>
                  </a:lnTo>
                  <a:lnTo>
                    <a:pt x="87" y="652"/>
                  </a:lnTo>
                  <a:lnTo>
                    <a:pt x="108" y="661"/>
                  </a:lnTo>
                  <a:lnTo>
                    <a:pt x="131" y="671"/>
                  </a:lnTo>
                  <a:lnTo>
                    <a:pt x="141" y="678"/>
                  </a:lnTo>
                  <a:lnTo>
                    <a:pt x="148" y="684"/>
                  </a:lnTo>
                  <a:lnTo>
                    <a:pt x="155" y="691"/>
                  </a:lnTo>
                  <a:lnTo>
                    <a:pt x="157" y="698"/>
                  </a:lnTo>
                  <a:lnTo>
                    <a:pt x="157" y="698"/>
                  </a:lnTo>
                  <a:lnTo>
                    <a:pt x="159" y="708"/>
                  </a:lnTo>
                  <a:lnTo>
                    <a:pt x="162" y="717"/>
                  </a:lnTo>
                  <a:lnTo>
                    <a:pt x="166" y="721"/>
                  </a:lnTo>
                  <a:lnTo>
                    <a:pt x="169" y="723"/>
                  </a:lnTo>
                  <a:lnTo>
                    <a:pt x="176" y="724"/>
                  </a:lnTo>
                  <a:lnTo>
                    <a:pt x="183" y="726"/>
                  </a:lnTo>
                  <a:lnTo>
                    <a:pt x="183" y="726"/>
                  </a:lnTo>
                  <a:lnTo>
                    <a:pt x="206" y="726"/>
                  </a:lnTo>
                  <a:lnTo>
                    <a:pt x="238" y="728"/>
                  </a:lnTo>
                  <a:lnTo>
                    <a:pt x="254" y="728"/>
                  </a:lnTo>
                  <a:lnTo>
                    <a:pt x="268" y="731"/>
                  </a:lnTo>
                  <a:lnTo>
                    <a:pt x="280" y="735"/>
                  </a:lnTo>
                  <a:lnTo>
                    <a:pt x="289" y="740"/>
                  </a:lnTo>
                  <a:lnTo>
                    <a:pt x="289" y="740"/>
                  </a:lnTo>
                  <a:lnTo>
                    <a:pt x="296" y="747"/>
                  </a:lnTo>
                  <a:lnTo>
                    <a:pt x="301" y="756"/>
                  </a:lnTo>
                  <a:lnTo>
                    <a:pt x="310" y="774"/>
                  </a:lnTo>
                  <a:lnTo>
                    <a:pt x="319" y="789"/>
                  </a:lnTo>
                  <a:lnTo>
                    <a:pt x="324" y="795"/>
                  </a:lnTo>
                  <a:lnTo>
                    <a:pt x="330" y="796"/>
                  </a:lnTo>
                  <a:lnTo>
                    <a:pt x="330" y="796"/>
                  </a:lnTo>
                  <a:lnTo>
                    <a:pt x="342" y="798"/>
                  </a:lnTo>
                  <a:lnTo>
                    <a:pt x="356" y="795"/>
                  </a:lnTo>
                  <a:lnTo>
                    <a:pt x="374" y="789"/>
                  </a:lnTo>
                  <a:lnTo>
                    <a:pt x="391" y="782"/>
                  </a:lnTo>
                  <a:lnTo>
                    <a:pt x="391" y="782"/>
                  </a:lnTo>
                  <a:lnTo>
                    <a:pt x="400" y="777"/>
                  </a:lnTo>
                  <a:lnTo>
                    <a:pt x="411" y="770"/>
                  </a:lnTo>
                  <a:lnTo>
                    <a:pt x="419" y="761"/>
                  </a:lnTo>
                  <a:lnTo>
                    <a:pt x="430" y="754"/>
                  </a:lnTo>
                  <a:lnTo>
                    <a:pt x="442" y="749"/>
                  </a:lnTo>
                  <a:lnTo>
                    <a:pt x="455" y="745"/>
                  </a:lnTo>
                  <a:lnTo>
                    <a:pt x="462" y="744"/>
                  </a:lnTo>
                  <a:lnTo>
                    <a:pt x="470" y="745"/>
                  </a:lnTo>
                  <a:lnTo>
                    <a:pt x="477" y="747"/>
                  </a:lnTo>
                  <a:lnTo>
                    <a:pt x="488" y="751"/>
                  </a:lnTo>
                  <a:lnTo>
                    <a:pt x="488" y="751"/>
                  </a:lnTo>
                  <a:lnTo>
                    <a:pt x="564" y="786"/>
                  </a:lnTo>
                  <a:lnTo>
                    <a:pt x="682" y="844"/>
                  </a:lnTo>
                  <a:lnTo>
                    <a:pt x="839" y="923"/>
                  </a:lnTo>
                  <a:lnTo>
                    <a:pt x="839" y="923"/>
                  </a:lnTo>
                  <a:lnTo>
                    <a:pt x="912" y="959"/>
                  </a:lnTo>
                  <a:lnTo>
                    <a:pt x="967" y="981"/>
                  </a:lnTo>
                  <a:lnTo>
                    <a:pt x="986" y="988"/>
                  </a:lnTo>
                  <a:lnTo>
                    <a:pt x="993" y="990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6" y="983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9" y="980"/>
                  </a:lnTo>
                  <a:lnTo>
                    <a:pt x="1050" y="976"/>
                  </a:lnTo>
                  <a:lnTo>
                    <a:pt x="1055" y="973"/>
                  </a:lnTo>
                  <a:lnTo>
                    <a:pt x="1059" y="969"/>
                  </a:lnTo>
                  <a:lnTo>
                    <a:pt x="1060" y="964"/>
                  </a:lnTo>
                  <a:lnTo>
                    <a:pt x="1062" y="959"/>
                  </a:lnTo>
                  <a:lnTo>
                    <a:pt x="1062" y="959"/>
                  </a:lnTo>
                  <a:lnTo>
                    <a:pt x="1046" y="592"/>
                  </a:lnTo>
                  <a:lnTo>
                    <a:pt x="1032" y="242"/>
                  </a:lnTo>
                  <a:lnTo>
                    <a:pt x="1027" y="9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068638" y="1658028"/>
              <a:ext cx="1220637" cy="1209929"/>
            </a:xfrm>
            <a:custGeom>
              <a:avLst/>
              <a:gdLst/>
              <a:ahLst/>
              <a:cxnLst>
                <a:cxn ang="0">
                  <a:pos x="1054" y="11"/>
                </a:cxn>
                <a:cxn ang="0">
                  <a:pos x="955" y="0"/>
                </a:cxn>
                <a:cxn ang="0">
                  <a:pos x="927" y="22"/>
                </a:cxn>
                <a:cxn ang="0">
                  <a:pos x="907" y="18"/>
                </a:cxn>
                <a:cxn ang="0">
                  <a:pos x="886" y="7"/>
                </a:cxn>
                <a:cxn ang="0">
                  <a:pos x="814" y="4"/>
                </a:cxn>
                <a:cxn ang="0">
                  <a:pos x="782" y="22"/>
                </a:cxn>
                <a:cxn ang="0">
                  <a:pos x="634" y="23"/>
                </a:cxn>
                <a:cxn ang="0">
                  <a:pos x="543" y="69"/>
                </a:cxn>
                <a:cxn ang="0">
                  <a:pos x="518" y="81"/>
                </a:cxn>
                <a:cxn ang="0">
                  <a:pos x="502" y="81"/>
                </a:cxn>
                <a:cxn ang="0">
                  <a:pos x="474" y="110"/>
                </a:cxn>
                <a:cxn ang="0">
                  <a:pos x="450" y="134"/>
                </a:cxn>
                <a:cxn ang="0">
                  <a:pos x="444" y="171"/>
                </a:cxn>
                <a:cxn ang="0">
                  <a:pos x="457" y="235"/>
                </a:cxn>
                <a:cxn ang="0">
                  <a:pos x="476" y="303"/>
                </a:cxn>
                <a:cxn ang="0">
                  <a:pos x="487" y="358"/>
                </a:cxn>
                <a:cxn ang="0">
                  <a:pos x="478" y="390"/>
                </a:cxn>
                <a:cxn ang="0">
                  <a:pos x="444" y="395"/>
                </a:cxn>
                <a:cxn ang="0">
                  <a:pos x="391" y="393"/>
                </a:cxn>
                <a:cxn ang="0">
                  <a:pos x="360" y="409"/>
                </a:cxn>
                <a:cxn ang="0">
                  <a:pos x="340" y="443"/>
                </a:cxn>
                <a:cxn ang="0">
                  <a:pos x="326" y="485"/>
                </a:cxn>
                <a:cxn ang="0">
                  <a:pos x="293" y="490"/>
                </a:cxn>
                <a:cxn ang="0">
                  <a:pos x="266" y="513"/>
                </a:cxn>
                <a:cxn ang="0">
                  <a:pos x="231" y="555"/>
                </a:cxn>
                <a:cxn ang="0">
                  <a:pos x="205" y="566"/>
                </a:cxn>
                <a:cxn ang="0">
                  <a:pos x="117" y="585"/>
                </a:cxn>
                <a:cxn ang="0">
                  <a:pos x="55" y="610"/>
                </a:cxn>
                <a:cxn ang="0">
                  <a:pos x="27" y="626"/>
                </a:cxn>
                <a:cxn ang="0">
                  <a:pos x="0" y="670"/>
                </a:cxn>
                <a:cxn ang="0">
                  <a:pos x="9" y="730"/>
                </a:cxn>
                <a:cxn ang="0">
                  <a:pos x="59" y="786"/>
                </a:cxn>
                <a:cxn ang="0">
                  <a:pos x="145" y="835"/>
                </a:cxn>
                <a:cxn ang="0">
                  <a:pos x="256" y="927"/>
                </a:cxn>
                <a:cxn ang="0">
                  <a:pos x="671" y="1233"/>
                </a:cxn>
                <a:cxn ang="0">
                  <a:pos x="680" y="1249"/>
                </a:cxn>
                <a:cxn ang="0">
                  <a:pos x="758" y="1279"/>
                </a:cxn>
                <a:cxn ang="0">
                  <a:pos x="779" y="1290"/>
                </a:cxn>
                <a:cxn ang="0">
                  <a:pos x="793" y="1339"/>
                </a:cxn>
                <a:cxn ang="0">
                  <a:pos x="814" y="1357"/>
                </a:cxn>
                <a:cxn ang="0">
                  <a:pos x="904" y="1343"/>
                </a:cxn>
                <a:cxn ang="0">
                  <a:pos x="1025" y="1279"/>
                </a:cxn>
                <a:cxn ang="0">
                  <a:pos x="1365" y="1013"/>
                </a:cxn>
                <a:cxn ang="0">
                  <a:pos x="1356" y="985"/>
                </a:cxn>
                <a:cxn ang="0">
                  <a:pos x="1307" y="955"/>
                </a:cxn>
                <a:cxn ang="0">
                  <a:pos x="1279" y="945"/>
                </a:cxn>
                <a:cxn ang="0">
                  <a:pos x="1258" y="904"/>
                </a:cxn>
                <a:cxn ang="0">
                  <a:pos x="1231" y="858"/>
                </a:cxn>
                <a:cxn ang="0">
                  <a:pos x="1224" y="825"/>
                </a:cxn>
                <a:cxn ang="0">
                  <a:pos x="1228" y="770"/>
                </a:cxn>
                <a:cxn ang="0">
                  <a:pos x="1223" y="698"/>
                </a:cxn>
                <a:cxn ang="0">
                  <a:pos x="1210" y="561"/>
                </a:cxn>
                <a:cxn ang="0">
                  <a:pos x="1194" y="451"/>
                </a:cxn>
                <a:cxn ang="0">
                  <a:pos x="1175" y="404"/>
                </a:cxn>
                <a:cxn ang="0">
                  <a:pos x="1152" y="365"/>
                </a:cxn>
                <a:cxn ang="0">
                  <a:pos x="1091" y="282"/>
                </a:cxn>
                <a:cxn ang="0">
                  <a:pos x="1075" y="228"/>
                </a:cxn>
                <a:cxn ang="0">
                  <a:pos x="1078" y="203"/>
                </a:cxn>
                <a:cxn ang="0">
                  <a:pos x="1119" y="133"/>
                </a:cxn>
                <a:cxn ang="0">
                  <a:pos x="1094" y="67"/>
                </a:cxn>
                <a:cxn ang="0">
                  <a:pos x="1080" y="43"/>
                </a:cxn>
              </a:cxnLst>
              <a:rect l="0" t="0" r="r" b="b"/>
              <a:pathLst>
                <a:path w="1369" h="1357">
                  <a:moveTo>
                    <a:pt x="1076" y="32"/>
                  </a:moveTo>
                  <a:lnTo>
                    <a:pt x="1076" y="32"/>
                  </a:lnTo>
                  <a:lnTo>
                    <a:pt x="1054" y="11"/>
                  </a:lnTo>
                  <a:lnTo>
                    <a:pt x="1054" y="11"/>
                  </a:lnTo>
                  <a:lnTo>
                    <a:pt x="1047" y="7"/>
                  </a:lnTo>
                  <a:lnTo>
                    <a:pt x="1034" y="4"/>
                  </a:lnTo>
                  <a:lnTo>
                    <a:pt x="1001" y="2"/>
                  </a:lnTo>
                  <a:lnTo>
                    <a:pt x="955" y="0"/>
                  </a:lnTo>
                  <a:lnTo>
                    <a:pt x="955" y="0"/>
                  </a:lnTo>
                  <a:lnTo>
                    <a:pt x="944" y="9"/>
                  </a:lnTo>
                  <a:lnTo>
                    <a:pt x="927" y="22"/>
                  </a:lnTo>
                  <a:lnTo>
                    <a:pt x="927" y="22"/>
                  </a:lnTo>
                  <a:lnTo>
                    <a:pt x="920" y="25"/>
                  </a:lnTo>
                  <a:lnTo>
                    <a:pt x="920" y="25"/>
                  </a:lnTo>
                  <a:lnTo>
                    <a:pt x="916" y="25"/>
                  </a:lnTo>
                  <a:lnTo>
                    <a:pt x="907" y="18"/>
                  </a:lnTo>
                  <a:lnTo>
                    <a:pt x="907" y="18"/>
                  </a:lnTo>
                  <a:lnTo>
                    <a:pt x="902" y="15"/>
                  </a:lnTo>
                  <a:lnTo>
                    <a:pt x="895" y="9"/>
                  </a:lnTo>
                  <a:lnTo>
                    <a:pt x="886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42" y="6"/>
                  </a:lnTo>
                  <a:lnTo>
                    <a:pt x="814" y="4"/>
                  </a:lnTo>
                  <a:lnTo>
                    <a:pt x="814" y="4"/>
                  </a:lnTo>
                  <a:lnTo>
                    <a:pt x="803" y="13"/>
                  </a:lnTo>
                  <a:lnTo>
                    <a:pt x="793" y="18"/>
                  </a:lnTo>
                  <a:lnTo>
                    <a:pt x="782" y="22"/>
                  </a:lnTo>
                  <a:lnTo>
                    <a:pt x="782" y="22"/>
                  </a:lnTo>
                  <a:lnTo>
                    <a:pt x="703" y="23"/>
                  </a:lnTo>
                  <a:lnTo>
                    <a:pt x="634" y="23"/>
                  </a:lnTo>
                  <a:lnTo>
                    <a:pt x="634" y="23"/>
                  </a:lnTo>
                  <a:lnTo>
                    <a:pt x="562" y="55"/>
                  </a:lnTo>
                  <a:lnTo>
                    <a:pt x="562" y="55"/>
                  </a:lnTo>
                  <a:lnTo>
                    <a:pt x="553" y="60"/>
                  </a:lnTo>
                  <a:lnTo>
                    <a:pt x="543" y="69"/>
                  </a:lnTo>
                  <a:lnTo>
                    <a:pt x="534" y="76"/>
                  </a:lnTo>
                  <a:lnTo>
                    <a:pt x="525" y="81"/>
                  </a:lnTo>
                  <a:lnTo>
                    <a:pt x="525" y="81"/>
                  </a:lnTo>
                  <a:lnTo>
                    <a:pt x="518" y="81"/>
                  </a:lnTo>
                  <a:lnTo>
                    <a:pt x="513" y="81"/>
                  </a:lnTo>
                  <a:lnTo>
                    <a:pt x="506" y="81"/>
                  </a:lnTo>
                  <a:lnTo>
                    <a:pt x="502" y="81"/>
                  </a:lnTo>
                  <a:lnTo>
                    <a:pt x="502" y="81"/>
                  </a:lnTo>
                  <a:lnTo>
                    <a:pt x="488" y="94"/>
                  </a:lnTo>
                  <a:lnTo>
                    <a:pt x="481" y="103"/>
                  </a:lnTo>
                  <a:lnTo>
                    <a:pt x="474" y="110"/>
                  </a:lnTo>
                  <a:lnTo>
                    <a:pt x="474" y="110"/>
                  </a:lnTo>
                  <a:lnTo>
                    <a:pt x="462" y="126"/>
                  </a:lnTo>
                  <a:lnTo>
                    <a:pt x="455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4" y="136"/>
                  </a:lnTo>
                  <a:lnTo>
                    <a:pt x="441" y="138"/>
                  </a:lnTo>
                  <a:lnTo>
                    <a:pt x="441" y="138"/>
                  </a:lnTo>
                  <a:lnTo>
                    <a:pt x="444" y="171"/>
                  </a:lnTo>
                  <a:lnTo>
                    <a:pt x="448" y="198"/>
                  </a:lnTo>
                  <a:lnTo>
                    <a:pt x="451" y="217"/>
                  </a:lnTo>
                  <a:lnTo>
                    <a:pt x="451" y="217"/>
                  </a:lnTo>
                  <a:lnTo>
                    <a:pt x="457" y="235"/>
                  </a:lnTo>
                  <a:lnTo>
                    <a:pt x="465" y="258"/>
                  </a:lnTo>
                  <a:lnTo>
                    <a:pt x="472" y="281"/>
                  </a:lnTo>
                  <a:lnTo>
                    <a:pt x="476" y="293"/>
                  </a:lnTo>
                  <a:lnTo>
                    <a:pt x="476" y="303"/>
                  </a:lnTo>
                  <a:lnTo>
                    <a:pt x="476" y="303"/>
                  </a:lnTo>
                  <a:lnTo>
                    <a:pt x="478" y="321"/>
                  </a:lnTo>
                  <a:lnTo>
                    <a:pt x="481" y="337"/>
                  </a:lnTo>
                  <a:lnTo>
                    <a:pt x="487" y="358"/>
                  </a:lnTo>
                  <a:lnTo>
                    <a:pt x="487" y="358"/>
                  </a:lnTo>
                  <a:lnTo>
                    <a:pt x="487" y="369"/>
                  </a:lnTo>
                  <a:lnTo>
                    <a:pt x="483" y="379"/>
                  </a:lnTo>
                  <a:lnTo>
                    <a:pt x="478" y="390"/>
                  </a:lnTo>
                  <a:lnTo>
                    <a:pt x="474" y="393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44" y="395"/>
                  </a:lnTo>
                  <a:lnTo>
                    <a:pt x="413" y="395"/>
                  </a:lnTo>
                  <a:lnTo>
                    <a:pt x="413" y="395"/>
                  </a:lnTo>
                  <a:lnTo>
                    <a:pt x="398" y="393"/>
                  </a:lnTo>
                  <a:lnTo>
                    <a:pt x="391" y="393"/>
                  </a:lnTo>
                  <a:lnTo>
                    <a:pt x="383" y="395"/>
                  </a:lnTo>
                  <a:lnTo>
                    <a:pt x="376" y="397"/>
                  </a:lnTo>
                  <a:lnTo>
                    <a:pt x="369" y="402"/>
                  </a:lnTo>
                  <a:lnTo>
                    <a:pt x="360" y="409"/>
                  </a:lnTo>
                  <a:lnTo>
                    <a:pt x="353" y="420"/>
                  </a:lnTo>
                  <a:lnTo>
                    <a:pt x="353" y="420"/>
                  </a:lnTo>
                  <a:lnTo>
                    <a:pt x="346" y="430"/>
                  </a:lnTo>
                  <a:lnTo>
                    <a:pt x="340" y="443"/>
                  </a:lnTo>
                  <a:lnTo>
                    <a:pt x="335" y="464"/>
                  </a:lnTo>
                  <a:lnTo>
                    <a:pt x="333" y="472"/>
                  </a:lnTo>
                  <a:lnTo>
                    <a:pt x="330" y="480"/>
                  </a:lnTo>
                  <a:lnTo>
                    <a:pt x="326" y="485"/>
                  </a:lnTo>
                  <a:lnTo>
                    <a:pt x="321" y="487"/>
                  </a:lnTo>
                  <a:lnTo>
                    <a:pt x="321" y="487"/>
                  </a:lnTo>
                  <a:lnTo>
                    <a:pt x="309" y="487"/>
                  </a:lnTo>
                  <a:lnTo>
                    <a:pt x="293" y="490"/>
                  </a:lnTo>
                  <a:lnTo>
                    <a:pt x="286" y="494"/>
                  </a:lnTo>
                  <a:lnTo>
                    <a:pt x="279" y="499"/>
                  </a:lnTo>
                  <a:lnTo>
                    <a:pt x="272" y="504"/>
                  </a:lnTo>
                  <a:lnTo>
                    <a:pt x="266" y="513"/>
                  </a:lnTo>
                  <a:lnTo>
                    <a:pt x="266" y="513"/>
                  </a:lnTo>
                  <a:lnTo>
                    <a:pt x="254" y="532"/>
                  </a:lnTo>
                  <a:lnTo>
                    <a:pt x="240" y="548"/>
                  </a:lnTo>
                  <a:lnTo>
                    <a:pt x="231" y="555"/>
                  </a:lnTo>
                  <a:lnTo>
                    <a:pt x="222" y="561"/>
                  </a:lnTo>
                  <a:lnTo>
                    <a:pt x="214" y="564"/>
                  </a:lnTo>
                  <a:lnTo>
                    <a:pt x="205" y="566"/>
                  </a:lnTo>
                  <a:lnTo>
                    <a:pt x="205" y="566"/>
                  </a:lnTo>
                  <a:lnTo>
                    <a:pt x="185" y="568"/>
                  </a:lnTo>
                  <a:lnTo>
                    <a:pt x="162" y="573"/>
                  </a:lnTo>
                  <a:lnTo>
                    <a:pt x="117" y="585"/>
                  </a:lnTo>
                  <a:lnTo>
                    <a:pt x="117" y="585"/>
                  </a:lnTo>
                  <a:lnTo>
                    <a:pt x="97" y="591"/>
                  </a:lnTo>
                  <a:lnTo>
                    <a:pt x="83" y="598"/>
                  </a:lnTo>
                  <a:lnTo>
                    <a:pt x="69" y="605"/>
                  </a:lnTo>
                  <a:lnTo>
                    <a:pt x="55" y="610"/>
                  </a:lnTo>
                  <a:lnTo>
                    <a:pt x="55" y="610"/>
                  </a:lnTo>
                  <a:lnTo>
                    <a:pt x="46" y="613"/>
                  </a:lnTo>
                  <a:lnTo>
                    <a:pt x="37" y="619"/>
                  </a:lnTo>
                  <a:lnTo>
                    <a:pt x="27" y="626"/>
                  </a:lnTo>
                  <a:lnTo>
                    <a:pt x="18" y="635"/>
                  </a:lnTo>
                  <a:lnTo>
                    <a:pt x="9" y="645"/>
                  </a:lnTo>
                  <a:lnTo>
                    <a:pt x="4" y="657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6" y="714"/>
                  </a:lnTo>
                  <a:lnTo>
                    <a:pt x="9" y="730"/>
                  </a:lnTo>
                  <a:lnTo>
                    <a:pt x="15" y="744"/>
                  </a:lnTo>
                  <a:lnTo>
                    <a:pt x="25" y="758"/>
                  </a:lnTo>
                  <a:lnTo>
                    <a:pt x="39" y="772"/>
                  </a:lnTo>
                  <a:lnTo>
                    <a:pt x="59" y="786"/>
                  </a:lnTo>
                  <a:lnTo>
                    <a:pt x="85" y="800"/>
                  </a:lnTo>
                  <a:lnTo>
                    <a:pt x="85" y="800"/>
                  </a:lnTo>
                  <a:lnTo>
                    <a:pt x="115" y="816"/>
                  </a:lnTo>
                  <a:lnTo>
                    <a:pt x="145" y="835"/>
                  </a:lnTo>
                  <a:lnTo>
                    <a:pt x="173" y="856"/>
                  </a:lnTo>
                  <a:lnTo>
                    <a:pt x="199" y="878"/>
                  </a:lnTo>
                  <a:lnTo>
                    <a:pt x="240" y="913"/>
                  </a:lnTo>
                  <a:lnTo>
                    <a:pt x="256" y="927"/>
                  </a:lnTo>
                  <a:lnTo>
                    <a:pt x="670" y="1218"/>
                  </a:lnTo>
                  <a:lnTo>
                    <a:pt x="670" y="1218"/>
                  </a:lnTo>
                  <a:lnTo>
                    <a:pt x="670" y="1223"/>
                  </a:lnTo>
                  <a:lnTo>
                    <a:pt x="671" y="1233"/>
                  </a:lnTo>
                  <a:lnTo>
                    <a:pt x="675" y="1244"/>
                  </a:lnTo>
                  <a:lnTo>
                    <a:pt x="677" y="1247"/>
                  </a:lnTo>
                  <a:lnTo>
                    <a:pt x="680" y="1249"/>
                  </a:lnTo>
                  <a:lnTo>
                    <a:pt x="680" y="1249"/>
                  </a:lnTo>
                  <a:lnTo>
                    <a:pt x="687" y="1251"/>
                  </a:lnTo>
                  <a:lnTo>
                    <a:pt x="700" y="1255"/>
                  </a:lnTo>
                  <a:lnTo>
                    <a:pt x="730" y="1267"/>
                  </a:lnTo>
                  <a:lnTo>
                    <a:pt x="758" y="1279"/>
                  </a:lnTo>
                  <a:lnTo>
                    <a:pt x="774" y="1284"/>
                  </a:lnTo>
                  <a:lnTo>
                    <a:pt x="774" y="1284"/>
                  </a:lnTo>
                  <a:lnTo>
                    <a:pt x="775" y="1286"/>
                  </a:lnTo>
                  <a:lnTo>
                    <a:pt x="779" y="1290"/>
                  </a:lnTo>
                  <a:lnTo>
                    <a:pt x="786" y="1304"/>
                  </a:lnTo>
                  <a:lnTo>
                    <a:pt x="791" y="1321"/>
                  </a:lnTo>
                  <a:lnTo>
                    <a:pt x="793" y="1339"/>
                  </a:lnTo>
                  <a:lnTo>
                    <a:pt x="793" y="1339"/>
                  </a:lnTo>
                  <a:lnTo>
                    <a:pt x="795" y="1346"/>
                  </a:lnTo>
                  <a:lnTo>
                    <a:pt x="800" y="1351"/>
                  </a:lnTo>
                  <a:lnTo>
                    <a:pt x="805" y="1355"/>
                  </a:lnTo>
                  <a:lnTo>
                    <a:pt x="814" y="1357"/>
                  </a:lnTo>
                  <a:lnTo>
                    <a:pt x="833" y="1357"/>
                  </a:lnTo>
                  <a:lnTo>
                    <a:pt x="849" y="1353"/>
                  </a:lnTo>
                  <a:lnTo>
                    <a:pt x="849" y="1353"/>
                  </a:lnTo>
                  <a:lnTo>
                    <a:pt x="904" y="1343"/>
                  </a:lnTo>
                  <a:lnTo>
                    <a:pt x="955" y="1329"/>
                  </a:lnTo>
                  <a:lnTo>
                    <a:pt x="955" y="1329"/>
                  </a:lnTo>
                  <a:lnTo>
                    <a:pt x="976" y="1314"/>
                  </a:lnTo>
                  <a:lnTo>
                    <a:pt x="1025" y="1279"/>
                  </a:lnTo>
                  <a:lnTo>
                    <a:pt x="1168" y="1172"/>
                  </a:lnTo>
                  <a:lnTo>
                    <a:pt x="1369" y="1019"/>
                  </a:lnTo>
                  <a:lnTo>
                    <a:pt x="1369" y="1019"/>
                  </a:lnTo>
                  <a:lnTo>
                    <a:pt x="1365" y="1013"/>
                  </a:lnTo>
                  <a:lnTo>
                    <a:pt x="1362" y="1003"/>
                  </a:lnTo>
                  <a:lnTo>
                    <a:pt x="1362" y="1003"/>
                  </a:lnTo>
                  <a:lnTo>
                    <a:pt x="1360" y="992"/>
                  </a:lnTo>
                  <a:lnTo>
                    <a:pt x="1356" y="985"/>
                  </a:lnTo>
                  <a:lnTo>
                    <a:pt x="1351" y="978"/>
                  </a:lnTo>
                  <a:lnTo>
                    <a:pt x="1351" y="978"/>
                  </a:lnTo>
                  <a:lnTo>
                    <a:pt x="1323" y="962"/>
                  </a:lnTo>
                  <a:lnTo>
                    <a:pt x="1307" y="955"/>
                  </a:lnTo>
                  <a:lnTo>
                    <a:pt x="1297" y="950"/>
                  </a:lnTo>
                  <a:lnTo>
                    <a:pt x="1297" y="950"/>
                  </a:lnTo>
                  <a:lnTo>
                    <a:pt x="1288" y="948"/>
                  </a:lnTo>
                  <a:lnTo>
                    <a:pt x="1279" y="945"/>
                  </a:lnTo>
                  <a:lnTo>
                    <a:pt x="1274" y="941"/>
                  </a:lnTo>
                  <a:lnTo>
                    <a:pt x="1268" y="934"/>
                  </a:lnTo>
                  <a:lnTo>
                    <a:pt x="1268" y="934"/>
                  </a:lnTo>
                  <a:lnTo>
                    <a:pt x="1258" y="904"/>
                  </a:lnTo>
                  <a:lnTo>
                    <a:pt x="1251" y="888"/>
                  </a:lnTo>
                  <a:lnTo>
                    <a:pt x="1244" y="876"/>
                  </a:lnTo>
                  <a:lnTo>
                    <a:pt x="1244" y="876"/>
                  </a:lnTo>
                  <a:lnTo>
                    <a:pt x="1231" y="858"/>
                  </a:lnTo>
                  <a:lnTo>
                    <a:pt x="1223" y="841"/>
                  </a:lnTo>
                  <a:lnTo>
                    <a:pt x="1223" y="841"/>
                  </a:lnTo>
                  <a:lnTo>
                    <a:pt x="1223" y="834"/>
                  </a:lnTo>
                  <a:lnTo>
                    <a:pt x="1224" y="825"/>
                  </a:lnTo>
                  <a:lnTo>
                    <a:pt x="1228" y="811"/>
                  </a:lnTo>
                  <a:lnTo>
                    <a:pt x="1228" y="811"/>
                  </a:lnTo>
                  <a:lnTo>
                    <a:pt x="1226" y="791"/>
                  </a:lnTo>
                  <a:lnTo>
                    <a:pt x="1228" y="770"/>
                  </a:lnTo>
                  <a:lnTo>
                    <a:pt x="1228" y="770"/>
                  </a:lnTo>
                  <a:lnTo>
                    <a:pt x="1224" y="731"/>
                  </a:lnTo>
                  <a:lnTo>
                    <a:pt x="1223" y="698"/>
                  </a:lnTo>
                  <a:lnTo>
                    <a:pt x="1223" y="698"/>
                  </a:lnTo>
                  <a:lnTo>
                    <a:pt x="1219" y="659"/>
                  </a:lnTo>
                  <a:lnTo>
                    <a:pt x="1219" y="619"/>
                  </a:lnTo>
                  <a:lnTo>
                    <a:pt x="1219" y="619"/>
                  </a:lnTo>
                  <a:lnTo>
                    <a:pt x="1210" y="561"/>
                  </a:lnTo>
                  <a:lnTo>
                    <a:pt x="1203" y="506"/>
                  </a:lnTo>
                  <a:lnTo>
                    <a:pt x="1203" y="506"/>
                  </a:lnTo>
                  <a:lnTo>
                    <a:pt x="1200" y="476"/>
                  </a:lnTo>
                  <a:lnTo>
                    <a:pt x="1194" y="451"/>
                  </a:lnTo>
                  <a:lnTo>
                    <a:pt x="1191" y="439"/>
                  </a:lnTo>
                  <a:lnTo>
                    <a:pt x="1187" y="430"/>
                  </a:lnTo>
                  <a:lnTo>
                    <a:pt x="1187" y="430"/>
                  </a:lnTo>
                  <a:lnTo>
                    <a:pt x="1175" y="404"/>
                  </a:lnTo>
                  <a:lnTo>
                    <a:pt x="1165" y="383"/>
                  </a:lnTo>
                  <a:lnTo>
                    <a:pt x="1157" y="374"/>
                  </a:lnTo>
                  <a:lnTo>
                    <a:pt x="1152" y="365"/>
                  </a:lnTo>
                  <a:lnTo>
                    <a:pt x="1152" y="365"/>
                  </a:lnTo>
                  <a:lnTo>
                    <a:pt x="1136" y="347"/>
                  </a:lnTo>
                  <a:lnTo>
                    <a:pt x="1117" y="321"/>
                  </a:lnTo>
                  <a:lnTo>
                    <a:pt x="1091" y="282"/>
                  </a:lnTo>
                  <a:lnTo>
                    <a:pt x="1091" y="282"/>
                  </a:lnTo>
                  <a:lnTo>
                    <a:pt x="1087" y="275"/>
                  </a:lnTo>
                  <a:lnTo>
                    <a:pt x="1083" y="266"/>
                  </a:lnTo>
                  <a:lnTo>
                    <a:pt x="1076" y="242"/>
                  </a:lnTo>
                  <a:lnTo>
                    <a:pt x="1075" y="228"/>
                  </a:lnTo>
                  <a:lnTo>
                    <a:pt x="1075" y="217"/>
                  </a:lnTo>
                  <a:lnTo>
                    <a:pt x="1075" y="208"/>
                  </a:lnTo>
                  <a:lnTo>
                    <a:pt x="1078" y="203"/>
                  </a:lnTo>
                  <a:lnTo>
                    <a:pt x="1078" y="203"/>
                  </a:lnTo>
                  <a:lnTo>
                    <a:pt x="1085" y="199"/>
                  </a:lnTo>
                  <a:lnTo>
                    <a:pt x="1091" y="198"/>
                  </a:lnTo>
                  <a:lnTo>
                    <a:pt x="1096" y="196"/>
                  </a:lnTo>
                  <a:lnTo>
                    <a:pt x="1119" y="133"/>
                  </a:lnTo>
                  <a:lnTo>
                    <a:pt x="1119" y="133"/>
                  </a:lnTo>
                  <a:lnTo>
                    <a:pt x="1108" y="101"/>
                  </a:lnTo>
                  <a:lnTo>
                    <a:pt x="1099" y="78"/>
                  </a:lnTo>
                  <a:lnTo>
                    <a:pt x="1094" y="67"/>
                  </a:lnTo>
                  <a:lnTo>
                    <a:pt x="1091" y="62"/>
                  </a:lnTo>
                  <a:lnTo>
                    <a:pt x="1091" y="62"/>
                  </a:lnTo>
                  <a:lnTo>
                    <a:pt x="1083" y="53"/>
                  </a:lnTo>
                  <a:lnTo>
                    <a:pt x="1080" y="43"/>
                  </a:lnTo>
                  <a:lnTo>
                    <a:pt x="1076" y="32"/>
                  </a:lnTo>
                  <a:lnTo>
                    <a:pt x="1076" y="3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520779" y="1747256"/>
              <a:ext cx="983290" cy="983291"/>
            </a:xfrm>
            <a:custGeom>
              <a:avLst/>
              <a:gdLst/>
              <a:ahLst/>
              <a:cxnLst>
                <a:cxn ang="0">
                  <a:pos x="1044" y="39"/>
                </a:cxn>
                <a:cxn ang="0">
                  <a:pos x="1003" y="10"/>
                </a:cxn>
                <a:cxn ang="0">
                  <a:pos x="973" y="14"/>
                </a:cxn>
                <a:cxn ang="0">
                  <a:pos x="944" y="30"/>
                </a:cxn>
                <a:cxn ang="0">
                  <a:pos x="892" y="33"/>
                </a:cxn>
                <a:cxn ang="0">
                  <a:pos x="847" y="19"/>
                </a:cxn>
                <a:cxn ang="0">
                  <a:pos x="817" y="3"/>
                </a:cxn>
                <a:cxn ang="0">
                  <a:pos x="780" y="7"/>
                </a:cxn>
                <a:cxn ang="0">
                  <a:pos x="769" y="44"/>
                </a:cxn>
                <a:cxn ang="0">
                  <a:pos x="750" y="79"/>
                </a:cxn>
                <a:cxn ang="0">
                  <a:pos x="709" y="141"/>
                </a:cxn>
                <a:cxn ang="0">
                  <a:pos x="672" y="153"/>
                </a:cxn>
                <a:cxn ang="0">
                  <a:pos x="588" y="208"/>
                </a:cxn>
                <a:cxn ang="0">
                  <a:pos x="530" y="278"/>
                </a:cxn>
                <a:cxn ang="0">
                  <a:pos x="523" y="345"/>
                </a:cxn>
                <a:cxn ang="0">
                  <a:pos x="519" y="380"/>
                </a:cxn>
                <a:cxn ang="0">
                  <a:pos x="533" y="417"/>
                </a:cxn>
                <a:cxn ang="0">
                  <a:pos x="524" y="449"/>
                </a:cxn>
                <a:cxn ang="0">
                  <a:pos x="510" y="490"/>
                </a:cxn>
                <a:cxn ang="0">
                  <a:pos x="399" y="565"/>
                </a:cxn>
                <a:cxn ang="0">
                  <a:pos x="382" y="583"/>
                </a:cxn>
                <a:cxn ang="0">
                  <a:pos x="332" y="588"/>
                </a:cxn>
                <a:cxn ang="0">
                  <a:pos x="280" y="608"/>
                </a:cxn>
                <a:cxn ang="0">
                  <a:pos x="266" y="662"/>
                </a:cxn>
                <a:cxn ang="0">
                  <a:pos x="190" y="745"/>
                </a:cxn>
                <a:cxn ang="0">
                  <a:pos x="172" y="791"/>
                </a:cxn>
                <a:cxn ang="0">
                  <a:pos x="169" y="831"/>
                </a:cxn>
                <a:cxn ang="0">
                  <a:pos x="133" y="847"/>
                </a:cxn>
                <a:cxn ang="0">
                  <a:pos x="95" y="905"/>
                </a:cxn>
                <a:cxn ang="0">
                  <a:pos x="56" y="986"/>
                </a:cxn>
                <a:cxn ang="0">
                  <a:pos x="30" y="1013"/>
                </a:cxn>
                <a:cxn ang="0">
                  <a:pos x="19" y="1044"/>
                </a:cxn>
                <a:cxn ang="0">
                  <a:pos x="0" y="1081"/>
                </a:cxn>
                <a:cxn ang="0">
                  <a:pos x="294" y="1071"/>
                </a:cxn>
                <a:cxn ang="0">
                  <a:pos x="292" y="1006"/>
                </a:cxn>
                <a:cxn ang="0">
                  <a:pos x="310" y="974"/>
                </a:cxn>
                <a:cxn ang="0">
                  <a:pos x="355" y="937"/>
                </a:cxn>
                <a:cxn ang="0">
                  <a:pos x="366" y="771"/>
                </a:cxn>
                <a:cxn ang="0">
                  <a:pos x="616" y="556"/>
                </a:cxn>
                <a:cxn ang="0">
                  <a:pos x="639" y="525"/>
                </a:cxn>
                <a:cxn ang="0">
                  <a:pos x="709" y="491"/>
                </a:cxn>
                <a:cxn ang="0">
                  <a:pos x="808" y="465"/>
                </a:cxn>
                <a:cxn ang="0">
                  <a:pos x="834" y="460"/>
                </a:cxn>
                <a:cxn ang="0">
                  <a:pos x="892" y="396"/>
                </a:cxn>
                <a:cxn ang="0">
                  <a:pos x="931" y="386"/>
                </a:cxn>
                <a:cxn ang="0">
                  <a:pos x="945" y="370"/>
                </a:cxn>
                <a:cxn ang="0">
                  <a:pos x="966" y="313"/>
                </a:cxn>
                <a:cxn ang="0">
                  <a:pos x="1079" y="292"/>
                </a:cxn>
                <a:cxn ang="0">
                  <a:pos x="1097" y="278"/>
                </a:cxn>
                <a:cxn ang="0">
                  <a:pos x="1095" y="243"/>
                </a:cxn>
                <a:cxn ang="0">
                  <a:pos x="1083" y="174"/>
                </a:cxn>
                <a:cxn ang="0">
                  <a:pos x="1067" y="128"/>
                </a:cxn>
                <a:cxn ang="0">
                  <a:pos x="1053" y="37"/>
                </a:cxn>
              </a:cxnLst>
              <a:rect l="0" t="0" r="r" b="b"/>
              <a:pathLst>
                <a:path w="1100" h="1102">
                  <a:moveTo>
                    <a:pt x="1053" y="37"/>
                  </a:moveTo>
                  <a:lnTo>
                    <a:pt x="1053" y="37"/>
                  </a:lnTo>
                  <a:lnTo>
                    <a:pt x="1053" y="39"/>
                  </a:lnTo>
                  <a:lnTo>
                    <a:pt x="1049" y="39"/>
                  </a:lnTo>
                  <a:lnTo>
                    <a:pt x="1044" y="39"/>
                  </a:lnTo>
                  <a:lnTo>
                    <a:pt x="1033" y="33"/>
                  </a:lnTo>
                  <a:lnTo>
                    <a:pt x="1033" y="33"/>
                  </a:lnTo>
                  <a:lnTo>
                    <a:pt x="1021" y="25"/>
                  </a:lnTo>
                  <a:lnTo>
                    <a:pt x="1010" y="14"/>
                  </a:lnTo>
                  <a:lnTo>
                    <a:pt x="1003" y="10"/>
                  </a:lnTo>
                  <a:lnTo>
                    <a:pt x="998" y="9"/>
                  </a:lnTo>
                  <a:lnTo>
                    <a:pt x="991" y="7"/>
                  </a:lnTo>
                  <a:lnTo>
                    <a:pt x="984" y="9"/>
                  </a:lnTo>
                  <a:lnTo>
                    <a:pt x="984" y="9"/>
                  </a:lnTo>
                  <a:lnTo>
                    <a:pt x="973" y="14"/>
                  </a:lnTo>
                  <a:lnTo>
                    <a:pt x="966" y="19"/>
                  </a:lnTo>
                  <a:lnTo>
                    <a:pt x="961" y="25"/>
                  </a:lnTo>
                  <a:lnTo>
                    <a:pt x="952" y="28"/>
                  </a:lnTo>
                  <a:lnTo>
                    <a:pt x="952" y="28"/>
                  </a:lnTo>
                  <a:lnTo>
                    <a:pt x="944" y="30"/>
                  </a:lnTo>
                  <a:lnTo>
                    <a:pt x="938" y="32"/>
                  </a:lnTo>
                  <a:lnTo>
                    <a:pt x="917" y="30"/>
                  </a:lnTo>
                  <a:lnTo>
                    <a:pt x="917" y="30"/>
                  </a:lnTo>
                  <a:lnTo>
                    <a:pt x="903" y="32"/>
                  </a:lnTo>
                  <a:lnTo>
                    <a:pt x="892" y="33"/>
                  </a:lnTo>
                  <a:lnTo>
                    <a:pt x="885" y="35"/>
                  </a:lnTo>
                  <a:lnTo>
                    <a:pt x="880" y="33"/>
                  </a:lnTo>
                  <a:lnTo>
                    <a:pt x="873" y="32"/>
                  </a:lnTo>
                  <a:lnTo>
                    <a:pt x="873" y="32"/>
                  </a:lnTo>
                  <a:lnTo>
                    <a:pt x="847" y="19"/>
                  </a:lnTo>
                  <a:lnTo>
                    <a:pt x="836" y="14"/>
                  </a:lnTo>
                  <a:lnTo>
                    <a:pt x="827" y="9"/>
                  </a:lnTo>
                  <a:lnTo>
                    <a:pt x="827" y="9"/>
                  </a:lnTo>
                  <a:lnTo>
                    <a:pt x="822" y="5"/>
                  </a:lnTo>
                  <a:lnTo>
                    <a:pt x="817" y="3"/>
                  </a:lnTo>
                  <a:lnTo>
                    <a:pt x="810" y="2"/>
                  </a:lnTo>
                  <a:lnTo>
                    <a:pt x="801" y="0"/>
                  </a:lnTo>
                  <a:lnTo>
                    <a:pt x="792" y="2"/>
                  </a:lnTo>
                  <a:lnTo>
                    <a:pt x="785" y="3"/>
                  </a:lnTo>
                  <a:lnTo>
                    <a:pt x="780" y="7"/>
                  </a:lnTo>
                  <a:lnTo>
                    <a:pt x="774" y="12"/>
                  </a:lnTo>
                  <a:lnTo>
                    <a:pt x="774" y="12"/>
                  </a:lnTo>
                  <a:lnTo>
                    <a:pt x="773" y="19"/>
                  </a:lnTo>
                  <a:lnTo>
                    <a:pt x="771" y="26"/>
                  </a:lnTo>
                  <a:lnTo>
                    <a:pt x="769" y="44"/>
                  </a:lnTo>
                  <a:lnTo>
                    <a:pt x="767" y="53"/>
                  </a:lnTo>
                  <a:lnTo>
                    <a:pt x="764" y="61"/>
                  </a:lnTo>
                  <a:lnTo>
                    <a:pt x="759" y="70"/>
                  </a:lnTo>
                  <a:lnTo>
                    <a:pt x="750" y="79"/>
                  </a:lnTo>
                  <a:lnTo>
                    <a:pt x="750" y="79"/>
                  </a:lnTo>
                  <a:lnTo>
                    <a:pt x="741" y="88"/>
                  </a:lnTo>
                  <a:lnTo>
                    <a:pt x="734" y="98"/>
                  </a:lnTo>
                  <a:lnTo>
                    <a:pt x="722" y="121"/>
                  </a:lnTo>
                  <a:lnTo>
                    <a:pt x="716" y="132"/>
                  </a:lnTo>
                  <a:lnTo>
                    <a:pt x="709" y="141"/>
                  </a:lnTo>
                  <a:lnTo>
                    <a:pt x="699" y="146"/>
                  </a:lnTo>
                  <a:lnTo>
                    <a:pt x="693" y="148"/>
                  </a:lnTo>
                  <a:lnTo>
                    <a:pt x="686" y="150"/>
                  </a:lnTo>
                  <a:lnTo>
                    <a:pt x="686" y="150"/>
                  </a:lnTo>
                  <a:lnTo>
                    <a:pt x="672" y="153"/>
                  </a:lnTo>
                  <a:lnTo>
                    <a:pt x="656" y="158"/>
                  </a:lnTo>
                  <a:lnTo>
                    <a:pt x="642" y="165"/>
                  </a:lnTo>
                  <a:lnTo>
                    <a:pt x="630" y="172"/>
                  </a:lnTo>
                  <a:lnTo>
                    <a:pt x="605" y="192"/>
                  </a:lnTo>
                  <a:lnTo>
                    <a:pt x="588" y="208"/>
                  </a:lnTo>
                  <a:lnTo>
                    <a:pt x="588" y="208"/>
                  </a:lnTo>
                  <a:lnTo>
                    <a:pt x="558" y="239"/>
                  </a:lnTo>
                  <a:lnTo>
                    <a:pt x="533" y="271"/>
                  </a:lnTo>
                  <a:lnTo>
                    <a:pt x="533" y="271"/>
                  </a:lnTo>
                  <a:lnTo>
                    <a:pt x="530" y="278"/>
                  </a:lnTo>
                  <a:lnTo>
                    <a:pt x="528" y="289"/>
                  </a:lnTo>
                  <a:lnTo>
                    <a:pt x="528" y="310"/>
                  </a:lnTo>
                  <a:lnTo>
                    <a:pt x="526" y="331"/>
                  </a:lnTo>
                  <a:lnTo>
                    <a:pt x="526" y="340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17" y="354"/>
                  </a:lnTo>
                  <a:lnTo>
                    <a:pt x="516" y="363"/>
                  </a:lnTo>
                  <a:lnTo>
                    <a:pt x="516" y="370"/>
                  </a:lnTo>
                  <a:lnTo>
                    <a:pt x="519" y="380"/>
                  </a:lnTo>
                  <a:lnTo>
                    <a:pt x="519" y="380"/>
                  </a:lnTo>
                  <a:lnTo>
                    <a:pt x="524" y="391"/>
                  </a:lnTo>
                  <a:lnTo>
                    <a:pt x="531" y="403"/>
                  </a:lnTo>
                  <a:lnTo>
                    <a:pt x="533" y="410"/>
                  </a:lnTo>
                  <a:lnTo>
                    <a:pt x="533" y="417"/>
                  </a:lnTo>
                  <a:lnTo>
                    <a:pt x="533" y="424"/>
                  </a:lnTo>
                  <a:lnTo>
                    <a:pt x="530" y="433"/>
                  </a:lnTo>
                  <a:lnTo>
                    <a:pt x="530" y="433"/>
                  </a:lnTo>
                  <a:lnTo>
                    <a:pt x="526" y="442"/>
                  </a:lnTo>
                  <a:lnTo>
                    <a:pt x="524" y="449"/>
                  </a:lnTo>
                  <a:lnTo>
                    <a:pt x="526" y="461"/>
                  </a:lnTo>
                  <a:lnTo>
                    <a:pt x="524" y="468"/>
                  </a:lnTo>
                  <a:lnTo>
                    <a:pt x="523" y="475"/>
                  </a:lnTo>
                  <a:lnTo>
                    <a:pt x="517" y="482"/>
                  </a:lnTo>
                  <a:lnTo>
                    <a:pt x="510" y="490"/>
                  </a:lnTo>
                  <a:lnTo>
                    <a:pt x="510" y="490"/>
                  </a:lnTo>
                  <a:lnTo>
                    <a:pt x="484" y="509"/>
                  </a:lnTo>
                  <a:lnTo>
                    <a:pt x="452" y="532"/>
                  </a:lnTo>
                  <a:lnTo>
                    <a:pt x="421" y="553"/>
                  </a:lnTo>
                  <a:lnTo>
                    <a:pt x="399" y="565"/>
                  </a:lnTo>
                  <a:lnTo>
                    <a:pt x="399" y="565"/>
                  </a:lnTo>
                  <a:lnTo>
                    <a:pt x="394" y="569"/>
                  </a:lnTo>
                  <a:lnTo>
                    <a:pt x="391" y="572"/>
                  </a:lnTo>
                  <a:lnTo>
                    <a:pt x="385" y="579"/>
                  </a:lnTo>
                  <a:lnTo>
                    <a:pt x="382" y="583"/>
                  </a:lnTo>
                  <a:lnTo>
                    <a:pt x="378" y="586"/>
                  </a:lnTo>
                  <a:lnTo>
                    <a:pt x="369" y="588"/>
                  </a:lnTo>
                  <a:lnTo>
                    <a:pt x="359" y="588"/>
                  </a:lnTo>
                  <a:lnTo>
                    <a:pt x="359" y="588"/>
                  </a:lnTo>
                  <a:lnTo>
                    <a:pt x="332" y="588"/>
                  </a:lnTo>
                  <a:lnTo>
                    <a:pt x="308" y="592"/>
                  </a:lnTo>
                  <a:lnTo>
                    <a:pt x="297" y="595"/>
                  </a:lnTo>
                  <a:lnTo>
                    <a:pt x="288" y="597"/>
                  </a:lnTo>
                  <a:lnTo>
                    <a:pt x="283" y="602"/>
                  </a:lnTo>
                  <a:lnTo>
                    <a:pt x="280" y="608"/>
                  </a:lnTo>
                  <a:lnTo>
                    <a:pt x="280" y="608"/>
                  </a:lnTo>
                  <a:lnTo>
                    <a:pt x="274" y="637"/>
                  </a:lnTo>
                  <a:lnTo>
                    <a:pt x="273" y="646"/>
                  </a:lnTo>
                  <a:lnTo>
                    <a:pt x="269" y="655"/>
                  </a:lnTo>
                  <a:lnTo>
                    <a:pt x="266" y="662"/>
                  </a:lnTo>
                  <a:lnTo>
                    <a:pt x="258" y="671"/>
                  </a:lnTo>
                  <a:lnTo>
                    <a:pt x="258" y="671"/>
                  </a:lnTo>
                  <a:lnTo>
                    <a:pt x="220" y="710"/>
                  </a:lnTo>
                  <a:lnTo>
                    <a:pt x="199" y="733"/>
                  </a:lnTo>
                  <a:lnTo>
                    <a:pt x="190" y="745"/>
                  </a:lnTo>
                  <a:lnTo>
                    <a:pt x="181" y="755"/>
                  </a:lnTo>
                  <a:lnTo>
                    <a:pt x="181" y="755"/>
                  </a:lnTo>
                  <a:lnTo>
                    <a:pt x="176" y="768"/>
                  </a:lnTo>
                  <a:lnTo>
                    <a:pt x="174" y="778"/>
                  </a:lnTo>
                  <a:lnTo>
                    <a:pt x="172" y="791"/>
                  </a:lnTo>
                  <a:lnTo>
                    <a:pt x="174" y="801"/>
                  </a:lnTo>
                  <a:lnTo>
                    <a:pt x="174" y="812"/>
                  </a:lnTo>
                  <a:lnTo>
                    <a:pt x="174" y="821"/>
                  </a:lnTo>
                  <a:lnTo>
                    <a:pt x="170" y="828"/>
                  </a:lnTo>
                  <a:lnTo>
                    <a:pt x="169" y="831"/>
                  </a:lnTo>
                  <a:lnTo>
                    <a:pt x="165" y="833"/>
                  </a:lnTo>
                  <a:lnTo>
                    <a:pt x="165" y="833"/>
                  </a:lnTo>
                  <a:lnTo>
                    <a:pt x="151" y="838"/>
                  </a:lnTo>
                  <a:lnTo>
                    <a:pt x="139" y="844"/>
                  </a:lnTo>
                  <a:lnTo>
                    <a:pt x="133" y="847"/>
                  </a:lnTo>
                  <a:lnTo>
                    <a:pt x="128" y="854"/>
                  </a:lnTo>
                  <a:lnTo>
                    <a:pt x="114" y="872"/>
                  </a:lnTo>
                  <a:lnTo>
                    <a:pt x="114" y="872"/>
                  </a:lnTo>
                  <a:lnTo>
                    <a:pt x="102" y="891"/>
                  </a:lnTo>
                  <a:lnTo>
                    <a:pt x="95" y="905"/>
                  </a:lnTo>
                  <a:lnTo>
                    <a:pt x="81" y="939"/>
                  </a:lnTo>
                  <a:lnTo>
                    <a:pt x="81" y="939"/>
                  </a:lnTo>
                  <a:lnTo>
                    <a:pt x="72" y="958"/>
                  </a:lnTo>
                  <a:lnTo>
                    <a:pt x="65" y="974"/>
                  </a:lnTo>
                  <a:lnTo>
                    <a:pt x="56" y="986"/>
                  </a:lnTo>
                  <a:lnTo>
                    <a:pt x="51" y="991"/>
                  </a:lnTo>
                  <a:lnTo>
                    <a:pt x="42" y="999"/>
                  </a:lnTo>
                  <a:lnTo>
                    <a:pt x="42" y="999"/>
                  </a:lnTo>
                  <a:lnTo>
                    <a:pt x="35" y="1006"/>
                  </a:lnTo>
                  <a:lnTo>
                    <a:pt x="30" y="1013"/>
                  </a:lnTo>
                  <a:lnTo>
                    <a:pt x="28" y="1020"/>
                  </a:lnTo>
                  <a:lnTo>
                    <a:pt x="26" y="1025"/>
                  </a:lnTo>
                  <a:lnTo>
                    <a:pt x="24" y="1037"/>
                  </a:lnTo>
                  <a:lnTo>
                    <a:pt x="23" y="1041"/>
                  </a:lnTo>
                  <a:lnTo>
                    <a:pt x="19" y="1044"/>
                  </a:lnTo>
                  <a:lnTo>
                    <a:pt x="19" y="1044"/>
                  </a:lnTo>
                  <a:lnTo>
                    <a:pt x="15" y="1048"/>
                  </a:lnTo>
                  <a:lnTo>
                    <a:pt x="10" y="1053"/>
                  </a:lnTo>
                  <a:lnTo>
                    <a:pt x="5" y="1065"/>
                  </a:lnTo>
                  <a:lnTo>
                    <a:pt x="0" y="1081"/>
                  </a:lnTo>
                  <a:lnTo>
                    <a:pt x="274" y="1102"/>
                  </a:lnTo>
                  <a:lnTo>
                    <a:pt x="274" y="1102"/>
                  </a:lnTo>
                  <a:lnTo>
                    <a:pt x="285" y="1090"/>
                  </a:lnTo>
                  <a:lnTo>
                    <a:pt x="290" y="1078"/>
                  </a:lnTo>
                  <a:lnTo>
                    <a:pt x="294" y="1071"/>
                  </a:lnTo>
                  <a:lnTo>
                    <a:pt x="294" y="1064"/>
                  </a:lnTo>
                  <a:lnTo>
                    <a:pt x="294" y="1064"/>
                  </a:lnTo>
                  <a:lnTo>
                    <a:pt x="290" y="1027"/>
                  </a:lnTo>
                  <a:lnTo>
                    <a:pt x="290" y="1016"/>
                  </a:lnTo>
                  <a:lnTo>
                    <a:pt x="292" y="1006"/>
                  </a:lnTo>
                  <a:lnTo>
                    <a:pt x="294" y="997"/>
                  </a:lnTo>
                  <a:lnTo>
                    <a:pt x="297" y="988"/>
                  </a:lnTo>
                  <a:lnTo>
                    <a:pt x="297" y="988"/>
                  </a:lnTo>
                  <a:lnTo>
                    <a:pt x="303" y="981"/>
                  </a:lnTo>
                  <a:lnTo>
                    <a:pt x="310" y="974"/>
                  </a:lnTo>
                  <a:lnTo>
                    <a:pt x="327" y="962"/>
                  </a:lnTo>
                  <a:lnTo>
                    <a:pt x="345" y="949"/>
                  </a:lnTo>
                  <a:lnTo>
                    <a:pt x="350" y="944"/>
                  </a:lnTo>
                  <a:lnTo>
                    <a:pt x="355" y="937"/>
                  </a:lnTo>
                  <a:lnTo>
                    <a:pt x="355" y="937"/>
                  </a:lnTo>
                  <a:lnTo>
                    <a:pt x="359" y="928"/>
                  </a:lnTo>
                  <a:lnTo>
                    <a:pt x="361" y="914"/>
                  </a:lnTo>
                  <a:lnTo>
                    <a:pt x="362" y="882"/>
                  </a:lnTo>
                  <a:lnTo>
                    <a:pt x="364" y="842"/>
                  </a:lnTo>
                  <a:lnTo>
                    <a:pt x="366" y="771"/>
                  </a:lnTo>
                  <a:lnTo>
                    <a:pt x="607" y="764"/>
                  </a:lnTo>
                  <a:lnTo>
                    <a:pt x="611" y="576"/>
                  </a:lnTo>
                  <a:lnTo>
                    <a:pt x="611" y="576"/>
                  </a:lnTo>
                  <a:lnTo>
                    <a:pt x="612" y="571"/>
                  </a:lnTo>
                  <a:lnTo>
                    <a:pt x="616" y="556"/>
                  </a:lnTo>
                  <a:lnTo>
                    <a:pt x="620" y="548"/>
                  </a:lnTo>
                  <a:lnTo>
                    <a:pt x="623" y="539"/>
                  </a:lnTo>
                  <a:lnTo>
                    <a:pt x="630" y="532"/>
                  </a:lnTo>
                  <a:lnTo>
                    <a:pt x="639" y="525"/>
                  </a:lnTo>
                  <a:lnTo>
                    <a:pt x="639" y="525"/>
                  </a:lnTo>
                  <a:lnTo>
                    <a:pt x="669" y="509"/>
                  </a:lnTo>
                  <a:lnTo>
                    <a:pt x="686" y="500"/>
                  </a:lnTo>
                  <a:lnTo>
                    <a:pt x="686" y="500"/>
                  </a:lnTo>
                  <a:lnTo>
                    <a:pt x="693" y="497"/>
                  </a:lnTo>
                  <a:lnTo>
                    <a:pt x="709" y="491"/>
                  </a:lnTo>
                  <a:lnTo>
                    <a:pt x="737" y="481"/>
                  </a:lnTo>
                  <a:lnTo>
                    <a:pt x="737" y="481"/>
                  </a:lnTo>
                  <a:lnTo>
                    <a:pt x="804" y="465"/>
                  </a:lnTo>
                  <a:lnTo>
                    <a:pt x="804" y="465"/>
                  </a:lnTo>
                  <a:lnTo>
                    <a:pt x="808" y="465"/>
                  </a:lnTo>
                  <a:lnTo>
                    <a:pt x="813" y="465"/>
                  </a:lnTo>
                  <a:lnTo>
                    <a:pt x="819" y="465"/>
                  </a:lnTo>
                  <a:lnTo>
                    <a:pt x="824" y="463"/>
                  </a:lnTo>
                  <a:lnTo>
                    <a:pt x="824" y="463"/>
                  </a:lnTo>
                  <a:lnTo>
                    <a:pt x="834" y="460"/>
                  </a:lnTo>
                  <a:lnTo>
                    <a:pt x="845" y="453"/>
                  </a:lnTo>
                  <a:lnTo>
                    <a:pt x="857" y="440"/>
                  </a:lnTo>
                  <a:lnTo>
                    <a:pt x="857" y="440"/>
                  </a:lnTo>
                  <a:lnTo>
                    <a:pt x="882" y="408"/>
                  </a:lnTo>
                  <a:lnTo>
                    <a:pt x="892" y="396"/>
                  </a:lnTo>
                  <a:lnTo>
                    <a:pt x="900" y="391"/>
                  </a:lnTo>
                  <a:lnTo>
                    <a:pt x="900" y="391"/>
                  </a:lnTo>
                  <a:lnTo>
                    <a:pt x="929" y="384"/>
                  </a:lnTo>
                  <a:lnTo>
                    <a:pt x="929" y="384"/>
                  </a:lnTo>
                  <a:lnTo>
                    <a:pt x="931" y="386"/>
                  </a:lnTo>
                  <a:lnTo>
                    <a:pt x="935" y="386"/>
                  </a:lnTo>
                  <a:lnTo>
                    <a:pt x="938" y="384"/>
                  </a:lnTo>
                  <a:lnTo>
                    <a:pt x="940" y="382"/>
                  </a:lnTo>
                  <a:lnTo>
                    <a:pt x="944" y="377"/>
                  </a:lnTo>
                  <a:lnTo>
                    <a:pt x="945" y="370"/>
                  </a:lnTo>
                  <a:lnTo>
                    <a:pt x="945" y="370"/>
                  </a:lnTo>
                  <a:lnTo>
                    <a:pt x="951" y="349"/>
                  </a:lnTo>
                  <a:lnTo>
                    <a:pt x="956" y="338"/>
                  </a:lnTo>
                  <a:lnTo>
                    <a:pt x="961" y="326"/>
                  </a:lnTo>
                  <a:lnTo>
                    <a:pt x="966" y="313"/>
                  </a:lnTo>
                  <a:lnTo>
                    <a:pt x="975" y="305"/>
                  </a:lnTo>
                  <a:lnTo>
                    <a:pt x="986" y="298"/>
                  </a:lnTo>
                  <a:lnTo>
                    <a:pt x="998" y="292"/>
                  </a:lnTo>
                  <a:lnTo>
                    <a:pt x="1079" y="292"/>
                  </a:lnTo>
                  <a:lnTo>
                    <a:pt x="1079" y="292"/>
                  </a:lnTo>
                  <a:lnTo>
                    <a:pt x="1081" y="294"/>
                  </a:lnTo>
                  <a:lnTo>
                    <a:pt x="1086" y="292"/>
                  </a:lnTo>
                  <a:lnTo>
                    <a:pt x="1090" y="289"/>
                  </a:lnTo>
                  <a:lnTo>
                    <a:pt x="1093" y="285"/>
                  </a:lnTo>
                  <a:lnTo>
                    <a:pt x="1097" y="278"/>
                  </a:lnTo>
                  <a:lnTo>
                    <a:pt x="1100" y="268"/>
                  </a:lnTo>
                  <a:lnTo>
                    <a:pt x="1100" y="268"/>
                  </a:lnTo>
                  <a:lnTo>
                    <a:pt x="1099" y="259"/>
                  </a:lnTo>
                  <a:lnTo>
                    <a:pt x="1095" y="243"/>
                  </a:lnTo>
                  <a:lnTo>
                    <a:pt x="1095" y="243"/>
                  </a:lnTo>
                  <a:lnTo>
                    <a:pt x="1091" y="234"/>
                  </a:lnTo>
                  <a:lnTo>
                    <a:pt x="1090" y="222"/>
                  </a:lnTo>
                  <a:lnTo>
                    <a:pt x="1088" y="202"/>
                  </a:lnTo>
                  <a:lnTo>
                    <a:pt x="1088" y="202"/>
                  </a:lnTo>
                  <a:lnTo>
                    <a:pt x="1083" y="174"/>
                  </a:lnTo>
                  <a:lnTo>
                    <a:pt x="1079" y="157"/>
                  </a:lnTo>
                  <a:lnTo>
                    <a:pt x="1074" y="146"/>
                  </a:lnTo>
                  <a:lnTo>
                    <a:pt x="1074" y="146"/>
                  </a:lnTo>
                  <a:lnTo>
                    <a:pt x="1070" y="139"/>
                  </a:lnTo>
                  <a:lnTo>
                    <a:pt x="1067" y="128"/>
                  </a:lnTo>
                  <a:lnTo>
                    <a:pt x="1062" y="111"/>
                  </a:lnTo>
                  <a:lnTo>
                    <a:pt x="1062" y="111"/>
                  </a:lnTo>
                  <a:lnTo>
                    <a:pt x="1056" y="72"/>
                  </a:lnTo>
                  <a:lnTo>
                    <a:pt x="1053" y="37"/>
                  </a:lnTo>
                  <a:lnTo>
                    <a:pt x="1053" y="3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518995" y="2261208"/>
              <a:ext cx="772713" cy="865511"/>
            </a:xfrm>
            <a:custGeom>
              <a:avLst/>
              <a:gdLst/>
              <a:ahLst/>
              <a:cxnLst>
                <a:cxn ang="0">
                  <a:pos x="333" y="965"/>
                </a:cxn>
                <a:cxn ang="0">
                  <a:pos x="342" y="954"/>
                </a:cxn>
                <a:cxn ang="0">
                  <a:pos x="375" y="946"/>
                </a:cxn>
                <a:cxn ang="0">
                  <a:pos x="405" y="944"/>
                </a:cxn>
                <a:cxn ang="0">
                  <a:pos x="470" y="947"/>
                </a:cxn>
                <a:cxn ang="0">
                  <a:pos x="521" y="942"/>
                </a:cxn>
                <a:cxn ang="0">
                  <a:pos x="738" y="935"/>
                </a:cxn>
                <a:cxn ang="0">
                  <a:pos x="777" y="933"/>
                </a:cxn>
                <a:cxn ang="0">
                  <a:pos x="800" y="925"/>
                </a:cxn>
                <a:cxn ang="0">
                  <a:pos x="812" y="898"/>
                </a:cxn>
                <a:cxn ang="0">
                  <a:pos x="803" y="842"/>
                </a:cxn>
                <a:cxn ang="0">
                  <a:pos x="726" y="260"/>
                </a:cxn>
                <a:cxn ang="0">
                  <a:pos x="796" y="183"/>
                </a:cxn>
                <a:cxn ang="0">
                  <a:pos x="715" y="130"/>
                </a:cxn>
                <a:cxn ang="0">
                  <a:pos x="682" y="114"/>
                </a:cxn>
                <a:cxn ang="0">
                  <a:pos x="645" y="86"/>
                </a:cxn>
                <a:cxn ang="0">
                  <a:pos x="629" y="60"/>
                </a:cxn>
                <a:cxn ang="0">
                  <a:pos x="611" y="188"/>
                </a:cxn>
                <a:cxn ang="0">
                  <a:pos x="368" y="257"/>
                </a:cxn>
                <a:cxn ang="0">
                  <a:pos x="365" y="336"/>
                </a:cxn>
                <a:cxn ang="0">
                  <a:pos x="354" y="364"/>
                </a:cxn>
                <a:cxn ang="0">
                  <a:pos x="342" y="375"/>
                </a:cxn>
                <a:cxn ang="0">
                  <a:pos x="301" y="412"/>
                </a:cxn>
                <a:cxn ang="0">
                  <a:pos x="296" y="431"/>
                </a:cxn>
                <a:cxn ang="0">
                  <a:pos x="299" y="482"/>
                </a:cxn>
                <a:cxn ang="0">
                  <a:pos x="294" y="500"/>
                </a:cxn>
                <a:cxn ang="0">
                  <a:pos x="278" y="526"/>
                </a:cxn>
                <a:cxn ang="0">
                  <a:pos x="0" y="511"/>
                </a:cxn>
                <a:cxn ang="0">
                  <a:pos x="2" y="523"/>
                </a:cxn>
                <a:cxn ang="0">
                  <a:pos x="11" y="553"/>
                </a:cxn>
                <a:cxn ang="0">
                  <a:pos x="14" y="563"/>
                </a:cxn>
                <a:cxn ang="0">
                  <a:pos x="21" y="563"/>
                </a:cxn>
                <a:cxn ang="0">
                  <a:pos x="62" y="570"/>
                </a:cxn>
                <a:cxn ang="0">
                  <a:pos x="71" y="579"/>
                </a:cxn>
                <a:cxn ang="0">
                  <a:pos x="69" y="585"/>
                </a:cxn>
                <a:cxn ang="0">
                  <a:pos x="63" y="602"/>
                </a:cxn>
                <a:cxn ang="0">
                  <a:pos x="60" y="618"/>
                </a:cxn>
                <a:cxn ang="0">
                  <a:pos x="49" y="629"/>
                </a:cxn>
                <a:cxn ang="0">
                  <a:pos x="51" y="644"/>
                </a:cxn>
                <a:cxn ang="0">
                  <a:pos x="67" y="689"/>
                </a:cxn>
                <a:cxn ang="0">
                  <a:pos x="86" y="740"/>
                </a:cxn>
                <a:cxn ang="0">
                  <a:pos x="86" y="770"/>
                </a:cxn>
                <a:cxn ang="0">
                  <a:pos x="63" y="819"/>
                </a:cxn>
                <a:cxn ang="0">
                  <a:pos x="56" y="845"/>
                </a:cxn>
                <a:cxn ang="0">
                  <a:pos x="60" y="875"/>
                </a:cxn>
                <a:cxn ang="0">
                  <a:pos x="113" y="852"/>
                </a:cxn>
                <a:cxn ang="0">
                  <a:pos x="136" y="845"/>
                </a:cxn>
                <a:cxn ang="0">
                  <a:pos x="157" y="844"/>
                </a:cxn>
                <a:cxn ang="0">
                  <a:pos x="196" y="854"/>
                </a:cxn>
                <a:cxn ang="0">
                  <a:pos x="201" y="863"/>
                </a:cxn>
                <a:cxn ang="0">
                  <a:pos x="206" y="873"/>
                </a:cxn>
                <a:cxn ang="0">
                  <a:pos x="224" y="873"/>
                </a:cxn>
                <a:cxn ang="0">
                  <a:pos x="259" y="886"/>
                </a:cxn>
                <a:cxn ang="0">
                  <a:pos x="264" y="891"/>
                </a:cxn>
                <a:cxn ang="0">
                  <a:pos x="289" y="944"/>
                </a:cxn>
                <a:cxn ang="0">
                  <a:pos x="310" y="965"/>
                </a:cxn>
                <a:cxn ang="0">
                  <a:pos x="329" y="970"/>
                </a:cxn>
              </a:cxnLst>
              <a:rect l="0" t="0" r="r" b="b"/>
              <a:pathLst>
                <a:path w="867" h="970">
                  <a:moveTo>
                    <a:pt x="333" y="969"/>
                  </a:moveTo>
                  <a:lnTo>
                    <a:pt x="333" y="969"/>
                  </a:lnTo>
                  <a:lnTo>
                    <a:pt x="333" y="965"/>
                  </a:lnTo>
                  <a:lnTo>
                    <a:pt x="335" y="963"/>
                  </a:lnTo>
                  <a:lnTo>
                    <a:pt x="336" y="960"/>
                  </a:lnTo>
                  <a:lnTo>
                    <a:pt x="342" y="954"/>
                  </a:lnTo>
                  <a:lnTo>
                    <a:pt x="349" y="951"/>
                  </a:lnTo>
                  <a:lnTo>
                    <a:pt x="361" y="947"/>
                  </a:lnTo>
                  <a:lnTo>
                    <a:pt x="375" y="946"/>
                  </a:lnTo>
                  <a:lnTo>
                    <a:pt x="375" y="946"/>
                  </a:lnTo>
                  <a:lnTo>
                    <a:pt x="391" y="944"/>
                  </a:lnTo>
                  <a:lnTo>
                    <a:pt x="405" y="944"/>
                  </a:lnTo>
                  <a:lnTo>
                    <a:pt x="428" y="947"/>
                  </a:lnTo>
                  <a:lnTo>
                    <a:pt x="454" y="949"/>
                  </a:lnTo>
                  <a:lnTo>
                    <a:pt x="470" y="947"/>
                  </a:lnTo>
                  <a:lnTo>
                    <a:pt x="491" y="946"/>
                  </a:lnTo>
                  <a:lnTo>
                    <a:pt x="491" y="946"/>
                  </a:lnTo>
                  <a:lnTo>
                    <a:pt x="521" y="942"/>
                  </a:lnTo>
                  <a:lnTo>
                    <a:pt x="560" y="940"/>
                  </a:lnTo>
                  <a:lnTo>
                    <a:pt x="655" y="937"/>
                  </a:lnTo>
                  <a:lnTo>
                    <a:pt x="738" y="935"/>
                  </a:lnTo>
                  <a:lnTo>
                    <a:pt x="766" y="935"/>
                  </a:lnTo>
                  <a:lnTo>
                    <a:pt x="777" y="933"/>
                  </a:lnTo>
                  <a:lnTo>
                    <a:pt x="777" y="933"/>
                  </a:lnTo>
                  <a:lnTo>
                    <a:pt x="786" y="932"/>
                  </a:lnTo>
                  <a:lnTo>
                    <a:pt x="793" y="928"/>
                  </a:lnTo>
                  <a:lnTo>
                    <a:pt x="800" y="925"/>
                  </a:lnTo>
                  <a:lnTo>
                    <a:pt x="807" y="919"/>
                  </a:lnTo>
                  <a:lnTo>
                    <a:pt x="810" y="910"/>
                  </a:lnTo>
                  <a:lnTo>
                    <a:pt x="812" y="898"/>
                  </a:lnTo>
                  <a:lnTo>
                    <a:pt x="810" y="882"/>
                  </a:lnTo>
                  <a:lnTo>
                    <a:pt x="810" y="882"/>
                  </a:lnTo>
                  <a:lnTo>
                    <a:pt x="803" y="842"/>
                  </a:lnTo>
                  <a:lnTo>
                    <a:pt x="793" y="764"/>
                  </a:lnTo>
                  <a:lnTo>
                    <a:pt x="763" y="553"/>
                  </a:lnTo>
                  <a:lnTo>
                    <a:pt x="726" y="260"/>
                  </a:lnTo>
                  <a:lnTo>
                    <a:pt x="867" y="245"/>
                  </a:lnTo>
                  <a:lnTo>
                    <a:pt x="796" y="183"/>
                  </a:lnTo>
                  <a:lnTo>
                    <a:pt x="796" y="183"/>
                  </a:lnTo>
                  <a:lnTo>
                    <a:pt x="759" y="158"/>
                  </a:lnTo>
                  <a:lnTo>
                    <a:pt x="731" y="139"/>
                  </a:lnTo>
                  <a:lnTo>
                    <a:pt x="715" y="130"/>
                  </a:lnTo>
                  <a:lnTo>
                    <a:pt x="715" y="130"/>
                  </a:lnTo>
                  <a:lnTo>
                    <a:pt x="703" y="125"/>
                  </a:lnTo>
                  <a:lnTo>
                    <a:pt x="682" y="114"/>
                  </a:lnTo>
                  <a:lnTo>
                    <a:pt x="659" y="100"/>
                  </a:lnTo>
                  <a:lnTo>
                    <a:pt x="650" y="93"/>
                  </a:lnTo>
                  <a:lnTo>
                    <a:pt x="645" y="86"/>
                  </a:lnTo>
                  <a:lnTo>
                    <a:pt x="645" y="86"/>
                  </a:lnTo>
                  <a:lnTo>
                    <a:pt x="636" y="74"/>
                  </a:lnTo>
                  <a:lnTo>
                    <a:pt x="629" y="60"/>
                  </a:lnTo>
                  <a:lnTo>
                    <a:pt x="622" y="39"/>
                  </a:lnTo>
                  <a:lnTo>
                    <a:pt x="615" y="0"/>
                  </a:lnTo>
                  <a:lnTo>
                    <a:pt x="611" y="188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68" y="257"/>
                  </a:lnTo>
                  <a:lnTo>
                    <a:pt x="366" y="331"/>
                  </a:lnTo>
                  <a:lnTo>
                    <a:pt x="366" y="331"/>
                  </a:lnTo>
                  <a:lnTo>
                    <a:pt x="365" y="336"/>
                  </a:lnTo>
                  <a:lnTo>
                    <a:pt x="361" y="349"/>
                  </a:lnTo>
                  <a:lnTo>
                    <a:pt x="359" y="357"/>
                  </a:lnTo>
                  <a:lnTo>
                    <a:pt x="354" y="364"/>
                  </a:lnTo>
                  <a:lnTo>
                    <a:pt x="349" y="371"/>
                  </a:lnTo>
                  <a:lnTo>
                    <a:pt x="342" y="375"/>
                  </a:lnTo>
                  <a:lnTo>
                    <a:pt x="342" y="375"/>
                  </a:lnTo>
                  <a:lnTo>
                    <a:pt x="322" y="393"/>
                  </a:lnTo>
                  <a:lnTo>
                    <a:pt x="307" y="405"/>
                  </a:lnTo>
                  <a:lnTo>
                    <a:pt x="301" y="412"/>
                  </a:lnTo>
                  <a:lnTo>
                    <a:pt x="299" y="417"/>
                  </a:lnTo>
                  <a:lnTo>
                    <a:pt x="299" y="417"/>
                  </a:lnTo>
                  <a:lnTo>
                    <a:pt x="296" y="431"/>
                  </a:lnTo>
                  <a:lnTo>
                    <a:pt x="296" y="451"/>
                  </a:lnTo>
                  <a:lnTo>
                    <a:pt x="298" y="470"/>
                  </a:lnTo>
                  <a:lnTo>
                    <a:pt x="299" y="482"/>
                  </a:lnTo>
                  <a:lnTo>
                    <a:pt x="299" y="482"/>
                  </a:lnTo>
                  <a:lnTo>
                    <a:pt x="298" y="488"/>
                  </a:lnTo>
                  <a:lnTo>
                    <a:pt x="294" y="500"/>
                  </a:lnTo>
                  <a:lnTo>
                    <a:pt x="289" y="514"/>
                  </a:lnTo>
                  <a:lnTo>
                    <a:pt x="284" y="521"/>
                  </a:lnTo>
                  <a:lnTo>
                    <a:pt x="278" y="526"/>
                  </a:lnTo>
                  <a:lnTo>
                    <a:pt x="4" y="505"/>
                  </a:lnTo>
                  <a:lnTo>
                    <a:pt x="4" y="505"/>
                  </a:lnTo>
                  <a:lnTo>
                    <a:pt x="0" y="511"/>
                  </a:lnTo>
                  <a:lnTo>
                    <a:pt x="0" y="516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9" y="539"/>
                  </a:lnTo>
                  <a:lnTo>
                    <a:pt x="11" y="546"/>
                  </a:lnTo>
                  <a:lnTo>
                    <a:pt x="11" y="553"/>
                  </a:lnTo>
                  <a:lnTo>
                    <a:pt x="11" y="553"/>
                  </a:lnTo>
                  <a:lnTo>
                    <a:pt x="12" y="560"/>
                  </a:lnTo>
                  <a:lnTo>
                    <a:pt x="14" y="563"/>
                  </a:lnTo>
                  <a:lnTo>
                    <a:pt x="18" y="565"/>
                  </a:lnTo>
                  <a:lnTo>
                    <a:pt x="21" y="563"/>
                  </a:lnTo>
                  <a:lnTo>
                    <a:pt x="21" y="563"/>
                  </a:lnTo>
                  <a:lnTo>
                    <a:pt x="34" y="563"/>
                  </a:lnTo>
                  <a:lnTo>
                    <a:pt x="53" y="567"/>
                  </a:lnTo>
                  <a:lnTo>
                    <a:pt x="62" y="570"/>
                  </a:lnTo>
                  <a:lnTo>
                    <a:pt x="67" y="574"/>
                  </a:lnTo>
                  <a:lnTo>
                    <a:pt x="71" y="576"/>
                  </a:lnTo>
                  <a:lnTo>
                    <a:pt x="71" y="579"/>
                  </a:lnTo>
                  <a:lnTo>
                    <a:pt x="71" y="581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5" y="590"/>
                  </a:lnTo>
                  <a:lnTo>
                    <a:pt x="63" y="595"/>
                  </a:lnTo>
                  <a:lnTo>
                    <a:pt x="63" y="602"/>
                  </a:lnTo>
                  <a:lnTo>
                    <a:pt x="63" y="611"/>
                  </a:lnTo>
                  <a:lnTo>
                    <a:pt x="63" y="615"/>
                  </a:lnTo>
                  <a:lnTo>
                    <a:pt x="60" y="618"/>
                  </a:lnTo>
                  <a:lnTo>
                    <a:pt x="60" y="618"/>
                  </a:lnTo>
                  <a:lnTo>
                    <a:pt x="53" y="625"/>
                  </a:lnTo>
                  <a:lnTo>
                    <a:pt x="49" y="629"/>
                  </a:lnTo>
                  <a:lnTo>
                    <a:pt x="49" y="634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60" y="669"/>
                  </a:lnTo>
                  <a:lnTo>
                    <a:pt x="67" y="689"/>
                  </a:lnTo>
                  <a:lnTo>
                    <a:pt x="67" y="689"/>
                  </a:lnTo>
                  <a:lnTo>
                    <a:pt x="74" y="704"/>
                  </a:lnTo>
                  <a:lnTo>
                    <a:pt x="83" y="727"/>
                  </a:lnTo>
                  <a:lnTo>
                    <a:pt x="86" y="740"/>
                  </a:lnTo>
                  <a:lnTo>
                    <a:pt x="90" y="752"/>
                  </a:lnTo>
                  <a:lnTo>
                    <a:pt x="90" y="762"/>
                  </a:lnTo>
                  <a:lnTo>
                    <a:pt x="86" y="770"/>
                  </a:lnTo>
                  <a:lnTo>
                    <a:pt x="86" y="770"/>
                  </a:lnTo>
                  <a:lnTo>
                    <a:pt x="71" y="803"/>
                  </a:lnTo>
                  <a:lnTo>
                    <a:pt x="63" y="819"/>
                  </a:lnTo>
                  <a:lnTo>
                    <a:pt x="58" y="833"/>
                  </a:lnTo>
                  <a:lnTo>
                    <a:pt x="58" y="833"/>
                  </a:lnTo>
                  <a:lnTo>
                    <a:pt x="56" y="845"/>
                  </a:lnTo>
                  <a:lnTo>
                    <a:pt x="58" y="859"/>
                  </a:lnTo>
                  <a:lnTo>
                    <a:pt x="60" y="875"/>
                  </a:lnTo>
                  <a:lnTo>
                    <a:pt x="60" y="875"/>
                  </a:lnTo>
                  <a:lnTo>
                    <a:pt x="79" y="866"/>
                  </a:lnTo>
                  <a:lnTo>
                    <a:pt x="97" y="858"/>
                  </a:lnTo>
                  <a:lnTo>
                    <a:pt x="113" y="852"/>
                  </a:lnTo>
                  <a:lnTo>
                    <a:pt x="113" y="852"/>
                  </a:lnTo>
                  <a:lnTo>
                    <a:pt x="125" y="849"/>
                  </a:lnTo>
                  <a:lnTo>
                    <a:pt x="136" y="845"/>
                  </a:lnTo>
                  <a:lnTo>
                    <a:pt x="146" y="842"/>
                  </a:lnTo>
                  <a:lnTo>
                    <a:pt x="157" y="844"/>
                  </a:lnTo>
                  <a:lnTo>
                    <a:pt x="157" y="844"/>
                  </a:lnTo>
                  <a:lnTo>
                    <a:pt x="185" y="849"/>
                  </a:lnTo>
                  <a:lnTo>
                    <a:pt x="190" y="852"/>
                  </a:lnTo>
                  <a:lnTo>
                    <a:pt x="196" y="854"/>
                  </a:lnTo>
                  <a:lnTo>
                    <a:pt x="199" y="859"/>
                  </a:lnTo>
                  <a:lnTo>
                    <a:pt x="201" y="863"/>
                  </a:lnTo>
                  <a:lnTo>
                    <a:pt x="201" y="863"/>
                  </a:lnTo>
                  <a:lnTo>
                    <a:pt x="203" y="872"/>
                  </a:lnTo>
                  <a:lnTo>
                    <a:pt x="204" y="872"/>
                  </a:lnTo>
                  <a:lnTo>
                    <a:pt x="206" y="873"/>
                  </a:lnTo>
                  <a:lnTo>
                    <a:pt x="211" y="873"/>
                  </a:lnTo>
                  <a:lnTo>
                    <a:pt x="224" y="873"/>
                  </a:lnTo>
                  <a:lnTo>
                    <a:pt x="224" y="873"/>
                  </a:lnTo>
                  <a:lnTo>
                    <a:pt x="238" y="877"/>
                  </a:lnTo>
                  <a:lnTo>
                    <a:pt x="250" y="880"/>
                  </a:lnTo>
                  <a:lnTo>
                    <a:pt x="259" y="886"/>
                  </a:lnTo>
                  <a:lnTo>
                    <a:pt x="262" y="888"/>
                  </a:lnTo>
                  <a:lnTo>
                    <a:pt x="264" y="891"/>
                  </a:lnTo>
                  <a:lnTo>
                    <a:pt x="264" y="891"/>
                  </a:lnTo>
                  <a:lnTo>
                    <a:pt x="273" y="917"/>
                  </a:lnTo>
                  <a:lnTo>
                    <a:pt x="280" y="932"/>
                  </a:lnTo>
                  <a:lnTo>
                    <a:pt x="289" y="944"/>
                  </a:lnTo>
                  <a:lnTo>
                    <a:pt x="289" y="944"/>
                  </a:lnTo>
                  <a:lnTo>
                    <a:pt x="298" y="956"/>
                  </a:lnTo>
                  <a:lnTo>
                    <a:pt x="310" y="965"/>
                  </a:lnTo>
                  <a:lnTo>
                    <a:pt x="317" y="969"/>
                  </a:lnTo>
                  <a:lnTo>
                    <a:pt x="322" y="970"/>
                  </a:lnTo>
                  <a:lnTo>
                    <a:pt x="329" y="970"/>
                  </a:lnTo>
                  <a:lnTo>
                    <a:pt x="333" y="969"/>
                  </a:lnTo>
                  <a:lnTo>
                    <a:pt x="333" y="96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522564" y="3010722"/>
              <a:ext cx="360480" cy="298022"/>
            </a:xfrm>
            <a:custGeom>
              <a:avLst/>
              <a:gdLst/>
              <a:ahLst/>
              <a:cxnLst>
                <a:cxn ang="0">
                  <a:pos x="386" y="335"/>
                </a:cxn>
                <a:cxn ang="0">
                  <a:pos x="358" y="329"/>
                </a:cxn>
                <a:cxn ang="0">
                  <a:pos x="275" y="301"/>
                </a:cxn>
                <a:cxn ang="0">
                  <a:pos x="217" y="296"/>
                </a:cxn>
                <a:cxn ang="0">
                  <a:pos x="164" y="294"/>
                </a:cxn>
                <a:cxn ang="0">
                  <a:pos x="127" y="298"/>
                </a:cxn>
                <a:cxn ang="0">
                  <a:pos x="99" y="306"/>
                </a:cxn>
                <a:cxn ang="0">
                  <a:pos x="74" y="317"/>
                </a:cxn>
                <a:cxn ang="0">
                  <a:pos x="64" y="321"/>
                </a:cxn>
                <a:cxn ang="0">
                  <a:pos x="50" y="312"/>
                </a:cxn>
                <a:cxn ang="0">
                  <a:pos x="39" y="292"/>
                </a:cxn>
                <a:cxn ang="0">
                  <a:pos x="25" y="280"/>
                </a:cxn>
                <a:cxn ang="0">
                  <a:pos x="20" y="266"/>
                </a:cxn>
                <a:cxn ang="0">
                  <a:pos x="29" y="252"/>
                </a:cxn>
                <a:cxn ang="0">
                  <a:pos x="43" y="236"/>
                </a:cxn>
                <a:cxn ang="0">
                  <a:pos x="44" y="217"/>
                </a:cxn>
                <a:cxn ang="0">
                  <a:pos x="30" y="210"/>
                </a:cxn>
                <a:cxn ang="0">
                  <a:pos x="29" y="201"/>
                </a:cxn>
                <a:cxn ang="0">
                  <a:pos x="23" y="192"/>
                </a:cxn>
                <a:cxn ang="0">
                  <a:pos x="9" y="178"/>
                </a:cxn>
                <a:cxn ang="0">
                  <a:pos x="0" y="146"/>
                </a:cxn>
                <a:cxn ang="0">
                  <a:pos x="4" y="123"/>
                </a:cxn>
                <a:cxn ang="0">
                  <a:pos x="18" y="107"/>
                </a:cxn>
                <a:cxn ang="0">
                  <a:pos x="43" y="85"/>
                </a:cxn>
                <a:cxn ang="0">
                  <a:pos x="50" y="72"/>
                </a:cxn>
                <a:cxn ang="0">
                  <a:pos x="55" y="35"/>
                </a:cxn>
                <a:cxn ang="0">
                  <a:pos x="104" y="12"/>
                </a:cxn>
                <a:cxn ang="0">
                  <a:pos x="124" y="7"/>
                </a:cxn>
                <a:cxn ang="0">
                  <a:pos x="141" y="0"/>
                </a:cxn>
                <a:cxn ang="0">
                  <a:pos x="191" y="12"/>
                </a:cxn>
                <a:cxn ang="0">
                  <a:pos x="194" y="23"/>
                </a:cxn>
                <a:cxn ang="0">
                  <a:pos x="205" y="33"/>
                </a:cxn>
                <a:cxn ang="0">
                  <a:pos x="219" y="33"/>
                </a:cxn>
                <a:cxn ang="0">
                  <a:pos x="254" y="44"/>
                </a:cxn>
                <a:cxn ang="0">
                  <a:pos x="266" y="72"/>
                </a:cxn>
                <a:cxn ang="0">
                  <a:pos x="284" y="104"/>
                </a:cxn>
                <a:cxn ang="0">
                  <a:pos x="296" y="120"/>
                </a:cxn>
                <a:cxn ang="0">
                  <a:pos x="317" y="129"/>
                </a:cxn>
                <a:cxn ang="0">
                  <a:pos x="331" y="122"/>
                </a:cxn>
                <a:cxn ang="0">
                  <a:pos x="342" y="113"/>
                </a:cxn>
                <a:cxn ang="0">
                  <a:pos x="344" y="132"/>
                </a:cxn>
                <a:cxn ang="0">
                  <a:pos x="340" y="162"/>
                </a:cxn>
                <a:cxn ang="0">
                  <a:pos x="346" y="203"/>
                </a:cxn>
                <a:cxn ang="0">
                  <a:pos x="363" y="232"/>
                </a:cxn>
                <a:cxn ang="0">
                  <a:pos x="397" y="287"/>
                </a:cxn>
                <a:cxn ang="0">
                  <a:pos x="402" y="314"/>
                </a:cxn>
                <a:cxn ang="0">
                  <a:pos x="402" y="329"/>
                </a:cxn>
              </a:cxnLst>
              <a:rect l="0" t="0" r="r" b="b"/>
              <a:pathLst>
                <a:path w="404" h="335">
                  <a:moveTo>
                    <a:pt x="398" y="333"/>
                  </a:moveTo>
                  <a:lnTo>
                    <a:pt x="398" y="333"/>
                  </a:lnTo>
                  <a:lnTo>
                    <a:pt x="386" y="335"/>
                  </a:lnTo>
                  <a:lnTo>
                    <a:pt x="372" y="333"/>
                  </a:lnTo>
                  <a:lnTo>
                    <a:pt x="358" y="329"/>
                  </a:lnTo>
                  <a:lnTo>
                    <a:pt x="358" y="329"/>
                  </a:lnTo>
                  <a:lnTo>
                    <a:pt x="319" y="317"/>
                  </a:lnTo>
                  <a:lnTo>
                    <a:pt x="275" y="301"/>
                  </a:lnTo>
                  <a:lnTo>
                    <a:pt x="275" y="301"/>
                  </a:lnTo>
                  <a:lnTo>
                    <a:pt x="256" y="298"/>
                  </a:lnTo>
                  <a:lnTo>
                    <a:pt x="238" y="296"/>
                  </a:lnTo>
                  <a:lnTo>
                    <a:pt x="217" y="296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64" y="294"/>
                  </a:lnTo>
                  <a:lnTo>
                    <a:pt x="148" y="294"/>
                  </a:lnTo>
                  <a:lnTo>
                    <a:pt x="136" y="296"/>
                  </a:lnTo>
                  <a:lnTo>
                    <a:pt x="127" y="298"/>
                  </a:lnTo>
                  <a:lnTo>
                    <a:pt x="111" y="303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4" y="317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4" y="321"/>
                  </a:lnTo>
                  <a:lnTo>
                    <a:pt x="58" y="319"/>
                  </a:lnTo>
                  <a:lnTo>
                    <a:pt x="53" y="315"/>
                  </a:lnTo>
                  <a:lnTo>
                    <a:pt x="50" y="312"/>
                  </a:lnTo>
                  <a:lnTo>
                    <a:pt x="50" y="312"/>
                  </a:lnTo>
                  <a:lnTo>
                    <a:pt x="39" y="292"/>
                  </a:lnTo>
                  <a:lnTo>
                    <a:pt x="39" y="292"/>
                  </a:lnTo>
                  <a:lnTo>
                    <a:pt x="37" y="289"/>
                  </a:lnTo>
                  <a:lnTo>
                    <a:pt x="34" y="285"/>
                  </a:lnTo>
                  <a:lnTo>
                    <a:pt x="25" y="280"/>
                  </a:lnTo>
                  <a:lnTo>
                    <a:pt x="20" y="273"/>
                  </a:lnTo>
                  <a:lnTo>
                    <a:pt x="18" y="269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3" y="259"/>
                  </a:lnTo>
                  <a:lnTo>
                    <a:pt x="29" y="252"/>
                  </a:lnTo>
                  <a:lnTo>
                    <a:pt x="37" y="241"/>
                  </a:lnTo>
                  <a:lnTo>
                    <a:pt x="37" y="241"/>
                  </a:lnTo>
                  <a:lnTo>
                    <a:pt x="43" y="236"/>
                  </a:lnTo>
                  <a:lnTo>
                    <a:pt x="46" y="229"/>
                  </a:lnTo>
                  <a:lnTo>
                    <a:pt x="46" y="220"/>
                  </a:lnTo>
                  <a:lnTo>
                    <a:pt x="44" y="217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0" y="210"/>
                  </a:lnTo>
                  <a:lnTo>
                    <a:pt x="29" y="208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30" y="199"/>
                  </a:lnTo>
                  <a:lnTo>
                    <a:pt x="29" y="195"/>
                  </a:lnTo>
                  <a:lnTo>
                    <a:pt x="23" y="192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4" y="164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2" y="130"/>
                  </a:lnTo>
                  <a:lnTo>
                    <a:pt x="4" y="123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8" y="107"/>
                  </a:lnTo>
                  <a:lnTo>
                    <a:pt x="27" y="100"/>
                  </a:lnTo>
                  <a:lnTo>
                    <a:pt x="36" y="93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6" y="79"/>
                  </a:lnTo>
                  <a:lnTo>
                    <a:pt x="50" y="72"/>
                  </a:lnTo>
                  <a:lnTo>
                    <a:pt x="53" y="56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78" y="25"/>
                  </a:lnTo>
                  <a:lnTo>
                    <a:pt x="94" y="18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13" y="11"/>
                  </a:lnTo>
                  <a:lnTo>
                    <a:pt x="124" y="7"/>
                  </a:lnTo>
                  <a:lnTo>
                    <a:pt x="136" y="4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8" y="5"/>
                  </a:lnTo>
                  <a:lnTo>
                    <a:pt x="182" y="11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2" y="18"/>
                  </a:lnTo>
                  <a:lnTo>
                    <a:pt x="194" y="23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205" y="33"/>
                  </a:lnTo>
                  <a:lnTo>
                    <a:pt x="212" y="35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8" y="35"/>
                  </a:lnTo>
                  <a:lnTo>
                    <a:pt x="238" y="39"/>
                  </a:lnTo>
                  <a:lnTo>
                    <a:pt x="254" y="44"/>
                  </a:lnTo>
                  <a:lnTo>
                    <a:pt x="254" y="44"/>
                  </a:lnTo>
                  <a:lnTo>
                    <a:pt x="259" y="55"/>
                  </a:lnTo>
                  <a:lnTo>
                    <a:pt x="266" y="72"/>
                  </a:lnTo>
                  <a:lnTo>
                    <a:pt x="275" y="92"/>
                  </a:lnTo>
                  <a:lnTo>
                    <a:pt x="279" y="100"/>
                  </a:lnTo>
                  <a:lnTo>
                    <a:pt x="284" y="104"/>
                  </a:lnTo>
                  <a:lnTo>
                    <a:pt x="284" y="104"/>
                  </a:lnTo>
                  <a:lnTo>
                    <a:pt x="289" y="113"/>
                  </a:lnTo>
                  <a:lnTo>
                    <a:pt x="296" y="120"/>
                  </a:lnTo>
                  <a:lnTo>
                    <a:pt x="302" y="123"/>
                  </a:lnTo>
                  <a:lnTo>
                    <a:pt x="309" y="127"/>
                  </a:lnTo>
                  <a:lnTo>
                    <a:pt x="317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31" y="122"/>
                  </a:lnTo>
                  <a:lnTo>
                    <a:pt x="337" y="116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6" y="113"/>
                  </a:lnTo>
                  <a:lnTo>
                    <a:pt x="347" y="114"/>
                  </a:lnTo>
                  <a:lnTo>
                    <a:pt x="344" y="132"/>
                  </a:lnTo>
                  <a:lnTo>
                    <a:pt x="344" y="132"/>
                  </a:lnTo>
                  <a:lnTo>
                    <a:pt x="342" y="151"/>
                  </a:lnTo>
                  <a:lnTo>
                    <a:pt x="340" y="162"/>
                  </a:lnTo>
                  <a:lnTo>
                    <a:pt x="340" y="174"/>
                  </a:lnTo>
                  <a:lnTo>
                    <a:pt x="342" y="188"/>
                  </a:lnTo>
                  <a:lnTo>
                    <a:pt x="346" y="203"/>
                  </a:lnTo>
                  <a:lnTo>
                    <a:pt x="353" y="218"/>
                  </a:lnTo>
                  <a:lnTo>
                    <a:pt x="363" y="232"/>
                  </a:lnTo>
                  <a:lnTo>
                    <a:pt x="363" y="232"/>
                  </a:lnTo>
                  <a:lnTo>
                    <a:pt x="391" y="266"/>
                  </a:lnTo>
                  <a:lnTo>
                    <a:pt x="395" y="275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8" y="301"/>
                  </a:lnTo>
                  <a:lnTo>
                    <a:pt x="402" y="314"/>
                  </a:lnTo>
                  <a:lnTo>
                    <a:pt x="404" y="321"/>
                  </a:lnTo>
                  <a:lnTo>
                    <a:pt x="404" y="324"/>
                  </a:lnTo>
                  <a:lnTo>
                    <a:pt x="402" y="329"/>
                  </a:lnTo>
                  <a:lnTo>
                    <a:pt x="398" y="333"/>
                  </a:lnTo>
                  <a:lnTo>
                    <a:pt x="398" y="33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585023" y="3271267"/>
              <a:ext cx="160610" cy="101720"/>
            </a:xfrm>
            <a:custGeom>
              <a:avLst/>
              <a:gdLst/>
              <a:ahLst/>
              <a:cxnLst>
                <a:cxn ang="0">
                  <a:pos x="62" y="110"/>
                </a:cxn>
                <a:cxn ang="0">
                  <a:pos x="62" y="110"/>
                </a:cxn>
                <a:cxn ang="0">
                  <a:pos x="62" y="106"/>
                </a:cxn>
                <a:cxn ang="0">
                  <a:pos x="58" y="88"/>
                </a:cxn>
                <a:cxn ang="0">
                  <a:pos x="58" y="88"/>
                </a:cxn>
                <a:cxn ang="0">
                  <a:pos x="51" y="60"/>
                </a:cxn>
                <a:cxn ang="0">
                  <a:pos x="48" y="50"/>
                </a:cxn>
                <a:cxn ang="0">
                  <a:pos x="44" y="48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28" y="55"/>
                </a:cxn>
                <a:cxn ang="0">
                  <a:pos x="23" y="57"/>
                </a:cxn>
                <a:cxn ang="0">
                  <a:pos x="19" y="55"/>
                </a:cxn>
                <a:cxn ang="0">
                  <a:pos x="19" y="55"/>
                </a:cxn>
                <a:cxn ang="0">
                  <a:pos x="18" y="53"/>
                </a:cxn>
                <a:cxn ang="0">
                  <a:pos x="16" y="50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16" y="39"/>
                </a:cxn>
                <a:cxn ang="0">
                  <a:pos x="11" y="34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11" y="23"/>
                </a:cxn>
                <a:cxn ang="0">
                  <a:pos x="19" y="18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42" y="11"/>
                </a:cxn>
                <a:cxn ang="0">
                  <a:pos x="55" y="6"/>
                </a:cxn>
                <a:cxn ang="0">
                  <a:pos x="69" y="2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123" y="4"/>
                </a:cxn>
                <a:cxn ang="0">
                  <a:pos x="144" y="4"/>
                </a:cxn>
                <a:cxn ang="0">
                  <a:pos x="162" y="4"/>
                </a:cxn>
                <a:cxn ang="0">
                  <a:pos x="181" y="6"/>
                </a:cxn>
                <a:cxn ang="0">
                  <a:pos x="181" y="6"/>
                </a:cxn>
                <a:cxn ang="0">
                  <a:pos x="181" y="7"/>
                </a:cxn>
                <a:cxn ang="0">
                  <a:pos x="181" y="9"/>
                </a:cxn>
                <a:cxn ang="0">
                  <a:pos x="180" y="14"/>
                </a:cxn>
                <a:cxn ang="0">
                  <a:pos x="169" y="23"/>
                </a:cxn>
                <a:cxn ang="0">
                  <a:pos x="169" y="23"/>
                </a:cxn>
                <a:cxn ang="0">
                  <a:pos x="160" y="30"/>
                </a:cxn>
                <a:cxn ang="0">
                  <a:pos x="157" y="36"/>
                </a:cxn>
                <a:cxn ang="0">
                  <a:pos x="153" y="43"/>
                </a:cxn>
                <a:cxn ang="0">
                  <a:pos x="144" y="51"/>
                </a:cxn>
                <a:cxn ang="0">
                  <a:pos x="144" y="51"/>
                </a:cxn>
                <a:cxn ang="0">
                  <a:pos x="139" y="58"/>
                </a:cxn>
                <a:cxn ang="0">
                  <a:pos x="132" y="62"/>
                </a:cxn>
                <a:cxn ang="0">
                  <a:pos x="116" y="69"/>
                </a:cxn>
                <a:cxn ang="0">
                  <a:pos x="102" y="73"/>
                </a:cxn>
                <a:cxn ang="0">
                  <a:pos x="95" y="76"/>
                </a:cxn>
                <a:cxn ang="0">
                  <a:pos x="90" y="80"/>
                </a:cxn>
                <a:cxn ang="0">
                  <a:pos x="90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78" y="104"/>
                </a:cxn>
                <a:cxn ang="0">
                  <a:pos x="74" y="110"/>
                </a:cxn>
                <a:cxn ang="0">
                  <a:pos x="71" y="113"/>
                </a:cxn>
                <a:cxn ang="0">
                  <a:pos x="67" y="113"/>
                </a:cxn>
                <a:cxn ang="0">
                  <a:pos x="62" y="110"/>
                </a:cxn>
                <a:cxn ang="0">
                  <a:pos x="62" y="110"/>
                </a:cxn>
              </a:cxnLst>
              <a:rect l="0" t="0" r="r" b="b"/>
              <a:pathLst>
                <a:path w="181" h="113">
                  <a:moveTo>
                    <a:pt x="62" y="110"/>
                  </a:moveTo>
                  <a:lnTo>
                    <a:pt x="62" y="110"/>
                  </a:lnTo>
                  <a:lnTo>
                    <a:pt x="62" y="106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1" y="60"/>
                  </a:lnTo>
                  <a:lnTo>
                    <a:pt x="48" y="50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28" y="55"/>
                  </a:lnTo>
                  <a:lnTo>
                    <a:pt x="23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8" y="53"/>
                  </a:lnTo>
                  <a:lnTo>
                    <a:pt x="16" y="50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6" y="39"/>
                  </a:lnTo>
                  <a:lnTo>
                    <a:pt x="11" y="3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1" y="23"/>
                  </a:lnTo>
                  <a:lnTo>
                    <a:pt x="19" y="1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42" y="11"/>
                  </a:lnTo>
                  <a:lnTo>
                    <a:pt x="55" y="6"/>
                  </a:lnTo>
                  <a:lnTo>
                    <a:pt x="69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23" y="4"/>
                  </a:lnTo>
                  <a:lnTo>
                    <a:pt x="144" y="4"/>
                  </a:lnTo>
                  <a:lnTo>
                    <a:pt x="162" y="4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1" y="9"/>
                  </a:lnTo>
                  <a:lnTo>
                    <a:pt x="180" y="14"/>
                  </a:lnTo>
                  <a:lnTo>
                    <a:pt x="169" y="23"/>
                  </a:lnTo>
                  <a:lnTo>
                    <a:pt x="169" y="23"/>
                  </a:lnTo>
                  <a:lnTo>
                    <a:pt x="160" y="30"/>
                  </a:lnTo>
                  <a:lnTo>
                    <a:pt x="157" y="36"/>
                  </a:lnTo>
                  <a:lnTo>
                    <a:pt x="153" y="43"/>
                  </a:lnTo>
                  <a:lnTo>
                    <a:pt x="144" y="51"/>
                  </a:lnTo>
                  <a:lnTo>
                    <a:pt x="144" y="51"/>
                  </a:lnTo>
                  <a:lnTo>
                    <a:pt x="139" y="58"/>
                  </a:lnTo>
                  <a:lnTo>
                    <a:pt x="132" y="62"/>
                  </a:lnTo>
                  <a:lnTo>
                    <a:pt x="116" y="69"/>
                  </a:lnTo>
                  <a:lnTo>
                    <a:pt x="102" y="73"/>
                  </a:lnTo>
                  <a:lnTo>
                    <a:pt x="95" y="76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78" y="104"/>
                  </a:lnTo>
                  <a:lnTo>
                    <a:pt x="74" y="110"/>
                  </a:lnTo>
                  <a:lnTo>
                    <a:pt x="71" y="113"/>
                  </a:lnTo>
                  <a:lnTo>
                    <a:pt x="67" y="113"/>
                  </a:lnTo>
                  <a:lnTo>
                    <a:pt x="62" y="110"/>
                  </a:lnTo>
                  <a:lnTo>
                    <a:pt x="62" y="11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754556" y="3439015"/>
              <a:ext cx="185594" cy="19451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57" y="195"/>
                </a:cxn>
                <a:cxn ang="0">
                  <a:pos x="131" y="199"/>
                </a:cxn>
                <a:cxn ang="0">
                  <a:pos x="131" y="199"/>
                </a:cxn>
                <a:cxn ang="0">
                  <a:pos x="129" y="208"/>
                </a:cxn>
                <a:cxn ang="0">
                  <a:pos x="129" y="215"/>
                </a:cxn>
                <a:cxn ang="0">
                  <a:pos x="131" y="216"/>
                </a:cxn>
                <a:cxn ang="0">
                  <a:pos x="132" y="216"/>
                </a:cxn>
                <a:cxn ang="0">
                  <a:pos x="132" y="216"/>
                </a:cxn>
                <a:cxn ang="0">
                  <a:pos x="139" y="216"/>
                </a:cxn>
                <a:cxn ang="0">
                  <a:pos x="143" y="216"/>
                </a:cxn>
                <a:cxn ang="0">
                  <a:pos x="148" y="213"/>
                </a:cxn>
                <a:cxn ang="0">
                  <a:pos x="148" y="213"/>
                </a:cxn>
                <a:cxn ang="0">
                  <a:pos x="166" y="195"/>
                </a:cxn>
                <a:cxn ang="0">
                  <a:pos x="175" y="185"/>
                </a:cxn>
                <a:cxn ang="0">
                  <a:pos x="185" y="176"/>
                </a:cxn>
                <a:cxn ang="0">
                  <a:pos x="185" y="176"/>
                </a:cxn>
                <a:cxn ang="0">
                  <a:pos x="192" y="169"/>
                </a:cxn>
                <a:cxn ang="0">
                  <a:pos x="199" y="158"/>
                </a:cxn>
                <a:cxn ang="0">
                  <a:pos x="208" y="143"/>
                </a:cxn>
                <a:cxn ang="0">
                  <a:pos x="208" y="143"/>
                </a:cxn>
                <a:cxn ang="0">
                  <a:pos x="208" y="137"/>
                </a:cxn>
                <a:cxn ang="0">
                  <a:pos x="206" y="127"/>
                </a:cxn>
                <a:cxn ang="0">
                  <a:pos x="201" y="114"/>
                </a:cxn>
                <a:cxn ang="0">
                  <a:pos x="196" y="104"/>
                </a:cxn>
                <a:cxn ang="0">
                  <a:pos x="196" y="104"/>
                </a:cxn>
                <a:cxn ang="0">
                  <a:pos x="182" y="91"/>
                </a:cxn>
                <a:cxn ang="0">
                  <a:pos x="178" y="83"/>
                </a:cxn>
                <a:cxn ang="0">
                  <a:pos x="176" y="77"/>
                </a:cxn>
                <a:cxn ang="0">
                  <a:pos x="176" y="70"/>
                </a:cxn>
                <a:cxn ang="0">
                  <a:pos x="176" y="70"/>
                </a:cxn>
                <a:cxn ang="0">
                  <a:pos x="180" y="61"/>
                </a:cxn>
                <a:cxn ang="0">
                  <a:pos x="182" y="53"/>
                </a:cxn>
                <a:cxn ang="0">
                  <a:pos x="180" y="49"/>
                </a:cxn>
                <a:cxn ang="0">
                  <a:pos x="178" y="44"/>
                </a:cxn>
                <a:cxn ang="0">
                  <a:pos x="171" y="37"/>
                </a:cxn>
                <a:cxn ang="0">
                  <a:pos x="164" y="30"/>
                </a:cxn>
                <a:cxn ang="0">
                  <a:pos x="164" y="30"/>
                </a:cxn>
                <a:cxn ang="0">
                  <a:pos x="146" y="14"/>
                </a:cxn>
                <a:cxn ang="0">
                  <a:pos x="134" y="3"/>
                </a:cxn>
                <a:cxn ang="0">
                  <a:pos x="129" y="2"/>
                </a:cxn>
                <a:cxn ang="0">
                  <a:pos x="124" y="0"/>
                </a:cxn>
                <a:cxn ang="0">
                  <a:pos x="118" y="0"/>
                </a:cxn>
                <a:cxn ang="0">
                  <a:pos x="111" y="2"/>
                </a:cxn>
                <a:cxn ang="0">
                  <a:pos x="111" y="2"/>
                </a:cxn>
                <a:cxn ang="0">
                  <a:pos x="74" y="19"/>
                </a:cxn>
                <a:cxn ang="0">
                  <a:pos x="57" y="28"/>
                </a:cxn>
                <a:cxn ang="0">
                  <a:pos x="48" y="33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208" h="216">
                  <a:moveTo>
                    <a:pt x="0" y="86"/>
                  </a:moveTo>
                  <a:lnTo>
                    <a:pt x="57" y="195"/>
                  </a:lnTo>
                  <a:lnTo>
                    <a:pt x="131" y="199"/>
                  </a:lnTo>
                  <a:lnTo>
                    <a:pt x="131" y="199"/>
                  </a:lnTo>
                  <a:lnTo>
                    <a:pt x="129" y="208"/>
                  </a:lnTo>
                  <a:lnTo>
                    <a:pt x="129" y="215"/>
                  </a:lnTo>
                  <a:lnTo>
                    <a:pt x="131" y="216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66" y="195"/>
                  </a:lnTo>
                  <a:lnTo>
                    <a:pt x="175" y="185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92" y="169"/>
                  </a:lnTo>
                  <a:lnTo>
                    <a:pt x="199" y="158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8" y="137"/>
                  </a:lnTo>
                  <a:lnTo>
                    <a:pt x="206" y="127"/>
                  </a:lnTo>
                  <a:lnTo>
                    <a:pt x="201" y="11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82" y="91"/>
                  </a:lnTo>
                  <a:lnTo>
                    <a:pt x="178" y="83"/>
                  </a:lnTo>
                  <a:lnTo>
                    <a:pt x="176" y="77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80" y="61"/>
                  </a:lnTo>
                  <a:lnTo>
                    <a:pt x="182" y="53"/>
                  </a:lnTo>
                  <a:lnTo>
                    <a:pt x="180" y="49"/>
                  </a:lnTo>
                  <a:lnTo>
                    <a:pt x="178" y="44"/>
                  </a:lnTo>
                  <a:lnTo>
                    <a:pt x="171" y="37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46" y="14"/>
                  </a:lnTo>
                  <a:lnTo>
                    <a:pt x="134" y="3"/>
                  </a:lnTo>
                  <a:lnTo>
                    <a:pt x="129" y="2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74" y="19"/>
                  </a:lnTo>
                  <a:lnTo>
                    <a:pt x="57" y="28"/>
                  </a:lnTo>
                  <a:lnTo>
                    <a:pt x="48" y="33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36776" y="3276621"/>
              <a:ext cx="451492" cy="321220"/>
            </a:xfrm>
            <a:custGeom>
              <a:avLst/>
              <a:gdLst/>
              <a:ahLst/>
              <a:cxnLst>
                <a:cxn ang="0">
                  <a:pos x="280" y="45"/>
                </a:cxn>
                <a:cxn ang="0">
                  <a:pos x="305" y="61"/>
                </a:cxn>
                <a:cxn ang="0">
                  <a:pos x="317" y="63"/>
                </a:cxn>
                <a:cxn ang="0">
                  <a:pos x="361" y="47"/>
                </a:cxn>
                <a:cxn ang="0">
                  <a:pos x="398" y="26"/>
                </a:cxn>
                <a:cxn ang="0">
                  <a:pos x="408" y="21"/>
                </a:cxn>
                <a:cxn ang="0">
                  <a:pos x="423" y="19"/>
                </a:cxn>
                <a:cxn ang="0">
                  <a:pos x="442" y="47"/>
                </a:cxn>
                <a:cxn ang="0">
                  <a:pos x="467" y="107"/>
                </a:cxn>
                <a:cxn ang="0">
                  <a:pos x="490" y="158"/>
                </a:cxn>
                <a:cxn ang="0">
                  <a:pos x="498" y="204"/>
                </a:cxn>
                <a:cxn ang="0">
                  <a:pos x="498" y="222"/>
                </a:cxn>
                <a:cxn ang="0">
                  <a:pos x="505" y="262"/>
                </a:cxn>
                <a:cxn ang="0">
                  <a:pos x="498" y="290"/>
                </a:cxn>
                <a:cxn ang="0">
                  <a:pos x="477" y="338"/>
                </a:cxn>
                <a:cxn ang="0">
                  <a:pos x="456" y="354"/>
                </a:cxn>
                <a:cxn ang="0">
                  <a:pos x="423" y="359"/>
                </a:cxn>
                <a:cxn ang="0">
                  <a:pos x="412" y="352"/>
                </a:cxn>
                <a:cxn ang="0">
                  <a:pos x="393" y="324"/>
                </a:cxn>
                <a:cxn ang="0">
                  <a:pos x="386" y="306"/>
                </a:cxn>
                <a:cxn ang="0">
                  <a:pos x="373" y="301"/>
                </a:cxn>
                <a:cxn ang="0">
                  <a:pos x="361" y="308"/>
                </a:cxn>
                <a:cxn ang="0">
                  <a:pos x="338" y="326"/>
                </a:cxn>
                <a:cxn ang="0">
                  <a:pos x="327" y="290"/>
                </a:cxn>
                <a:cxn ang="0">
                  <a:pos x="306" y="264"/>
                </a:cxn>
                <a:cxn ang="0">
                  <a:pos x="308" y="252"/>
                </a:cxn>
                <a:cxn ang="0">
                  <a:pos x="310" y="230"/>
                </a:cxn>
                <a:cxn ang="0">
                  <a:pos x="294" y="213"/>
                </a:cxn>
                <a:cxn ang="0">
                  <a:pos x="262" y="186"/>
                </a:cxn>
                <a:cxn ang="0">
                  <a:pos x="234" y="188"/>
                </a:cxn>
                <a:cxn ang="0">
                  <a:pos x="130" y="269"/>
                </a:cxn>
                <a:cxn ang="0">
                  <a:pos x="79" y="186"/>
                </a:cxn>
                <a:cxn ang="0">
                  <a:pos x="40" y="135"/>
                </a:cxn>
                <a:cxn ang="0">
                  <a:pos x="19" y="128"/>
                </a:cxn>
                <a:cxn ang="0">
                  <a:pos x="11" y="116"/>
                </a:cxn>
                <a:cxn ang="0">
                  <a:pos x="0" y="104"/>
                </a:cxn>
                <a:cxn ang="0">
                  <a:pos x="5" y="107"/>
                </a:cxn>
                <a:cxn ang="0">
                  <a:pos x="11" y="107"/>
                </a:cxn>
                <a:cxn ang="0">
                  <a:pos x="23" y="88"/>
                </a:cxn>
                <a:cxn ang="0">
                  <a:pos x="37" y="68"/>
                </a:cxn>
                <a:cxn ang="0">
                  <a:pos x="60" y="61"/>
                </a:cxn>
                <a:cxn ang="0">
                  <a:pos x="77" y="52"/>
                </a:cxn>
                <a:cxn ang="0">
                  <a:pos x="97" y="30"/>
                </a:cxn>
                <a:cxn ang="0">
                  <a:pos x="121" y="1"/>
                </a:cxn>
                <a:cxn ang="0">
                  <a:pos x="139" y="1"/>
                </a:cxn>
                <a:cxn ang="0">
                  <a:pos x="174" y="12"/>
                </a:cxn>
                <a:cxn ang="0">
                  <a:pos x="229" y="31"/>
                </a:cxn>
                <a:cxn ang="0">
                  <a:pos x="269" y="35"/>
                </a:cxn>
              </a:cxnLst>
              <a:rect l="0" t="0" r="r" b="b"/>
              <a:pathLst>
                <a:path w="505" h="361">
                  <a:moveTo>
                    <a:pt x="269" y="35"/>
                  </a:moveTo>
                  <a:lnTo>
                    <a:pt x="269" y="35"/>
                  </a:lnTo>
                  <a:lnTo>
                    <a:pt x="280" y="45"/>
                  </a:lnTo>
                  <a:lnTo>
                    <a:pt x="291" y="54"/>
                  </a:lnTo>
                  <a:lnTo>
                    <a:pt x="298" y="58"/>
                  </a:lnTo>
                  <a:lnTo>
                    <a:pt x="305" y="61"/>
                  </a:lnTo>
                  <a:lnTo>
                    <a:pt x="305" y="61"/>
                  </a:lnTo>
                  <a:lnTo>
                    <a:pt x="310" y="63"/>
                  </a:lnTo>
                  <a:lnTo>
                    <a:pt x="317" y="63"/>
                  </a:lnTo>
                  <a:lnTo>
                    <a:pt x="331" y="60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75" y="40"/>
                  </a:lnTo>
                  <a:lnTo>
                    <a:pt x="389" y="31"/>
                  </a:lnTo>
                  <a:lnTo>
                    <a:pt x="398" y="26"/>
                  </a:lnTo>
                  <a:lnTo>
                    <a:pt x="403" y="23"/>
                  </a:lnTo>
                  <a:lnTo>
                    <a:pt x="403" y="23"/>
                  </a:lnTo>
                  <a:lnTo>
                    <a:pt x="408" y="21"/>
                  </a:lnTo>
                  <a:lnTo>
                    <a:pt x="412" y="19"/>
                  </a:lnTo>
                  <a:lnTo>
                    <a:pt x="417" y="17"/>
                  </a:lnTo>
                  <a:lnTo>
                    <a:pt x="423" y="19"/>
                  </a:lnTo>
                  <a:lnTo>
                    <a:pt x="430" y="24"/>
                  </a:lnTo>
                  <a:lnTo>
                    <a:pt x="437" y="33"/>
                  </a:lnTo>
                  <a:lnTo>
                    <a:pt x="442" y="47"/>
                  </a:lnTo>
                  <a:lnTo>
                    <a:pt x="442" y="47"/>
                  </a:lnTo>
                  <a:lnTo>
                    <a:pt x="454" y="81"/>
                  </a:lnTo>
                  <a:lnTo>
                    <a:pt x="467" y="107"/>
                  </a:lnTo>
                  <a:lnTo>
                    <a:pt x="484" y="144"/>
                  </a:lnTo>
                  <a:lnTo>
                    <a:pt x="484" y="144"/>
                  </a:lnTo>
                  <a:lnTo>
                    <a:pt x="490" y="158"/>
                  </a:lnTo>
                  <a:lnTo>
                    <a:pt x="495" y="172"/>
                  </a:lnTo>
                  <a:lnTo>
                    <a:pt x="497" y="188"/>
                  </a:lnTo>
                  <a:lnTo>
                    <a:pt x="498" y="204"/>
                  </a:lnTo>
                  <a:lnTo>
                    <a:pt x="498" y="204"/>
                  </a:lnTo>
                  <a:lnTo>
                    <a:pt x="498" y="213"/>
                  </a:lnTo>
                  <a:lnTo>
                    <a:pt x="498" y="222"/>
                  </a:lnTo>
                  <a:lnTo>
                    <a:pt x="502" y="237"/>
                  </a:lnTo>
                  <a:lnTo>
                    <a:pt x="505" y="255"/>
                  </a:lnTo>
                  <a:lnTo>
                    <a:pt x="505" y="262"/>
                  </a:lnTo>
                  <a:lnTo>
                    <a:pt x="504" y="271"/>
                  </a:lnTo>
                  <a:lnTo>
                    <a:pt x="504" y="271"/>
                  </a:lnTo>
                  <a:lnTo>
                    <a:pt x="498" y="290"/>
                  </a:lnTo>
                  <a:lnTo>
                    <a:pt x="491" y="310"/>
                  </a:lnTo>
                  <a:lnTo>
                    <a:pt x="482" y="329"/>
                  </a:lnTo>
                  <a:lnTo>
                    <a:pt x="477" y="338"/>
                  </a:lnTo>
                  <a:lnTo>
                    <a:pt x="472" y="343"/>
                  </a:lnTo>
                  <a:lnTo>
                    <a:pt x="472" y="343"/>
                  </a:lnTo>
                  <a:lnTo>
                    <a:pt x="456" y="354"/>
                  </a:lnTo>
                  <a:lnTo>
                    <a:pt x="442" y="359"/>
                  </a:lnTo>
                  <a:lnTo>
                    <a:pt x="428" y="361"/>
                  </a:lnTo>
                  <a:lnTo>
                    <a:pt x="423" y="359"/>
                  </a:lnTo>
                  <a:lnTo>
                    <a:pt x="419" y="357"/>
                  </a:lnTo>
                  <a:lnTo>
                    <a:pt x="419" y="357"/>
                  </a:lnTo>
                  <a:lnTo>
                    <a:pt x="412" y="352"/>
                  </a:lnTo>
                  <a:lnTo>
                    <a:pt x="403" y="341"/>
                  </a:lnTo>
                  <a:lnTo>
                    <a:pt x="393" y="324"/>
                  </a:lnTo>
                  <a:lnTo>
                    <a:pt x="393" y="324"/>
                  </a:lnTo>
                  <a:lnTo>
                    <a:pt x="389" y="318"/>
                  </a:lnTo>
                  <a:lnTo>
                    <a:pt x="387" y="310"/>
                  </a:lnTo>
                  <a:lnTo>
                    <a:pt x="386" y="306"/>
                  </a:lnTo>
                  <a:lnTo>
                    <a:pt x="382" y="303"/>
                  </a:lnTo>
                  <a:lnTo>
                    <a:pt x="379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68" y="304"/>
                  </a:lnTo>
                  <a:lnTo>
                    <a:pt x="361" y="308"/>
                  </a:lnTo>
                  <a:lnTo>
                    <a:pt x="350" y="315"/>
                  </a:lnTo>
                  <a:lnTo>
                    <a:pt x="338" y="326"/>
                  </a:lnTo>
                  <a:lnTo>
                    <a:pt x="338" y="326"/>
                  </a:lnTo>
                  <a:lnTo>
                    <a:pt x="336" y="313"/>
                  </a:lnTo>
                  <a:lnTo>
                    <a:pt x="333" y="301"/>
                  </a:lnTo>
                  <a:lnTo>
                    <a:pt x="327" y="290"/>
                  </a:lnTo>
                  <a:lnTo>
                    <a:pt x="327" y="290"/>
                  </a:lnTo>
                  <a:lnTo>
                    <a:pt x="313" y="274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6" y="259"/>
                  </a:lnTo>
                  <a:lnTo>
                    <a:pt x="308" y="252"/>
                  </a:lnTo>
                  <a:lnTo>
                    <a:pt x="312" y="236"/>
                  </a:lnTo>
                  <a:lnTo>
                    <a:pt x="312" y="236"/>
                  </a:lnTo>
                  <a:lnTo>
                    <a:pt x="310" y="230"/>
                  </a:lnTo>
                  <a:lnTo>
                    <a:pt x="305" y="225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2" y="186"/>
                  </a:lnTo>
                  <a:lnTo>
                    <a:pt x="257" y="185"/>
                  </a:lnTo>
                  <a:lnTo>
                    <a:pt x="246" y="185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183" y="213"/>
                  </a:lnTo>
                  <a:lnTo>
                    <a:pt x="130" y="269"/>
                  </a:lnTo>
                  <a:lnTo>
                    <a:pt x="130" y="269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0" y="135"/>
                  </a:lnTo>
                  <a:lnTo>
                    <a:pt x="32" y="134"/>
                  </a:lnTo>
                  <a:lnTo>
                    <a:pt x="23" y="130"/>
                  </a:lnTo>
                  <a:lnTo>
                    <a:pt x="19" y="128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1" y="116"/>
                  </a:lnTo>
                  <a:lnTo>
                    <a:pt x="3" y="109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3" y="88"/>
                  </a:lnTo>
                  <a:lnTo>
                    <a:pt x="26" y="81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9" y="65"/>
                  </a:lnTo>
                  <a:lnTo>
                    <a:pt x="60" y="61"/>
                  </a:lnTo>
                  <a:lnTo>
                    <a:pt x="70" y="58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90" y="38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1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9" y="1"/>
                  </a:lnTo>
                  <a:lnTo>
                    <a:pt x="155" y="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92" y="19"/>
                  </a:lnTo>
                  <a:lnTo>
                    <a:pt x="211" y="26"/>
                  </a:lnTo>
                  <a:lnTo>
                    <a:pt x="229" y="31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69" y="35"/>
                  </a:lnTo>
                  <a:lnTo>
                    <a:pt x="269" y="3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824154" y="2478924"/>
              <a:ext cx="1022551" cy="949384"/>
            </a:xfrm>
            <a:custGeom>
              <a:avLst/>
              <a:gdLst/>
              <a:ahLst/>
              <a:cxnLst>
                <a:cxn ang="0">
                  <a:pos x="440" y="1064"/>
                </a:cxn>
                <a:cxn ang="0">
                  <a:pos x="406" y="1060"/>
                </a:cxn>
                <a:cxn ang="0">
                  <a:pos x="343" y="1049"/>
                </a:cxn>
                <a:cxn ang="0">
                  <a:pos x="281" y="1055"/>
                </a:cxn>
                <a:cxn ang="0">
                  <a:pos x="230" y="937"/>
                </a:cxn>
                <a:cxn ang="0">
                  <a:pos x="221" y="921"/>
                </a:cxn>
                <a:cxn ang="0">
                  <a:pos x="202" y="912"/>
                </a:cxn>
                <a:cxn ang="0">
                  <a:pos x="172" y="928"/>
                </a:cxn>
                <a:cxn ang="0">
                  <a:pos x="133" y="947"/>
                </a:cxn>
                <a:cxn ang="0">
                  <a:pos x="98" y="954"/>
                </a:cxn>
                <a:cxn ang="0">
                  <a:pos x="84" y="949"/>
                </a:cxn>
                <a:cxn ang="0">
                  <a:pos x="59" y="928"/>
                </a:cxn>
                <a:cxn ang="0">
                  <a:pos x="65" y="914"/>
                </a:cxn>
                <a:cxn ang="0">
                  <a:pos x="58" y="887"/>
                </a:cxn>
                <a:cxn ang="0">
                  <a:pos x="56" y="866"/>
                </a:cxn>
                <a:cxn ang="0">
                  <a:pos x="17" y="819"/>
                </a:cxn>
                <a:cxn ang="0">
                  <a:pos x="1" y="773"/>
                </a:cxn>
                <a:cxn ang="0">
                  <a:pos x="1" y="759"/>
                </a:cxn>
                <a:cxn ang="0">
                  <a:pos x="8" y="704"/>
                </a:cxn>
                <a:cxn ang="0">
                  <a:pos x="59" y="699"/>
                </a:cxn>
                <a:cxn ang="0">
                  <a:pos x="105" y="704"/>
                </a:cxn>
                <a:cxn ang="0">
                  <a:pos x="195" y="697"/>
                </a:cxn>
                <a:cxn ang="0">
                  <a:pos x="412" y="690"/>
                </a:cxn>
                <a:cxn ang="0">
                  <a:pos x="449" y="685"/>
                </a:cxn>
                <a:cxn ang="0">
                  <a:pos x="459" y="674"/>
                </a:cxn>
                <a:cxn ang="0">
                  <a:pos x="468" y="655"/>
                </a:cxn>
                <a:cxn ang="0">
                  <a:pos x="466" y="637"/>
                </a:cxn>
                <a:cxn ang="0">
                  <a:pos x="434" y="419"/>
                </a:cxn>
                <a:cxn ang="0">
                  <a:pos x="942" y="296"/>
                </a:cxn>
                <a:cxn ang="0">
                  <a:pos x="947" y="322"/>
                </a:cxn>
                <a:cxn ang="0">
                  <a:pos x="952" y="327"/>
                </a:cxn>
                <a:cxn ang="0">
                  <a:pos x="1046" y="362"/>
                </a:cxn>
                <a:cxn ang="0">
                  <a:pos x="1056" y="378"/>
                </a:cxn>
                <a:cxn ang="0">
                  <a:pos x="1065" y="417"/>
                </a:cxn>
                <a:cxn ang="0">
                  <a:pos x="1067" y="424"/>
                </a:cxn>
                <a:cxn ang="0">
                  <a:pos x="1081" y="435"/>
                </a:cxn>
                <a:cxn ang="0">
                  <a:pos x="1146" y="428"/>
                </a:cxn>
                <a:cxn ang="0">
                  <a:pos x="1139" y="528"/>
                </a:cxn>
                <a:cxn ang="0">
                  <a:pos x="1134" y="565"/>
                </a:cxn>
                <a:cxn ang="0">
                  <a:pos x="1111" y="651"/>
                </a:cxn>
                <a:cxn ang="0">
                  <a:pos x="1107" y="672"/>
                </a:cxn>
                <a:cxn ang="0">
                  <a:pos x="1097" y="685"/>
                </a:cxn>
                <a:cxn ang="0">
                  <a:pos x="1061" y="688"/>
                </a:cxn>
                <a:cxn ang="0">
                  <a:pos x="966" y="699"/>
                </a:cxn>
                <a:cxn ang="0">
                  <a:pos x="936" y="704"/>
                </a:cxn>
                <a:cxn ang="0">
                  <a:pos x="912" y="717"/>
                </a:cxn>
                <a:cxn ang="0">
                  <a:pos x="862" y="732"/>
                </a:cxn>
                <a:cxn ang="0">
                  <a:pos x="829" y="722"/>
                </a:cxn>
                <a:cxn ang="0">
                  <a:pos x="797" y="722"/>
                </a:cxn>
                <a:cxn ang="0">
                  <a:pos x="707" y="755"/>
                </a:cxn>
                <a:cxn ang="0">
                  <a:pos x="685" y="768"/>
                </a:cxn>
                <a:cxn ang="0">
                  <a:pos x="623" y="808"/>
                </a:cxn>
                <a:cxn ang="0">
                  <a:pos x="611" y="822"/>
                </a:cxn>
                <a:cxn ang="0">
                  <a:pos x="598" y="849"/>
                </a:cxn>
                <a:cxn ang="0">
                  <a:pos x="572" y="859"/>
                </a:cxn>
                <a:cxn ang="0">
                  <a:pos x="544" y="875"/>
                </a:cxn>
                <a:cxn ang="0">
                  <a:pos x="528" y="893"/>
                </a:cxn>
                <a:cxn ang="0">
                  <a:pos x="494" y="951"/>
                </a:cxn>
                <a:cxn ang="0">
                  <a:pos x="464" y="1027"/>
                </a:cxn>
                <a:cxn ang="0">
                  <a:pos x="461" y="1064"/>
                </a:cxn>
              </a:cxnLst>
              <a:rect l="0" t="0" r="r" b="b"/>
              <a:pathLst>
                <a:path w="1146" h="1064">
                  <a:moveTo>
                    <a:pt x="461" y="1064"/>
                  </a:moveTo>
                  <a:lnTo>
                    <a:pt x="461" y="1064"/>
                  </a:lnTo>
                  <a:lnTo>
                    <a:pt x="440" y="1064"/>
                  </a:lnTo>
                  <a:lnTo>
                    <a:pt x="422" y="1064"/>
                  </a:lnTo>
                  <a:lnTo>
                    <a:pt x="406" y="1060"/>
                  </a:lnTo>
                  <a:lnTo>
                    <a:pt x="406" y="1060"/>
                  </a:lnTo>
                  <a:lnTo>
                    <a:pt x="375" y="1055"/>
                  </a:lnTo>
                  <a:lnTo>
                    <a:pt x="343" y="1049"/>
                  </a:lnTo>
                  <a:lnTo>
                    <a:pt x="343" y="1049"/>
                  </a:lnTo>
                  <a:lnTo>
                    <a:pt x="325" y="1051"/>
                  </a:lnTo>
                  <a:lnTo>
                    <a:pt x="306" y="1053"/>
                  </a:lnTo>
                  <a:lnTo>
                    <a:pt x="281" y="1055"/>
                  </a:lnTo>
                  <a:lnTo>
                    <a:pt x="253" y="995"/>
                  </a:lnTo>
                  <a:lnTo>
                    <a:pt x="230" y="937"/>
                  </a:lnTo>
                  <a:lnTo>
                    <a:pt x="230" y="937"/>
                  </a:lnTo>
                  <a:lnTo>
                    <a:pt x="228" y="931"/>
                  </a:lnTo>
                  <a:lnTo>
                    <a:pt x="225" y="926"/>
                  </a:lnTo>
                  <a:lnTo>
                    <a:pt x="221" y="921"/>
                  </a:lnTo>
                  <a:lnTo>
                    <a:pt x="216" y="916"/>
                  </a:lnTo>
                  <a:lnTo>
                    <a:pt x="211" y="912"/>
                  </a:lnTo>
                  <a:lnTo>
                    <a:pt x="202" y="912"/>
                  </a:lnTo>
                  <a:lnTo>
                    <a:pt x="193" y="916"/>
                  </a:lnTo>
                  <a:lnTo>
                    <a:pt x="193" y="916"/>
                  </a:lnTo>
                  <a:lnTo>
                    <a:pt x="172" y="928"/>
                  </a:lnTo>
                  <a:lnTo>
                    <a:pt x="153" y="938"/>
                  </a:lnTo>
                  <a:lnTo>
                    <a:pt x="133" y="947"/>
                  </a:lnTo>
                  <a:lnTo>
                    <a:pt x="133" y="947"/>
                  </a:lnTo>
                  <a:lnTo>
                    <a:pt x="117" y="953"/>
                  </a:lnTo>
                  <a:lnTo>
                    <a:pt x="103" y="954"/>
                  </a:lnTo>
                  <a:lnTo>
                    <a:pt x="98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4" y="949"/>
                  </a:lnTo>
                  <a:lnTo>
                    <a:pt x="72" y="940"/>
                  </a:lnTo>
                  <a:lnTo>
                    <a:pt x="59" y="928"/>
                  </a:lnTo>
                  <a:lnTo>
                    <a:pt x="59" y="928"/>
                  </a:lnTo>
                  <a:lnTo>
                    <a:pt x="63" y="924"/>
                  </a:lnTo>
                  <a:lnTo>
                    <a:pt x="65" y="919"/>
                  </a:lnTo>
                  <a:lnTo>
                    <a:pt x="65" y="914"/>
                  </a:lnTo>
                  <a:lnTo>
                    <a:pt x="65" y="914"/>
                  </a:lnTo>
                  <a:lnTo>
                    <a:pt x="61" y="901"/>
                  </a:lnTo>
                  <a:lnTo>
                    <a:pt x="58" y="887"/>
                  </a:lnTo>
                  <a:lnTo>
                    <a:pt x="58" y="887"/>
                  </a:lnTo>
                  <a:lnTo>
                    <a:pt x="56" y="875"/>
                  </a:lnTo>
                  <a:lnTo>
                    <a:pt x="56" y="866"/>
                  </a:lnTo>
                  <a:lnTo>
                    <a:pt x="56" y="866"/>
                  </a:lnTo>
                  <a:lnTo>
                    <a:pt x="17" y="819"/>
                  </a:lnTo>
                  <a:lnTo>
                    <a:pt x="17" y="819"/>
                  </a:lnTo>
                  <a:lnTo>
                    <a:pt x="12" y="808"/>
                  </a:lnTo>
                  <a:lnTo>
                    <a:pt x="5" y="790"/>
                  </a:lnTo>
                  <a:lnTo>
                    <a:pt x="1" y="773"/>
                  </a:lnTo>
                  <a:lnTo>
                    <a:pt x="0" y="764"/>
                  </a:lnTo>
                  <a:lnTo>
                    <a:pt x="1" y="759"/>
                  </a:lnTo>
                  <a:lnTo>
                    <a:pt x="1" y="759"/>
                  </a:lnTo>
                  <a:lnTo>
                    <a:pt x="5" y="727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28" y="701"/>
                  </a:lnTo>
                  <a:lnTo>
                    <a:pt x="44" y="699"/>
                  </a:lnTo>
                  <a:lnTo>
                    <a:pt x="59" y="699"/>
                  </a:lnTo>
                  <a:lnTo>
                    <a:pt x="59" y="699"/>
                  </a:lnTo>
                  <a:lnTo>
                    <a:pt x="88" y="704"/>
                  </a:lnTo>
                  <a:lnTo>
                    <a:pt x="105" y="704"/>
                  </a:lnTo>
                  <a:lnTo>
                    <a:pt x="125" y="702"/>
                  </a:lnTo>
                  <a:lnTo>
                    <a:pt x="125" y="702"/>
                  </a:lnTo>
                  <a:lnTo>
                    <a:pt x="195" y="697"/>
                  </a:lnTo>
                  <a:lnTo>
                    <a:pt x="248" y="694"/>
                  </a:lnTo>
                  <a:lnTo>
                    <a:pt x="412" y="690"/>
                  </a:lnTo>
                  <a:lnTo>
                    <a:pt x="412" y="690"/>
                  </a:lnTo>
                  <a:lnTo>
                    <a:pt x="429" y="688"/>
                  </a:lnTo>
                  <a:lnTo>
                    <a:pt x="443" y="687"/>
                  </a:lnTo>
                  <a:lnTo>
                    <a:pt x="449" y="685"/>
                  </a:lnTo>
                  <a:lnTo>
                    <a:pt x="454" y="681"/>
                  </a:lnTo>
                  <a:lnTo>
                    <a:pt x="454" y="681"/>
                  </a:lnTo>
                  <a:lnTo>
                    <a:pt x="459" y="674"/>
                  </a:lnTo>
                  <a:lnTo>
                    <a:pt x="464" y="667"/>
                  </a:lnTo>
                  <a:lnTo>
                    <a:pt x="466" y="662"/>
                  </a:lnTo>
                  <a:lnTo>
                    <a:pt x="468" y="655"/>
                  </a:lnTo>
                  <a:lnTo>
                    <a:pt x="468" y="646"/>
                  </a:lnTo>
                  <a:lnTo>
                    <a:pt x="466" y="637"/>
                  </a:lnTo>
                  <a:lnTo>
                    <a:pt x="466" y="637"/>
                  </a:lnTo>
                  <a:lnTo>
                    <a:pt x="459" y="591"/>
                  </a:lnTo>
                  <a:lnTo>
                    <a:pt x="447" y="517"/>
                  </a:lnTo>
                  <a:lnTo>
                    <a:pt x="434" y="419"/>
                  </a:lnTo>
                  <a:lnTo>
                    <a:pt x="382" y="15"/>
                  </a:lnTo>
                  <a:lnTo>
                    <a:pt x="523" y="0"/>
                  </a:lnTo>
                  <a:lnTo>
                    <a:pt x="942" y="296"/>
                  </a:lnTo>
                  <a:lnTo>
                    <a:pt x="942" y="296"/>
                  </a:lnTo>
                  <a:lnTo>
                    <a:pt x="943" y="311"/>
                  </a:lnTo>
                  <a:lnTo>
                    <a:pt x="947" y="322"/>
                  </a:lnTo>
                  <a:lnTo>
                    <a:pt x="949" y="325"/>
                  </a:lnTo>
                  <a:lnTo>
                    <a:pt x="952" y="327"/>
                  </a:lnTo>
                  <a:lnTo>
                    <a:pt x="952" y="327"/>
                  </a:lnTo>
                  <a:lnTo>
                    <a:pt x="972" y="333"/>
                  </a:lnTo>
                  <a:lnTo>
                    <a:pt x="1003" y="345"/>
                  </a:lnTo>
                  <a:lnTo>
                    <a:pt x="1046" y="362"/>
                  </a:lnTo>
                  <a:lnTo>
                    <a:pt x="1046" y="362"/>
                  </a:lnTo>
                  <a:lnTo>
                    <a:pt x="1049" y="366"/>
                  </a:lnTo>
                  <a:lnTo>
                    <a:pt x="1056" y="378"/>
                  </a:lnTo>
                  <a:lnTo>
                    <a:pt x="1061" y="396"/>
                  </a:lnTo>
                  <a:lnTo>
                    <a:pt x="1065" y="407"/>
                  </a:lnTo>
                  <a:lnTo>
                    <a:pt x="1065" y="417"/>
                  </a:lnTo>
                  <a:lnTo>
                    <a:pt x="1065" y="417"/>
                  </a:lnTo>
                  <a:lnTo>
                    <a:pt x="1067" y="421"/>
                  </a:lnTo>
                  <a:lnTo>
                    <a:pt x="1067" y="424"/>
                  </a:lnTo>
                  <a:lnTo>
                    <a:pt x="1070" y="428"/>
                  </a:lnTo>
                  <a:lnTo>
                    <a:pt x="1074" y="431"/>
                  </a:lnTo>
                  <a:lnTo>
                    <a:pt x="1081" y="435"/>
                  </a:lnTo>
                  <a:lnTo>
                    <a:pt x="1091" y="436"/>
                  </a:lnTo>
                  <a:lnTo>
                    <a:pt x="1105" y="435"/>
                  </a:lnTo>
                  <a:lnTo>
                    <a:pt x="1146" y="428"/>
                  </a:lnTo>
                  <a:lnTo>
                    <a:pt x="1146" y="428"/>
                  </a:lnTo>
                  <a:lnTo>
                    <a:pt x="1142" y="482"/>
                  </a:lnTo>
                  <a:lnTo>
                    <a:pt x="1139" y="528"/>
                  </a:lnTo>
                  <a:lnTo>
                    <a:pt x="1135" y="547"/>
                  </a:lnTo>
                  <a:lnTo>
                    <a:pt x="1134" y="565"/>
                  </a:lnTo>
                  <a:lnTo>
                    <a:pt x="1134" y="565"/>
                  </a:lnTo>
                  <a:lnTo>
                    <a:pt x="1120" y="618"/>
                  </a:lnTo>
                  <a:lnTo>
                    <a:pt x="1114" y="637"/>
                  </a:lnTo>
                  <a:lnTo>
                    <a:pt x="1111" y="651"/>
                  </a:lnTo>
                  <a:lnTo>
                    <a:pt x="1111" y="651"/>
                  </a:lnTo>
                  <a:lnTo>
                    <a:pt x="1107" y="662"/>
                  </a:lnTo>
                  <a:lnTo>
                    <a:pt x="1107" y="672"/>
                  </a:lnTo>
                  <a:lnTo>
                    <a:pt x="1105" y="678"/>
                  </a:lnTo>
                  <a:lnTo>
                    <a:pt x="1102" y="681"/>
                  </a:lnTo>
                  <a:lnTo>
                    <a:pt x="1097" y="685"/>
                  </a:lnTo>
                  <a:lnTo>
                    <a:pt x="1088" y="685"/>
                  </a:lnTo>
                  <a:lnTo>
                    <a:pt x="1088" y="685"/>
                  </a:lnTo>
                  <a:lnTo>
                    <a:pt x="1061" y="688"/>
                  </a:lnTo>
                  <a:lnTo>
                    <a:pt x="1026" y="692"/>
                  </a:lnTo>
                  <a:lnTo>
                    <a:pt x="993" y="697"/>
                  </a:lnTo>
                  <a:lnTo>
                    <a:pt x="966" y="699"/>
                  </a:lnTo>
                  <a:lnTo>
                    <a:pt x="966" y="699"/>
                  </a:lnTo>
                  <a:lnTo>
                    <a:pt x="949" y="701"/>
                  </a:lnTo>
                  <a:lnTo>
                    <a:pt x="936" y="704"/>
                  </a:lnTo>
                  <a:lnTo>
                    <a:pt x="926" y="711"/>
                  </a:lnTo>
                  <a:lnTo>
                    <a:pt x="912" y="717"/>
                  </a:lnTo>
                  <a:lnTo>
                    <a:pt x="912" y="717"/>
                  </a:lnTo>
                  <a:lnTo>
                    <a:pt x="880" y="727"/>
                  </a:lnTo>
                  <a:lnTo>
                    <a:pt x="862" y="732"/>
                  </a:lnTo>
                  <a:lnTo>
                    <a:pt x="862" y="732"/>
                  </a:lnTo>
                  <a:lnTo>
                    <a:pt x="854" y="731"/>
                  </a:lnTo>
                  <a:lnTo>
                    <a:pt x="838" y="725"/>
                  </a:lnTo>
                  <a:lnTo>
                    <a:pt x="829" y="722"/>
                  </a:lnTo>
                  <a:lnTo>
                    <a:pt x="818" y="720"/>
                  </a:lnTo>
                  <a:lnTo>
                    <a:pt x="808" y="720"/>
                  </a:lnTo>
                  <a:lnTo>
                    <a:pt x="797" y="722"/>
                  </a:lnTo>
                  <a:lnTo>
                    <a:pt x="797" y="722"/>
                  </a:lnTo>
                  <a:lnTo>
                    <a:pt x="739" y="741"/>
                  </a:lnTo>
                  <a:lnTo>
                    <a:pt x="707" y="755"/>
                  </a:lnTo>
                  <a:lnTo>
                    <a:pt x="693" y="761"/>
                  </a:lnTo>
                  <a:lnTo>
                    <a:pt x="685" y="768"/>
                  </a:lnTo>
                  <a:lnTo>
                    <a:pt x="685" y="768"/>
                  </a:lnTo>
                  <a:lnTo>
                    <a:pt x="663" y="782"/>
                  </a:lnTo>
                  <a:lnTo>
                    <a:pt x="642" y="796"/>
                  </a:lnTo>
                  <a:lnTo>
                    <a:pt x="623" y="808"/>
                  </a:lnTo>
                  <a:lnTo>
                    <a:pt x="616" y="815"/>
                  </a:lnTo>
                  <a:lnTo>
                    <a:pt x="611" y="822"/>
                  </a:lnTo>
                  <a:lnTo>
                    <a:pt x="611" y="822"/>
                  </a:lnTo>
                  <a:lnTo>
                    <a:pt x="605" y="835"/>
                  </a:lnTo>
                  <a:lnTo>
                    <a:pt x="602" y="843"/>
                  </a:lnTo>
                  <a:lnTo>
                    <a:pt x="598" y="849"/>
                  </a:lnTo>
                  <a:lnTo>
                    <a:pt x="588" y="854"/>
                  </a:lnTo>
                  <a:lnTo>
                    <a:pt x="588" y="854"/>
                  </a:lnTo>
                  <a:lnTo>
                    <a:pt x="572" y="859"/>
                  </a:lnTo>
                  <a:lnTo>
                    <a:pt x="558" y="866"/>
                  </a:lnTo>
                  <a:lnTo>
                    <a:pt x="551" y="870"/>
                  </a:lnTo>
                  <a:lnTo>
                    <a:pt x="544" y="875"/>
                  </a:lnTo>
                  <a:lnTo>
                    <a:pt x="537" y="884"/>
                  </a:lnTo>
                  <a:lnTo>
                    <a:pt x="528" y="893"/>
                  </a:lnTo>
                  <a:lnTo>
                    <a:pt x="528" y="893"/>
                  </a:lnTo>
                  <a:lnTo>
                    <a:pt x="519" y="909"/>
                  </a:lnTo>
                  <a:lnTo>
                    <a:pt x="507" y="928"/>
                  </a:lnTo>
                  <a:lnTo>
                    <a:pt x="494" y="951"/>
                  </a:lnTo>
                  <a:lnTo>
                    <a:pt x="482" y="977"/>
                  </a:lnTo>
                  <a:lnTo>
                    <a:pt x="471" y="1002"/>
                  </a:lnTo>
                  <a:lnTo>
                    <a:pt x="464" y="1027"/>
                  </a:lnTo>
                  <a:lnTo>
                    <a:pt x="461" y="1048"/>
                  </a:lnTo>
                  <a:lnTo>
                    <a:pt x="459" y="1056"/>
                  </a:lnTo>
                  <a:lnTo>
                    <a:pt x="461" y="1064"/>
                  </a:lnTo>
                  <a:lnTo>
                    <a:pt x="461" y="106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70552" y="3546089"/>
              <a:ext cx="248053" cy="265900"/>
            </a:xfrm>
            <a:custGeom>
              <a:avLst/>
              <a:gdLst/>
              <a:ahLst/>
              <a:cxnLst>
                <a:cxn ang="0">
                  <a:pos x="267" y="294"/>
                </a:cxn>
                <a:cxn ang="0">
                  <a:pos x="269" y="259"/>
                </a:cxn>
                <a:cxn ang="0">
                  <a:pos x="271" y="251"/>
                </a:cxn>
                <a:cxn ang="0">
                  <a:pos x="273" y="236"/>
                </a:cxn>
                <a:cxn ang="0">
                  <a:pos x="276" y="218"/>
                </a:cxn>
                <a:cxn ang="0">
                  <a:pos x="276" y="199"/>
                </a:cxn>
                <a:cxn ang="0">
                  <a:pos x="274" y="193"/>
                </a:cxn>
                <a:cxn ang="0">
                  <a:pos x="269" y="179"/>
                </a:cxn>
                <a:cxn ang="0">
                  <a:pos x="258" y="170"/>
                </a:cxn>
                <a:cxn ang="0">
                  <a:pos x="209" y="133"/>
                </a:cxn>
                <a:cxn ang="0">
                  <a:pos x="199" y="114"/>
                </a:cxn>
                <a:cxn ang="0">
                  <a:pos x="195" y="104"/>
                </a:cxn>
                <a:cxn ang="0">
                  <a:pos x="197" y="70"/>
                </a:cxn>
                <a:cxn ang="0">
                  <a:pos x="199" y="49"/>
                </a:cxn>
                <a:cxn ang="0">
                  <a:pos x="174" y="58"/>
                </a:cxn>
                <a:cxn ang="0">
                  <a:pos x="167" y="58"/>
                </a:cxn>
                <a:cxn ang="0">
                  <a:pos x="151" y="47"/>
                </a:cxn>
                <a:cxn ang="0">
                  <a:pos x="135" y="31"/>
                </a:cxn>
                <a:cxn ang="0">
                  <a:pos x="128" y="14"/>
                </a:cxn>
                <a:cxn ang="0">
                  <a:pos x="123" y="1"/>
                </a:cxn>
                <a:cxn ang="0">
                  <a:pos x="116" y="0"/>
                </a:cxn>
                <a:cxn ang="0">
                  <a:pos x="103" y="1"/>
                </a:cxn>
                <a:cxn ang="0">
                  <a:pos x="77" y="23"/>
                </a:cxn>
                <a:cxn ang="0">
                  <a:pos x="68" y="38"/>
                </a:cxn>
                <a:cxn ang="0">
                  <a:pos x="54" y="56"/>
                </a:cxn>
                <a:cxn ang="0">
                  <a:pos x="47" y="63"/>
                </a:cxn>
                <a:cxn ang="0">
                  <a:pos x="31" y="79"/>
                </a:cxn>
                <a:cxn ang="0">
                  <a:pos x="24" y="84"/>
                </a:cxn>
                <a:cxn ang="0">
                  <a:pos x="15" y="93"/>
                </a:cxn>
                <a:cxn ang="0">
                  <a:pos x="5" y="96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2" y="105"/>
                </a:cxn>
                <a:cxn ang="0">
                  <a:pos x="22" y="109"/>
                </a:cxn>
                <a:cxn ang="0">
                  <a:pos x="35" y="111"/>
                </a:cxn>
                <a:cxn ang="0">
                  <a:pos x="51" y="114"/>
                </a:cxn>
                <a:cxn ang="0">
                  <a:pos x="56" y="128"/>
                </a:cxn>
                <a:cxn ang="0">
                  <a:pos x="58" y="135"/>
                </a:cxn>
                <a:cxn ang="0">
                  <a:pos x="66" y="148"/>
                </a:cxn>
                <a:cxn ang="0">
                  <a:pos x="81" y="162"/>
                </a:cxn>
                <a:cxn ang="0">
                  <a:pos x="112" y="186"/>
                </a:cxn>
                <a:cxn ang="0">
                  <a:pos x="123" y="197"/>
                </a:cxn>
                <a:cxn ang="0">
                  <a:pos x="156" y="230"/>
                </a:cxn>
                <a:cxn ang="0">
                  <a:pos x="193" y="262"/>
                </a:cxn>
                <a:cxn ang="0">
                  <a:pos x="230" y="290"/>
                </a:cxn>
                <a:cxn ang="0">
                  <a:pos x="237" y="296"/>
                </a:cxn>
                <a:cxn ang="0">
                  <a:pos x="262" y="297"/>
                </a:cxn>
                <a:cxn ang="0">
                  <a:pos x="267" y="294"/>
                </a:cxn>
              </a:cxnLst>
              <a:rect l="0" t="0" r="r" b="b"/>
              <a:pathLst>
                <a:path w="278" h="297">
                  <a:moveTo>
                    <a:pt x="267" y="294"/>
                  </a:moveTo>
                  <a:lnTo>
                    <a:pt x="267" y="294"/>
                  </a:lnTo>
                  <a:lnTo>
                    <a:pt x="269" y="280"/>
                  </a:lnTo>
                  <a:lnTo>
                    <a:pt x="269" y="259"/>
                  </a:lnTo>
                  <a:lnTo>
                    <a:pt x="269" y="259"/>
                  </a:lnTo>
                  <a:lnTo>
                    <a:pt x="271" y="251"/>
                  </a:lnTo>
                  <a:lnTo>
                    <a:pt x="271" y="246"/>
                  </a:lnTo>
                  <a:lnTo>
                    <a:pt x="273" y="236"/>
                  </a:lnTo>
                  <a:lnTo>
                    <a:pt x="273" y="236"/>
                  </a:lnTo>
                  <a:lnTo>
                    <a:pt x="276" y="218"/>
                  </a:lnTo>
                  <a:lnTo>
                    <a:pt x="278" y="207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4" y="193"/>
                  </a:lnTo>
                  <a:lnTo>
                    <a:pt x="274" y="186"/>
                  </a:lnTo>
                  <a:lnTo>
                    <a:pt x="269" y="179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09" y="133"/>
                  </a:lnTo>
                  <a:lnTo>
                    <a:pt x="209" y="133"/>
                  </a:lnTo>
                  <a:lnTo>
                    <a:pt x="204" y="125"/>
                  </a:lnTo>
                  <a:lnTo>
                    <a:pt x="199" y="11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88"/>
                  </a:lnTo>
                  <a:lnTo>
                    <a:pt x="197" y="70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84" y="54"/>
                  </a:lnTo>
                  <a:lnTo>
                    <a:pt x="174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0" y="54"/>
                  </a:lnTo>
                  <a:lnTo>
                    <a:pt x="151" y="47"/>
                  </a:lnTo>
                  <a:lnTo>
                    <a:pt x="142" y="38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28" y="14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68" y="38"/>
                  </a:lnTo>
                  <a:lnTo>
                    <a:pt x="61" y="4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7" y="63"/>
                  </a:lnTo>
                  <a:lnTo>
                    <a:pt x="38" y="70"/>
                  </a:lnTo>
                  <a:lnTo>
                    <a:pt x="31" y="79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1" y="88"/>
                  </a:lnTo>
                  <a:lnTo>
                    <a:pt x="15" y="93"/>
                  </a:lnTo>
                  <a:lnTo>
                    <a:pt x="12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7" y="109"/>
                  </a:lnTo>
                  <a:lnTo>
                    <a:pt x="22" y="109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44" y="111"/>
                  </a:lnTo>
                  <a:lnTo>
                    <a:pt x="51" y="114"/>
                  </a:lnTo>
                  <a:lnTo>
                    <a:pt x="54" y="119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8" y="135"/>
                  </a:lnTo>
                  <a:lnTo>
                    <a:pt x="59" y="141"/>
                  </a:lnTo>
                  <a:lnTo>
                    <a:pt x="66" y="148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102" y="178"/>
                  </a:lnTo>
                  <a:lnTo>
                    <a:pt x="112" y="18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37" y="211"/>
                  </a:lnTo>
                  <a:lnTo>
                    <a:pt x="156" y="230"/>
                  </a:lnTo>
                  <a:lnTo>
                    <a:pt x="193" y="262"/>
                  </a:lnTo>
                  <a:lnTo>
                    <a:pt x="193" y="262"/>
                  </a:lnTo>
                  <a:lnTo>
                    <a:pt x="218" y="281"/>
                  </a:lnTo>
                  <a:lnTo>
                    <a:pt x="230" y="290"/>
                  </a:lnTo>
                  <a:lnTo>
                    <a:pt x="237" y="296"/>
                  </a:lnTo>
                  <a:lnTo>
                    <a:pt x="237" y="296"/>
                  </a:lnTo>
                  <a:lnTo>
                    <a:pt x="253" y="297"/>
                  </a:lnTo>
                  <a:lnTo>
                    <a:pt x="262" y="297"/>
                  </a:lnTo>
                  <a:lnTo>
                    <a:pt x="265" y="296"/>
                  </a:lnTo>
                  <a:lnTo>
                    <a:pt x="267" y="294"/>
                  </a:lnTo>
                  <a:lnTo>
                    <a:pt x="267" y="29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045439" y="3415817"/>
              <a:ext cx="378326" cy="392602"/>
            </a:xfrm>
            <a:custGeom>
              <a:avLst/>
              <a:gdLst/>
              <a:ahLst/>
              <a:cxnLst>
                <a:cxn ang="0">
                  <a:pos x="211" y="7"/>
                </a:cxn>
                <a:cxn ang="0">
                  <a:pos x="213" y="0"/>
                </a:cxn>
                <a:cxn ang="0">
                  <a:pos x="218" y="0"/>
                </a:cxn>
                <a:cxn ang="0">
                  <a:pos x="231" y="2"/>
                </a:cxn>
                <a:cxn ang="0">
                  <a:pos x="255" y="30"/>
                </a:cxn>
                <a:cxn ang="0">
                  <a:pos x="273" y="44"/>
                </a:cxn>
                <a:cxn ang="0">
                  <a:pos x="296" y="48"/>
                </a:cxn>
                <a:cxn ang="0">
                  <a:pos x="324" y="43"/>
                </a:cxn>
                <a:cxn ang="0">
                  <a:pos x="384" y="37"/>
                </a:cxn>
                <a:cxn ang="0">
                  <a:pos x="393" y="44"/>
                </a:cxn>
                <a:cxn ang="0">
                  <a:pos x="403" y="67"/>
                </a:cxn>
                <a:cxn ang="0">
                  <a:pos x="421" y="103"/>
                </a:cxn>
                <a:cxn ang="0">
                  <a:pos x="422" y="111"/>
                </a:cxn>
                <a:cxn ang="0">
                  <a:pos x="415" y="136"/>
                </a:cxn>
                <a:cxn ang="0">
                  <a:pos x="377" y="215"/>
                </a:cxn>
                <a:cxn ang="0">
                  <a:pos x="370" y="229"/>
                </a:cxn>
                <a:cxn ang="0">
                  <a:pos x="378" y="259"/>
                </a:cxn>
                <a:cxn ang="0">
                  <a:pos x="393" y="300"/>
                </a:cxn>
                <a:cxn ang="0">
                  <a:pos x="403" y="351"/>
                </a:cxn>
                <a:cxn ang="0">
                  <a:pos x="405" y="376"/>
                </a:cxn>
                <a:cxn ang="0">
                  <a:pos x="343" y="363"/>
                </a:cxn>
                <a:cxn ang="0">
                  <a:pos x="312" y="365"/>
                </a:cxn>
                <a:cxn ang="0">
                  <a:pos x="273" y="374"/>
                </a:cxn>
                <a:cxn ang="0">
                  <a:pos x="160" y="407"/>
                </a:cxn>
                <a:cxn ang="0">
                  <a:pos x="70" y="441"/>
                </a:cxn>
                <a:cxn ang="0">
                  <a:pos x="77" y="379"/>
                </a:cxn>
                <a:cxn ang="0">
                  <a:pos x="81" y="349"/>
                </a:cxn>
                <a:cxn ang="0">
                  <a:pos x="76" y="332"/>
                </a:cxn>
                <a:cxn ang="0">
                  <a:pos x="53" y="310"/>
                </a:cxn>
                <a:cxn ang="0">
                  <a:pos x="16" y="280"/>
                </a:cxn>
                <a:cxn ang="0">
                  <a:pos x="2" y="266"/>
                </a:cxn>
                <a:cxn ang="0">
                  <a:pos x="0" y="228"/>
                </a:cxn>
                <a:cxn ang="0">
                  <a:pos x="5" y="194"/>
                </a:cxn>
                <a:cxn ang="0">
                  <a:pos x="23" y="175"/>
                </a:cxn>
                <a:cxn ang="0">
                  <a:pos x="33" y="154"/>
                </a:cxn>
                <a:cxn ang="0">
                  <a:pos x="47" y="108"/>
                </a:cxn>
                <a:cxn ang="0">
                  <a:pos x="42" y="76"/>
                </a:cxn>
                <a:cxn ang="0">
                  <a:pos x="40" y="43"/>
                </a:cxn>
                <a:cxn ang="0">
                  <a:pos x="33" y="6"/>
                </a:cxn>
                <a:cxn ang="0">
                  <a:pos x="79" y="2"/>
                </a:cxn>
                <a:cxn ang="0">
                  <a:pos x="130" y="7"/>
                </a:cxn>
                <a:cxn ang="0">
                  <a:pos x="169" y="13"/>
                </a:cxn>
              </a:cxnLst>
              <a:rect l="0" t="0" r="r" b="b"/>
              <a:pathLst>
                <a:path w="422" h="441">
                  <a:moveTo>
                    <a:pt x="213" y="15"/>
                  </a:moveTo>
                  <a:lnTo>
                    <a:pt x="213" y="15"/>
                  </a:lnTo>
                  <a:lnTo>
                    <a:pt x="211" y="7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9" y="9"/>
                  </a:lnTo>
                  <a:lnTo>
                    <a:pt x="246" y="16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60" y="37"/>
                  </a:lnTo>
                  <a:lnTo>
                    <a:pt x="273" y="44"/>
                  </a:lnTo>
                  <a:lnTo>
                    <a:pt x="280" y="46"/>
                  </a:lnTo>
                  <a:lnTo>
                    <a:pt x="287" y="48"/>
                  </a:lnTo>
                  <a:lnTo>
                    <a:pt x="296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24" y="43"/>
                  </a:lnTo>
                  <a:lnTo>
                    <a:pt x="348" y="41"/>
                  </a:lnTo>
                  <a:lnTo>
                    <a:pt x="384" y="37"/>
                  </a:lnTo>
                  <a:lnTo>
                    <a:pt x="384" y="37"/>
                  </a:lnTo>
                  <a:lnTo>
                    <a:pt x="385" y="37"/>
                  </a:lnTo>
                  <a:lnTo>
                    <a:pt x="389" y="39"/>
                  </a:lnTo>
                  <a:lnTo>
                    <a:pt x="393" y="44"/>
                  </a:lnTo>
                  <a:lnTo>
                    <a:pt x="398" y="53"/>
                  </a:lnTo>
                  <a:lnTo>
                    <a:pt x="403" y="67"/>
                  </a:lnTo>
                  <a:lnTo>
                    <a:pt x="403" y="67"/>
                  </a:lnTo>
                  <a:lnTo>
                    <a:pt x="408" y="80"/>
                  </a:lnTo>
                  <a:lnTo>
                    <a:pt x="415" y="92"/>
                  </a:lnTo>
                  <a:lnTo>
                    <a:pt x="421" y="103"/>
                  </a:lnTo>
                  <a:lnTo>
                    <a:pt x="422" y="106"/>
                  </a:lnTo>
                  <a:lnTo>
                    <a:pt x="422" y="111"/>
                  </a:lnTo>
                  <a:lnTo>
                    <a:pt x="422" y="111"/>
                  </a:lnTo>
                  <a:lnTo>
                    <a:pt x="422" y="115"/>
                  </a:lnTo>
                  <a:lnTo>
                    <a:pt x="422" y="117"/>
                  </a:lnTo>
                  <a:lnTo>
                    <a:pt x="415" y="136"/>
                  </a:lnTo>
                  <a:lnTo>
                    <a:pt x="415" y="136"/>
                  </a:lnTo>
                  <a:lnTo>
                    <a:pt x="394" y="182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3" y="222"/>
                  </a:lnTo>
                  <a:lnTo>
                    <a:pt x="370" y="229"/>
                  </a:lnTo>
                  <a:lnTo>
                    <a:pt x="370" y="235"/>
                  </a:lnTo>
                  <a:lnTo>
                    <a:pt x="371" y="240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87" y="282"/>
                  </a:lnTo>
                  <a:lnTo>
                    <a:pt x="393" y="300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3" y="351"/>
                  </a:lnTo>
                  <a:lnTo>
                    <a:pt x="405" y="363"/>
                  </a:lnTo>
                  <a:lnTo>
                    <a:pt x="405" y="376"/>
                  </a:lnTo>
                  <a:lnTo>
                    <a:pt x="405" y="376"/>
                  </a:lnTo>
                  <a:lnTo>
                    <a:pt x="380" y="369"/>
                  </a:lnTo>
                  <a:lnTo>
                    <a:pt x="359" y="365"/>
                  </a:lnTo>
                  <a:lnTo>
                    <a:pt x="343" y="363"/>
                  </a:lnTo>
                  <a:lnTo>
                    <a:pt x="343" y="363"/>
                  </a:lnTo>
                  <a:lnTo>
                    <a:pt x="329" y="363"/>
                  </a:lnTo>
                  <a:lnTo>
                    <a:pt x="312" y="365"/>
                  </a:lnTo>
                  <a:lnTo>
                    <a:pt x="292" y="369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13" y="390"/>
                  </a:lnTo>
                  <a:lnTo>
                    <a:pt x="179" y="400"/>
                  </a:lnTo>
                  <a:lnTo>
                    <a:pt x="160" y="407"/>
                  </a:lnTo>
                  <a:lnTo>
                    <a:pt x="160" y="407"/>
                  </a:lnTo>
                  <a:lnTo>
                    <a:pt x="113" y="427"/>
                  </a:lnTo>
                  <a:lnTo>
                    <a:pt x="70" y="441"/>
                  </a:lnTo>
                  <a:lnTo>
                    <a:pt x="72" y="398"/>
                  </a:lnTo>
                  <a:lnTo>
                    <a:pt x="72" y="398"/>
                  </a:lnTo>
                  <a:lnTo>
                    <a:pt x="77" y="379"/>
                  </a:lnTo>
                  <a:lnTo>
                    <a:pt x="77" y="379"/>
                  </a:lnTo>
                  <a:lnTo>
                    <a:pt x="79" y="365"/>
                  </a:lnTo>
                  <a:lnTo>
                    <a:pt x="81" y="349"/>
                  </a:lnTo>
                  <a:lnTo>
                    <a:pt x="81" y="349"/>
                  </a:lnTo>
                  <a:lnTo>
                    <a:pt x="79" y="342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68" y="325"/>
                  </a:lnTo>
                  <a:lnTo>
                    <a:pt x="53" y="310"/>
                  </a:lnTo>
                  <a:lnTo>
                    <a:pt x="28" y="291"/>
                  </a:lnTo>
                  <a:lnTo>
                    <a:pt x="28" y="291"/>
                  </a:lnTo>
                  <a:lnTo>
                    <a:pt x="16" y="280"/>
                  </a:lnTo>
                  <a:lnTo>
                    <a:pt x="7" y="27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5" y="194"/>
                  </a:lnTo>
                  <a:lnTo>
                    <a:pt x="12" y="187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28" y="166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40" y="133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6" y="9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59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9" y="34"/>
                  </a:lnTo>
                  <a:lnTo>
                    <a:pt x="37" y="2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60" y="4"/>
                  </a:lnTo>
                  <a:lnTo>
                    <a:pt x="79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30" y="7"/>
                  </a:lnTo>
                  <a:lnTo>
                    <a:pt x="151" y="11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213" y="15"/>
                  </a:lnTo>
                  <a:lnTo>
                    <a:pt x="213" y="1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36387" y="3123149"/>
              <a:ext cx="505029" cy="335497"/>
            </a:xfrm>
            <a:custGeom>
              <a:avLst/>
              <a:gdLst/>
              <a:ahLst/>
              <a:cxnLst>
                <a:cxn ang="0">
                  <a:pos x="567" y="211"/>
                </a:cxn>
                <a:cxn ang="0">
                  <a:pos x="560" y="246"/>
                </a:cxn>
                <a:cxn ang="0">
                  <a:pos x="551" y="253"/>
                </a:cxn>
                <a:cxn ang="0">
                  <a:pos x="505" y="253"/>
                </a:cxn>
                <a:cxn ang="0">
                  <a:pos x="479" y="260"/>
                </a:cxn>
                <a:cxn ang="0">
                  <a:pos x="449" y="280"/>
                </a:cxn>
                <a:cxn ang="0">
                  <a:pos x="442" y="287"/>
                </a:cxn>
                <a:cxn ang="0">
                  <a:pos x="428" y="292"/>
                </a:cxn>
                <a:cxn ang="0">
                  <a:pos x="359" y="278"/>
                </a:cxn>
                <a:cxn ang="0">
                  <a:pos x="303" y="271"/>
                </a:cxn>
                <a:cxn ang="0">
                  <a:pos x="215" y="276"/>
                </a:cxn>
                <a:cxn ang="0">
                  <a:pos x="201" y="283"/>
                </a:cxn>
                <a:cxn ang="0">
                  <a:pos x="180" y="315"/>
                </a:cxn>
                <a:cxn ang="0">
                  <a:pos x="178" y="356"/>
                </a:cxn>
                <a:cxn ang="0">
                  <a:pos x="172" y="366"/>
                </a:cxn>
                <a:cxn ang="0">
                  <a:pos x="153" y="364"/>
                </a:cxn>
                <a:cxn ang="0">
                  <a:pos x="100" y="371"/>
                </a:cxn>
                <a:cxn ang="0">
                  <a:pos x="77" y="375"/>
                </a:cxn>
                <a:cxn ang="0">
                  <a:pos x="62" y="371"/>
                </a:cxn>
                <a:cxn ang="0">
                  <a:pos x="40" y="354"/>
                </a:cxn>
                <a:cxn ang="0">
                  <a:pos x="23" y="334"/>
                </a:cxn>
                <a:cxn ang="0">
                  <a:pos x="7" y="327"/>
                </a:cxn>
                <a:cxn ang="0">
                  <a:pos x="2" y="317"/>
                </a:cxn>
                <a:cxn ang="0">
                  <a:pos x="23" y="248"/>
                </a:cxn>
                <a:cxn ang="0">
                  <a:pos x="44" y="209"/>
                </a:cxn>
                <a:cxn ang="0">
                  <a:pos x="83" y="153"/>
                </a:cxn>
                <a:cxn ang="0">
                  <a:pos x="114" y="134"/>
                </a:cxn>
                <a:cxn ang="0">
                  <a:pos x="141" y="120"/>
                </a:cxn>
                <a:cxn ang="0">
                  <a:pos x="150" y="100"/>
                </a:cxn>
                <a:cxn ang="0">
                  <a:pos x="178" y="76"/>
                </a:cxn>
                <a:cxn ang="0">
                  <a:pos x="225" y="46"/>
                </a:cxn>
                <a:cxn ang="0">
                  <a:pos x="250" y="30"/>
                </a:cxn>
                <a:cxn ang="0">
                  <a:pos x="336" y="0"/>
                </a:cxn>
                <a:cxn ang="0">
                  <a:pos x="377" y="2"/>
                </a:cxn>
                <a:cxn ang="0">
                  <a:pos x="401" y="10"/>
                </a:cxn>
                <a:cxn ang="0">
                  <a:pos x="398" y="14"/>
                </a:cxn>
                <a:cxn ang="0">
                  <a:pos x="398" y="30"/>
                </a:cxn>
                <a:cxn ang="0">
                  <a:pos x="412" y="60"/>
                </a:cxn>
                <a:cxn ang="0">
                  <a:pos x="444" y="100"/>
                </a:cxn>
                <a:cxn ang="0">
                  <a:pos x="456" y="113"/>
                </a:cxn>
                <a:cxn ang="0">
                  <a:pos x="465" y="128"/>
                </a:cxn>
                <a:cxn ang="0">
                  <a:pos x="495" y="158"/>
                </a:cxn>
                <a:cxn ang="0">
                  <a:pos x="528" y="172"/>
                </a:cxn>
                <a:cxn ang="0">
                  <a:pos x="565" y="201"/>
                </a:cxn>
              </a:cxnLst>
              <a:rect l="0" t="0" r="r" b="b"/>
              <a:pathLst>
                <a:path w="567" h="375">
                  <a:moveTo>
                    <a:pt x="567" y="204"/>
                  </a:moveTo>
                  <a:lnTo>
                    <a:pt x="567" y="204"/>
                  </a:lnTo>
                  <a:lnTo>
                    <a:pt x="567" y="211"/>
                  </a:lnTo>
                  <a:lnTo>
                    <a:pt x="565" y="229"/>
                  </a:lnTo>
                  <a:lnTo>
                    <a:pt x="563" y="238"/>
                  </a:lnTo>
                  <a:lnTo>
                    <a:pt x="560" y="246"/>
                  </a:lnTo>
                  <a:lnTo>
                    <a:pt x="556" y="252"/>
                  </a:lnTo>
                  <a:lnTo>
                    <a:pt x="553" y="253"/>
                  </a:lnTo>
                  <a:lnTo>
                    <a:pt x="551" y="253"/>
                  </a:lnTo>
                  <a:lnTo>
                    <a:pt x="551" y="253"/>
                  </a:lnTo>
                  <a:lnTo>
                    <a:pt x="519" y="253"/>
                  </a:lnTo>
                  <a:lnTo>
                    <a:pt x="505" y="253"/>
                  </a:lnTo>
                  <a:lnTo>
                    <a:pt x="491" y="255"/>
                  </a:lnTo>
                  <a:lnTo>
                    <a:pt x="491" y="255"/>
                  </a:lnTo>
                  <a:lnTo>
                    <a:pt x="479" y="260"/>
                  </a:lnTo>
                  <a:lnTo>
                    <a:pt x="468" y="266"/>
                  </a:lnTo>
                  <a:lnTo>
                    <a:pt x="458" y="275"/>
                  </a:lnTo>
                  <a:lnTo>
                    <a:pt x="449" y="280"/>
                  </a:lnTo>
                  <a:lnTo>
                    <a:pt x="449" y="280"/>
                  </a:lnTo>
                  <a:lnTo>
                    <a:pt x="444" y="283"/>
                  </a:lnTo>
                  <a:lnTo>
                    <a:pt x="442" y="287"/>
                  </a:lnTo>
                  <a:lnTo>
                    <a:pt x="437" y="290"/>
                  </a:lnTo>
                  <a:lnTo>
                    <a:pt x="433" y="292"/>
                  </a:lnTo>
                  <a:lnTo>
                    <a:pt x="428" y="292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359" y="278"/>
                  </a:lnTo>
                  <a:lnTo>
                    <a:pt x="333" y="275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269" y="271"/>
                  </a:lnTo>
                  <a:lnTo>
                    <a:pt x="239" y="273"/>
                  </a:lnTo>
                  <a:lnTo>
                    <a:pt x="215" y="276"/>
                  </a:lnTo>
                  <a:lnTo>
                    <a:pt x="206" y="280"/>
                  </a:lnTo>
                  <a:lnTo>
                    <a:pt x="201" y="283"/>
                  </a:lnTo>
                  <a:lnTo>
                    <a:pt x="201" y="283"/>
                  </a:lnTo>
                  <a:lnTo>
                    <a:pt x="190" y="294"/>
                  </a:lnTo>
                  <a:lnTo>
                    <a:pt x="183" y="305"/>
                  </a:lnTo>
                  <a:lnTo>
                    <a:pt x="180" y="315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56"/>
                  </a:lnTo>
                  <a:lnTo>
                    <a:pt x="180" y="368"/>
                  </a:lnTo>
                  <a:lnTo>
                    <a:pt x="180" y="368"/>
                  </a:lnTo>
                  <a:lnTo>
                    <a:pt x="172" y="366"/>
                  </a:lnTo>
                  <a:lnTo>
                    <a:pt x="165" y="364"/>
                  </a:lnTo>
                  <a:lnTo>
                    <a:pt x="153" y="364"/>
                  </a:lnTo>
                  <a:lnTo>
                    <a:pt x="153" y="364"/>
                  </a:lnTo>
                  <a:lnTo>
                    <a:pt x="123" y="368"/>
                  </a:lnTo>
                  <a:lnTo>
                    <a:pt x="109" y="370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86" y="375"/>
                  </a:lnTo>
                  <a:lnTo>
                    <a:pt x="77" y="375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62" y="371"/>
                  </a:lnTo>
                  <a:lnTo>
                    <a:pt x="54" y="366"/>
                  </a:lnTo>
                  <a:lnTo>
                    <a:pt x="46" y="361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2" y="345"/>
                  </a:lnTo>
                  <a:lnTo>
                    <a:pt x="23" y="334"/>
                  </a:lnTo>
                  <a:lnTo>
                    <a:pt x="18" y="331"/>
                  </a:lnTo>
                  <a:lnTo>
                    <a:pt x="12" y="327"/>
                  </a:lnTo>
                  <a:lnTo>
                    <a:pt x="7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17"/>
                  </a:lnTo>
                  <a:lnTo>
                    <a:pt x="10" y="287"/>
                  </a:lnTo>
                  <a:lnTo>
                    <a:pt x="16" y="268"/>
                  </a:lnTo>
                  <a:lnTo>
                    <a:pt x="23" y="248"/>
                  </a:lnTo>
                  <a:lnTo>
                    <a:pt x="32" y="229"/>
                  </a:lnTo>
                  <a:lnTo>
                    <a:pt x="44" y="209"/>
                  </a:lnTo>
                  <a:lnTo>
                    <a:pt x="44" y="209"/>
                  </a:lnTo>
                  <a:lnTo>
                    <a:pt x="62" y="181"/>
                  </a:lnTo>
                  <a:lnTo>
                    <a:pt x="76" y="160"/>
                  </a:lnTo>
                  <a:lnTo>
                    <a:pt x="83" y="153"/>
                  </a:lnTo>
                  <a:lnTo>
                    <a:pt x="91" y="146"/>
                  </a:lnTo>
                  <a:lnTo>
                    <a:pt x="102" y="141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34" y="125"/>
                  </a:lnTo>
                  <a:lnTo>
                    <a:pt x="141" y="120"/>
                  </a:lnTo>
                  <a:lnTo>
                    <a:pt x="144" y="114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1" y="98"/>
                  </a:lnTo>
                  <a:lnTo>
                    <a:pt x="160" y="90"/>
                  </a:lnTo>
                  <a:lnTo>
                    <a:pt x="178" y="7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25" y="46"/>
                  </a:lnTo>
                  <a:lnTo>
                    <a:pt x="239" y="37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94" y="1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61" y="0"/>
                  </a:lnTo>
                  <a:lnTo>
                    <a:pt x="377" y="2"/>
                  </a:lnTo>
                  <a:lnTo>
                    <a:pt x="389" y="5"/>
                  </a:lnTo>
                  <a:lnTo>
                    <a:pt x="389" y="5"/>
                  </a:lnTo>
                  <a:lnTo>
                    <a:pt x="401" y="10"/>
                  </a:lnTo>
                  <a:lnTo>
                    <a:pt x="401" y="10"/>
                  </a:lnTo>
                  <a:lnTo>
                    <a:pt x="400" y="12"/>
                  </a:lnTo>
                  <a:lnTo>
                    <a:pt x="398" y="14"/>
                  </a:lnTo>
                  <a:lnTo>
                    <a:pt x="396" y="17"/>
                  </a:lnTo>
                  <a:lnTo>
                    <a:pt x="396" y="23"/>
                  </a:lnTo>
                  <a:lnTo>
                    <a:pt x="398" y="30"/>
                  </a:lnTo>
                  <a:lnTo>
                    <a:pt x="403" y="39"/>
                  </a:lnTo>
                  <a:lnTo>
                    <a:pt x="403" y="39"/>
                  </a:lnTo>
                  <a:lnTo>
                    <a:pt x="412" y="60"/>
                  </a:lnTo>
                  <a:lnTo>
                    <a:pt x="424" y="79"/>
                  </a:lnTo>
                  <a:lnTo>
                    <a:pt x="435" y="93"/>
                  </a:lnTo>
                  <a:lnTo>
                    <a:pt x="444" y="100"/>
                  </a:lnTo>
                  <a:lnTo>
                    <a:pt x="444" y="100"/>
                  </a:lnTo>
                  <a:lnTo>
                    <a:pt x="449" y="105"/>
                  </a:lnTo>
                  <a:lnTo>
                    <a:pt x="456" y="113"/>
                  </a:lnTo>
                  <a:lnTo>
                    <a:pt x="460" y="120"/>
                  </a:lnTo>
                  <a:lnTo>
                    <a:pt x="465" y="128"/>
                  </a:lnTo>
                  <a:lnTo>
                    <a:pt x="465" y="128"/>
                  </a:lnTo>
                  <a:lnTo>
                    <a:pt x="470" y="137"/>
                  </a:lnTo>
                  <a:lnTo>
                    <a:pt x="481" y="148"/>
                  </a:lnTo>
                  <a:lnTo>
                    <a:pt x="495" y="158"/>
                  </a:lnTo>
                  <a:lnTo>
                    <a:pt x="511" y="164"/>
                  </a:lnTo>
                  <a:lnTo>
                    <a:pt x="511" y="164"/>
                  </a:lnTo>
                  <a:lnTo>
                    <a:pt x="528" y="172"/>
                  </a:lnTo>
                  <a:lnTo>
                    <a:pt x="548" y="185"/>
                  </a:lnTo>
                  <a:lnTo>
                    <a:pt x="562" y="195"/>
                  </a:lnTo>
                  <a:lnTo>
                    <a:pt x="565" y="201"/>
                  </a:lnTo>
                  <a:lnTo>
                    <a:pt x="567" y="204"/>
                  </a:lnTo>
                  <a:lnTo>
                    <a:pt x="567" y="20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604005" y="3372987"/>
              <a:ext cx="73166" cy="328358"/>
            </a:xfrm>
            <a:custGeom>
              <a:avLst/>
              <a:gdLst/>
              <a:ahLst/>
              <a:cxnLst>
                <a:cxn ang="0">
                  <a:pos x="83" y="352"/>
                </a:cxn>
                <a:cxn ang="0">
                  <a:pos x="83" y="352"/>
                </a:cxn>
                <a:cxn ang="0">
                  <a:pos x="62" y="359"/>
                </a:cxn>
                <a:cxn ang="0">
                  <a:pos x="44" y="363"/>
                </a:cxn>
                <a:cxn ang="0">
                  <a:pos x="30" y="366"/>
                </a:cxn>
                <a:cxn ang="0">
                  <a:pos x="30" y="366"/>
                </a:cxn>
                <a:cxn ang="0">
                  <a:pos x="23" y="350"/>
                </a:cxn>
                <a:cxn ang="0">
                  <a:pos x="18" y="335"/>
                </a:cxn>
                <a:cxn ang="0">
                  <a:pos x="16" y="327"/>
                </a:cxn>
                <a:cxn ang="0">
                  <a:pos x="16" y="317"/>
                </a:cxn>
                <a:cxn ang="0">
                  <a:pos x="16" y="317"/>
                </a:cxn>
                <a:cxn ang="0">
                  <a:pos x="18" y="243"/>
                </a:cxn>
                <a:cxn ang="0">
                  <a:pos x="18" y="243"/>
                </a:cxn>
                <a:cxn ang="0">
                  <a:pos x="18" y="217"/>
                </a:cxn>
                <a:cxn ang="0">
                  <a:pos x="19" y="201"/>
                </a:cxn>
                <a:cxn ang="0">
                  <a:pos x="19" y="181"/>
                </a:cxn>
                <a:cxn ang="0">
                  <a:pos x="19" y="181"/>
                </a:cxn>
                <a:cxn ang="0">
                  <a:pos x="16" y="162"/>
                </a:cxn>
                <a:cxn ang="0">
                  <a:pos x="12" y="141"/>
                </a:cxn>
                <a:cxn ang="0">
                  <a:pos x="7" y="121"/>
                </a:cxn>
                <a:cxn ang="0">
                  <a:pos x="5" y="102"/>
                </a:cxn>
                <a:cxn ang="0">
                  <a:pos x="5" y="10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26" y="12"/>
                </a:cxn>
                <a:cxn ang="0">
                  <a:pos x="32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6" y="12"/>
                </a:cxn>
                <a:cxn ang="0">
                  <a:pos x="51" y="23"/>
                </a:cxn>
                <a:cxn ang="0">
                  <a:pos x="53" y="28"/>
                </a:cxn>
                <a:cxn ang="0">
                  <a:pos x="55" y="32"/>
                </a:cxn>
                <a:cxn ang="0">
                  <a:pos x="55" y="32"/>
                </a:cxn>
                <a:cxn ang="0">
                  <a:pos x="55" y="49"/>
                </a:cxn>
                <a:cxn ang="0">
                  <a:pos x="56" y="60"/>
                </a:cxn>
                <a:cxn ang="0">
                  <a:pos x="60" y="65"/>
                </a:cxn>
                <a:cxn ang="0">
                  <a:pos x="60" y="65"/>
                </a:cxn>
                <a:cxn ang="0">
                  <a:pos x="65" y="70"/>
                </a:cxn>
                <a:cxn ang="0">
                  <a:pos x="70" y="81"/>
                </a:cxn>
                <a:cxn ang="0">
                  <a:pos x="76" y="93"/>
                </a:cxn>
                <a:cxn ang="0">
                  <a:pos x="77" y="111"/>
                </a:cxn>
                <a:cxn ang="0">
                  <a:pos x="77" y="111"/>
                </a:cxn>
                <a:cxn ang="0">
                  <a:pos x="77" y="127"/>
                </a:cxn>
                <a:cxn ang="0">
                  <a:pos x="77" y="139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4" y="208"/>
                </a:cxn>
                <a:cxn ang="0">
                  <a:pos x="76" y="231"/>
                </a:cxn>
                <a:cxn ang="0">
                  <a:pos x="79" y="252"/>
                </a:cxn>
                <a:cxn ang="0">
                  <a:pos x="79" y="269"/>
                </a:cxn>
                <a:cxn ang="0">
                  <a:pos x="79" y="269"/>
                </a:cxn>
                <a:cxn ang="0">
                  <a:pos x="79" y="320"/>
                </a:cxn>
                <a:cxn ang="0">
                  <a:pos x="81" y="342"/>
                </a:cxn>
                <a:cxn ang="0">
                  <a:pos x="83" y="352"/>
                </a:cxn>
                <a:cxn ang="0">
                  <a:pos x="83" y="352"/>
                </a:cxn>
              </a:cxnLst>
              <a:rect l="0" t="0" r="r" b="b"/>
              <a:pathLst>
                <a:path w="83" h="366">
                  <a:moveTo>
                    <a:pt x="83" y="352"/>
                  </a:moveTo>
                  <a:lnTo>
                    <a:pt x="83" y="352"/>
                  </a:lnTo>
                  <a:lnTo>
                    <a:pt x="62" y="359"/>
                  </a:lnTo>
                  <a:lnTo>
                    <a:pt x="44" y="363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23" y="350"/>
                  </a:lnTo>
                  <a:lnTo>
                    <a:pt x="18" y="335"/>
                  </a:lnTo>
                  <a:lnTo>
                    <a:pt x="16" y="32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17"/>
                  </a:lnTo>
                  <a:lnTo>
                    <a:pt x="19" y="201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6" y="162"/>
                  </a:lnTo>
                  <a:lnTo>
                    <a:pt x="12" y="141"/>
                  </a:lnTo>
                  <a:lnTo>
                    <a:pt x="7" y="121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6" y="12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51" y="23"/>
                  </a:lnTo>
                  <a:lnTo>
                    <a:pt x="53" y="28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49"/>
                  </a:lnTo>
                  <a:lnTo>
                    <a:pt x="56" y="60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5" y="70"/>
                  </a:lnTo>
                  <a:lnTo>
                    <a:pt x="70" y="81"/>
                  </a:lnTo>
                  <a:lnTo>
                    <a:pt x="76" y="93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27"/>
                  </a:lnTo>
                  <a:lnTo>
                    <a:pt x="77" y="139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208"/>
                  </a:lnTo>
                  <a:lnTo>
                    <a:pt x="76" y="231"/>
                  </a:lnTo>
                  <a:lnTo>
                    <a:pt x="79" y="252"/>
                  </a:lnTo>
                  <a:lnTo>
                    <a:pt x="79" y="269"/>
                  </a:lnTo>
                  <a:lnTo>
                    <a:pt x="79" y="269"/>
                  </a:lnTo>
                  <a:lnTo>
                    <a:pt x="79" y="320"/>
                  </a:lnTo>
                  <a:lnTo>
                    <a:pt x="81" y="342"/>
                  </a:lnTo>
                  <a:lnTo>
                    <a:pt x="83" y="352"/>
                  </a:lnTo>
                  <a:lnTo>
                    <a:pt x="83" y="35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636128" y="3294467"/>
              <a:ext cx="173101" cy="394388"/>
            </a:xfrm>
            <a:custGeom>
              <a:avLst/>
              <a:gdLst/>
              <a:ahLst/>
              <a:cxnLst>
                <a:cxn ang="0">
                  <a:pos x="46" y="440"/>
                </a:cxn>
                <a:cxn ang="0">
                  <a:pos x="42" y="326"/>
                </a:cxn>
                <a:cxn ang="0">
                  <a:pos x="39" y="238"/>
                </a:cxn>
                <a:cxn ang="0">
                  <a:pos x="40" y="211"/>
                </a:cxn>
                <a:cxn ang="0">
                  <a:pos x="39" y="185"/>
                </a:cxn>
                <a:cxn ang="0">
                  <a:pos x="39" y="179"/>
                </a:cxn>
                <a:cxn ang="0">
                  <a:pos x="32" y="169"/>
                </a:cxn>
                <a:cxn ang="0">
                  <a:pos x="23" y="153"/>
                </a:cxn>
                <a:cxn ang="0">
                  <a:pos x="19" y="148"/>
                </a:cxn>
                <a:cxn ang="0">
                  <a:pos x="16" y="134"/>
                </a:cxn>
                <a:cxn ang="0">
                  <a:pos x="18" y="123"/>
                </a:cxn>
                <a:cxn ang="0">
                  <a:pos x="12" y="111"/>
                </a:cxn>
                <a:cxn ang="0">
                  <a:pos x="0" y="88"/>
                </a:cxn>
                <a:cxn ang="0">
                  <a:pos x="14" y="77"/>
                </a:cxn>
                <a:cxn ang="0">
                  <a:pos x="33" y="65"/>
                </a:cxn>
                <a:cxn ang="0">
                  <a:pos x="42" y="63"/>
                </a:cxn>
                <a:cxn ang="0">
                  <a:pos x="76" y="61"/>
                </a:cxn>
                <a:cxn ang="0">
                  <a:pos x="102" y="61"/>
                </a:cxn>
                <a:cxn ang="0">
                  <a:pos x="107" y="58"/>
                </a:cxn>
                <a:cxn ang="0">
                  <a:pos x="114" y="46"/>
                </a:cxn>
                <a:cxn ang="0">
                  <a:pos x="116" y="37"/>
                </a:cxn>
                <a:cxn ang="0">
                  <a:pos x="118" y="12"/>
                </a:cxn>
                <a:cxn ang="0">
                  <a:pos x="120" y="9"/>
                </a:cxn>
                <a:cxn ang="0">
                  <a:pos x="132" y="2"/>
                </a:cxn>
                <a:cxn ang="0">
                  <a:pos x="144" y="2"/>
                </a:cxn>
                <a:cxn ang="0">
                  <a:pos x="151" y="5"/>
                </a:cxn>
                <a:cxn ang="0">
                  <a:pos x="164" y="17"/>
                </a:cxn>
                <a:cxn ang="0">
                  <a:pos x="178" y="46"/>
                </a:cxn>
                <a:cxn ang="0">
                  <a:pos x="181" y="58"/>
                </a:cxn>
                <a:cxn ang="0">
                  <a:pos x="185" y="74"/>
                </a:cxn>
                <a:cxn ang="0">
                  <a:pos x="192" y="84"/>
                </a:cxn>
                <a:cxn ang="0">
                  <a:pos x="194" y="100"/>
                </a:cxn>
                <a:cxn ang="0">
                  <a:pos x="192" y="121"/>
                </a:cxn>
                <a:cxn ang="0">
                  <a:pos x="187" y="135"/>
                </a:cxn>
                <a:cxn ang="0">
                  <a:pos x="167" y="174"/>
                </a:cxn>
                <a:cxn ang="0">
                  <a:pos x="150" y="211"/>
                </a:cxn>
                <a:cxn ang="0">
                  <a:pos x="146" y="223"/>
                </a:cxn>
                <a:cxn ang="0">
                  <a:pos x="132" y="262"/>
                </a:cxn>
                <a:cxn ang="0">
                  <a:pos x="121" y="306"/>
                </a:cxn>
                <a:cxn ang="0">
                  <a:pos x="118" y="341"/>
                </a:cxn>
                <a:cxn ang="0">
                  <a:pos x="116" y="408"/>
                </a:cxn>
                <a:cxn ang="0">
                  <a:pos x="118" y="426"/>
                </a:cxn>
              </a:cxnLst>
              <a:rect l="0" t="0" r="r" b="b"/>
              <a:pathLst>
                <a:path w="194" h="440">
                  <a:moveTo>
                    <a:pt x="118" y="426"/>
                  </a:moveTo>
                  <a:lnTo>
                    <a:pt x="46" y="440"/>
                  </a:lnTo>
                  <a:lnTo>
                    <a:pt x="42" y="394"/>
                  </a:lnTo>
                  <a:lnTo>
                    <a:pt x="42" y="326"/>
                  </a:lnTo>
                  <a:lnTo>
                    <a:pt x="35" y="283"/>
                  </a:lnTo>
                  <a:lnTo>
                    <a:pt x="39" y="238"/>
                  </a:lnTo>
                  <a:lnTo>
                    <a:pt x="39" y="238"/>
                  </a:lnTo>
                  <a:lnTo>
                    <a:pt x="40" y="211"/>
                  </a:lnTo>
                  <a:lnTo>
                    <a:pt x="40" y="192"/>
                  </a:lnTo>
                  <a:lnTo>
                    <a:pt x="39" y="185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5" y="176"/>
                  </a:lnTo>
                  <a:lnTo>
                    <a:pt x="32" y="169"/>
                  </a:lnTo>
                  <a:lnTo>
                    <a:pt x="28" y="16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9" y="148"/>
                  </a:lnTo>
                  <a:lnTo>
                    <a:pt x="18" y="142"/>
                  </a:lnTo>
                  <a:lnTo>
                    <a:pt x="16" y="134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2" y="111"/>
                  </a:lnTo>
                  <a:lnTo>
                    <a:pt x="7" y="10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4" y="77"/>
                  </a:lnTo>
                  <a:lnTo>
                    <a:pt x="26" y="68"/>
                  </a:lnTo>
                  <a:lnTo>
                    <a:pt x="33" y="65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58" y="61"/>
                  </a:lnTo>
                  <a:lnTo>
                    <a:pt x="76" y="61"/>
                  </a:lnTo>
                  <a:lnTo>
                    <a:pt x="9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7" y="58"/>
                  </a:lnTo>
                  <a:lnTo>
                    <a:pt x="111" y="53"/>
                  </a:lnTo>
                  <a:lnTo>
                    <a:pt x="114" y="46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21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0" y="9"/>
                  </a:lnTo>
                  <a:lnTo>
                    <a:pt x="127" y="3"/>
                  </a:lnTo>
                  <a:lnTo>
                    <a:pt x="132" y="2"/>
                  </a:lnTo>
                  <a:lnTo>
                    <a:pt x="137" y="0"/>
                  </a:lnTo>
                  <a:lnTo>
                    <a:pt x="144" y="2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8" y="10"/>
                  </a:lnTo>
                  <a:lnTo>
                    <a:pt x="164" y="17"/>
                  </a:lnTo>
                  <a:lnTo>
                    <a:pt x="173" y="31"/>
                  </a:lnTo>
                  <a:lnTo>
                    <a:pt x="178" y="46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5" y="74"/>
                  </a:lnTo>
                  <a:lnTo>
                    <a:pt x="185" y="74"/>
                  </a:lnTo>
                  <a:lnTo>
                    <a:pt x="187" y="77"/>
                  </a:lnTo>
                  <a:lnTo>
                    <a:pt x="192" y="84"/>
                  </a:lnTo>
                  <a:lnTo>
                    <a:pt x="194" y="91"/>
                  </a:lnTo>
                  <a:lnTo>
                    <a:pt x="194" y="100"/>
                  </a:lnTo>
                  <a:lnTo>
                    <a:pt x="194" y="109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87" y="135"/>
                  </a:lnTo>
                  <a:lnTo>
                    <a:pt x="181" y="148"/>
                  </a:lnTo>
                  <a:lnTo>
                    <a:pt x="167" y="174"/>
                  </a:lnTo>
                  <a:lnTo>
                    <a:pt x="155" y="199"/>
                  </a:lnTo>
                  <a:lnTo>
                    <a:pt x="150" y="211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37" y="245"/>
                  </a:lnTo>
                  <a:lnTo>
                    <a:pt x="132" y="262"/>
                  </a:lnTo>
                  <a:lnTo>
                    <a:pt x="125" y="280"/>
                  </a:lnTo>
                  <a:lnTo>
                    <a:pt x="121" y="306"/>
                  </a:lnTo>
                  <a:lnTo>
                    <a:pt x="121" y="306"/>
                  </a:lnTo>
                  <a:lnTo>
                    <a:pt x="118" y="341"/>
                  </a:lnTo>
                  <a:lnTo>
                    <a:pt x="116" y="378"/>
                  </a:lnTo>
                  <a:lnTo>
                    <a:pt x="116" y="408"/>
                  </a:lnTo>
                  <a:lnTo>
                    <a:pt x="118" y="426"/>
                  </a:lnTo>
                  <a:lnTo>
                    <a:pt x="118" y="4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75582" y="3365849"/>
              <a:ext cx="255191" cy="405095"/>
            </a:xfrm>
            <a:custGeom>
              <a:avLst/>
              <a:gdLst/>
              <a:ahLst/>
              <a:cxnLst>
                <a:cxn ang="0">
                  <a:pos x="285" y="375"/>
                </a:cxn>
                <a:cxn ang="0">
                  <a:pos x="258" y="386"/>
                </a:cxn>
                <a:cxn ang="0">
                  <a:pos x="230" y="398"/>
                </a:cxn>
                <a:cxn ang="0">
                  <a:pos x="181" y="417"/>
                </a:cxn>
                <a:cxn ang="0">
                  <a:pos x="158" y="430"/>
                </a:cxn>
                <a:cxn ang="0">
                  <a:pos x="153" y="435"/>
                </a:cxn>
                <a:cxn ang="0">
                  <a:pos x="132" y="449"/>
                </a:cxn>
                <a:cxn ang="0">
                  <a:pos x="118" y="454"/>
                </a:cxn>
                <a:cxn ang="0">
                  <a:pos x="95" y="451"/>
                </a:cxn>
                <a:cxn ang="0">
                  <a:pos x="35" y="432"/>
                </a:cxn>
                <a:cxn ang="0">
                  <a:pos x="33" y="410"/>
                </a:cxn>
                <a:cxn ang="0">
                  <a:pos x="28" y="375"/>
                </a:cxn>
                <a:cxn ang="0">
                  <a:pos x="1" y="301"/>
                </a:cxn>
                <a:cxn ang="0">
                  <a:pos x="0" y="299"/>
                </a:cxn>
                <a:cxn ang="0">
                  <a:pos x="0" y="284"/>
                </a:cxn>
                <a:cxn ang="0">
                  <a:pos x="5" y="275"/>
                </a:cxn>
                <a:cxn ang="0">
                  <a:pos x="15" y="257"/>
                </a:cxn>
                <a:cxn ang="0">
                  <a:pos x="45" y="192"/>
                </a:cxn>
                <a:cxn ang="0">
                  <a:pos x="47" y="189"/>
                </a:cxn>
                <a:cxn ang="0">
                  <a:pos x="52" y="166"/>
                </a:cxn>
                <a:cxn ang="0">
                  <a:pos x="49" y="153"/>
                </a:cxn>
                <a:cxn ang="0">
                  <a:pos x="42" y="139"/>
                </a:cxn>
                <a:cxn ang="0">
                  <a:pos x="23" y="97"/>
                </a:cxn>
                <a:cxn ang="0">
                  <a:pos x="21" y="90"/>
                </a:cxn>
                <a:cxn ang="0">
                  <a:pos x="21" y="49"/>
                </a:cxn>
                <a:cxn ang="0">
                  <a:pos x="26" y="35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70" y="2"/>
                </a:cxn>
                <a:cxn ang="0">
                  <a:pos x="84" y="0"/>
                </a:cxn>
                <a:cxn ang="0">
                  <a:pos x="141" y="0"/>
                </a:cxn>
                <a:cxn ang="0">
                  <a:pos x="179" y="2"/>
                </a:cxn>
                <a:cxn ang="0">
                  <a:pos x="190" y="4"/>
                </a:cxn>
                <a:cxn ang="0">
                  <a:pos x="229" y="14"/>
                </a:cxn>
                <a:cxn ang="0">
                  <a:pos x="253" y="18"/>
                </a:cxn>
                <a:cxn ang="0">
                  <a:pos x="255" y="16"/>
                </a:cxn>
                <a:cxn ang="0">
                  <a:pos x="257" y="19"/>
                </a:cxn>
                <a:cxn ang="0">
                  <a:pos x="258" y="90"/>
                </a:cxn>
                <a:cxn ang="0">
                  <a:pos x="260" y="111"/>
                </a:cxn>
                <a:cxn ang="0">
                  <a:pos x="274" y="185"/>
                </a:cxn>
                <a:cxn ang="0">
                  <a:pos x="273" y="243"/>
                </a:cxn>
                <a:cxn ang="0">
                  <a:pos x="273" y="307"/>
                </a:cxn>
                <a:cxn ang="0">
                  <a:pos x="273" y="340"/>
                </a:cxn>
                <a:cxn ang="0">
                  <a:pos x="280" y="366"/>
                </a:cxn>
                <a:cxn ang="0">
                  <a:pos x="285" y="375"/>
                </a:cxn>
              </a:cxnLst>
              <a:rect l="0" t="0" r="r" b="b"/>
              <a:pathLst>
                <a:path w="285" h="454">
                  <a:moveTo>
                    <a:pt x="285" y="375"/>
                  </a:moveTo>
                  <a:lnTo>
                    <a:pt x="285" y="375"/>
                  </a:lnTo>
                  <a:lnTo>
                    <a:pt x="274" y="379"/>
                  </a:lnTo>
                  <a:lnTo>
                    <a:pt x="258" y="386"/>
                  </a:lnTo>
                  <a:lnTo>
                    <a:pt x="230" y="398"/>
                  </a:lnTo>
                  <a:lnTo>
                    <a:pt x="230" y="398"/>
                  </a:lnTo>
                  <a:lnTo>
                    <a:pt x="202" y="410"/>
                  </a:lnTo>
                  <a:lnTo>
                    <a:pt x="181" y="417"/>
                  </a:lnTo>
                  <a:lnTo>
                    <a:pt x="165" y="425"/>
                  </a:lnTo>
                  <a:lnTo>
                    <a:pt x="158" y="430"/>
                  </a:lnTo>
                  <a:lnTo>
                    <a:pt x="153" y="435"/>
                  </a:lnTo>
                  <a:lnTo>
                    <a:pt x="153" y="435"/>
                  </a:lnTo>
                  <a:lnTo>
                    <a:pt x="139" y="446"/>
                  </a:lnTo>
                  <a:lnTo>
                    <a:pt x="132" y="449"/>
                  </a:lnTo>
                  <a:lnTo>
                    <a:pt x="125" y="453"/>
                  </a:lnTo>
                  <a:lnTo>
                    <a:pt x="118" y="454"/>
                  </a:lnTo>
                  <a:lnTo>
                    <a:pt x="111" y="454"/>
                  </a:lnTo>
                  <a:lnTo>
                    <a:pt x="95" y="451"/>
                  </a:lnTo>
                  <a:lnTo>
                    <a:pt x="95" y="451"/>
                  </a:lnTo>
                  <a:lnTo>
                    <a:pt x="35" y="432"/>
                  </a:lnTo>
                  <a:lnTo>
                    <a:pt x="35" y="432"/>
                  </a:lnTo>
                  <a:lnTo>
                    <a:pt x="33" y="410"/>
                  </a:lnTo>
                  <a:lnTo>
                    <a:pt x="31" y="393"/>
                  </a:lnTo>
                  <a:lnTo>
                    <a:pt x="28" y="375"/>
                  </a:lnTo>
                  <a:lnTo>
                    <a:pt x="28" y="375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0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1" y="280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15" y="257"/>
                  </a:lnTo>
                  <a:lnTo>
                    <a:pt x="30" y="229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7" y="189"/>
                  </a:lnTo>
                  <a:lnTo>
                    <a:pt x="51" y="178"/>
                  </a:lnTo>
                  <a:lnTo>
                    <a:pt x="52" y="166"/>
                  </a:lnTo>
                  <a:lnTo>
                    <a:pt x="51" y="160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42" y="139"/>
                  </a:lnTo>
                  <a:lnTo>
                    <a:pt x="33" y="120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1" y="90"/>
                  </a:lnTo>
                  <a:lnTo>
                    <a:pt x="21" y="71"/>
                  </a:lnTo>
                  <a:lnTo>
                    <a:pt x="21" y="49"/>
                  </a:lnTo>
                  <a:lnTo>
                    <a:pt x="23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3" y="25"/>
                  </a:lnTo>
                  <a:lnTo>
                    <a:pt x="44" y="12"/>
                  </a:lnTo>
                  <a:lnTo>
                    <a:pt x="51" y="7"/>
                  </a:lnTo>
                  <a:lnTo>
                    <a:pt x="60" y="4"/>
                  </a:lnTo>
                  <a:lnTo>
                    <a:pt x="7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67" y="0"/>
                  </a:lnTo>
                  <a:lnTo>
                    <a:pt x="179" y="2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211" y="11"/>
                  </a:lnTo>
                  <a:lnTo>
                    <a:pt x="229" y="14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7" y="62"/>
                  </a:lnTo>
                  <a:lnTo>
                    <a:pt x="258" y="90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67" y="152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243"/>
                  </a:lnTo>
                  <a:lnTo>
                    <a:pt x="273" y="307"/>
                  </a:lnTo>
                  <a:lnTo>
                    <a:pt x="273" y="307"/>
                  </a:lnTo>
                  <a:lnTo>
                    <a:pt x="271" y="322"/>
                  </a:lnTo>
                  <a:lnTo>
                    <a:pt x="273" y="340"/>
                  </a:lnTo>
                  <a:lnTo>
                    <a:pt x="276" y="358"/>
                  </a:lnTo>
                  <a:lnTo>
                    <a:pt x="280" y="366"/>
                  </a:lnTo>
                  <a:lnTo>
                    <a:pt x="285" y="375"/>
                  </a:lnTo>
                  <a:lnTo>
                    <a:pt x="285" y="37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89729" y="2566368"/>
              <a:ext cx="952953" cy="751299"/>
            </a:xfrm>
            <a:custGeom>
              <a:avLst/>
              <a:gdLst/>
              <a:ahLst/>
              <a:cxnLst>
                <a:cxn ang="0">
                  <a:pos x="1020" y="68"/>
                </a:cxn>
                <a:cxn ang="0">
                  <a:pos x="1027" y="103"/>
                </a:cxn>
                <a:cxn ang="0">
                  <a:pos x="1032" y="172"/>
                </a:cxn>
                <a:cxn ang="0">
                  <a:pos x="1055" y="206"/>
                </a:cxn>
                <a:cxn ang="0">
                  <a:pos x="1067" y="232"/>
                </a:cxn>
                <a:cxn ang="0">
                  <a:pos x="1062" y="301"/>
                </a:cxn>
                <a:cxn ang="0">
                  <a:pos x="1055" y="357"/>
                </a:cxn>
                <a:cxn ang="0">
                  <a:pos x="1055" y="454"/>
                </a:cxn>
                <a:cxn ang="0">
                  <a:pos x="1025" y="502"/>
                </a:cxn>
                <a:cxn ang="0">
                  <a:pos x="963" y="563"/>
                </a:cxn>
                <a:cxn ang="0">
                  <a:pos x="926" y="630"/>
                </a:cxn>
                <a:cxn ang="0">
                  <a:pos x="916" y="664"/>
                </a:cxn>
                <a:cxn ang="0">
                  <a:pos x="860" y="736"/>
                </a:cxn>
                <a:cxn ang="0">
                  <a:pos x="817" y="753"/>
                </a:cxn>
                <a:cxn ang="0">
                  <a:pos x="766" y="755"/>
                </a:cxn>
                <a:cxn ang="0">
                  <a:pos x="705" y="745"/>
                </a:cxn>
                <a:cxn ang="0">
                  <a:pos x="669" y="766"/>
                </a:cxn>
                <a:cxn ang="0">
                  <a:pos x="650" y="797"/>
                </a:cxn>
                <a:cxn ang="0">
                  <a:pos x="606" y="785"/>
                </a:cxn>
                <a:cxn ang="0">
                  <a:pos x="502" y="746"/>
                </a:cxn>
                <a:cxn ang="0">
                  <a:pos x="458" y="748"/>
                </a:cxn>
                <a:cxn ang="0">
                  <a:pos x="425" y="748"/>
                </a:cxn>
                <a:cxn ang="0">
                  <a:pos x="386" y="723"/>
                </a:cxn>
                <a:cxn ang="0">
                  <a:pos x="356" y="720"/>
                </a:cxn>
                <a:cxn ang="0">
                  <a:pos x="317" y="730"/>
                </a:cxn>
                <a:cxn ang="0">
                  <a:pos x="273" y="773"/>
                </a:cxn>
                <a:cxn ang="0">
                  <a:pos x="236" y="820"/>
                </a:cxn>
                <a:cxn ang="0">
                  <a:pos x="213" y="829"/>
                </a:cxn>
                <a:cxn ang="0">
                  <a:pos x="192" y="817"/>
                </a:cxn>
                <a:cxn ang="0">
                  <a:pos x="171" y="829"/>
                </a:cxn>
                <a:cxn ang="0">
                  <a:pos x="132" y="796"/>
                </a:cxn>
                <a:cxn ang="0">
                  <a:pos x="79" y="767"/>
                </a:cxn>
                <a:cxn ang="0">
                  <a:pos x="60" y="736"/>
                </a:cxn>
                <a:cxn ang="0">
                  <a:pos x="34" y="713"/>
                </a:cxn>
                <a:cxn ang="0">
                  <a:pos x="9" y="667"/>
                </a:cxn>
                <a:cxn ang="0">
                  <a:pos x="5" y="635"/>
                </a:cxn>
                <a:cxn ang="0">
                  <a:pos x="46" y="621"/>
                </a:cxn>
                <a:cxn ang="0">
                  <a:pos x="90" y="602"/>
                </a:cxn>
                <a:cxn ang="0">
                  <a:pos x="160" y="595"/>
                </a:cxn>
                <a:cxn ang="0">
                  <a:pos x="231" y="588"/>
                </a:cxn>
                <a:cxn ang="0">
                  <a:pos x="245" y="581"/>
                </a:cxn>
                <a:cxn ang="0">
                  <a:pos x="259" y="531"/>
                </a:cxn>
                <a:cxn ang="0">
                  <a:pos x="280" y="445"/>
                </a:cxn>
                <a:cxn ang="0">
                  <a:pos x="784" y="0"/>
                </a:cxn>
                <a:cxn ang="0">
                  <a:pos x="828" y="3"/>
                </a:cxn>
                <a:cxn ang="0">
                  <a:pos x="884" y="8"/>
                </a:cxn>
                <a:cxn ang="0">
                  <a:pos x="914" y="29"/>
                </a:cxn>
                <a:cxn ang="0">
                  <a:pos x="941" y="68"/>
                </a:cxn>
                <a:cxn ang="0">
                  <a:pos x="976" y="72"/>
                </a:cxn>
              </a:cxnLst>
              <a:rect l="0" t="0" r="r" b="b"/>
              <a:pathLst>
                <a:path w="1067" h="841">
                  <a:moveTo>
                    <a:pt x="1013" y="58"/>
                  </a:moveTo>
                  <a:lnTo>
                    <a:pt x="1013" y="58"/>
                  </a:lnTo>
                  <a:lnTo>
                    <a:pt x="1014" y="61"/>
                  </a:lnTo>
                  <a:lnTo>
                    <a:pt x="1020" y="68"/>
                  </a:lnTo>
                  <a:lnTo>
                    <a:pt x="1025" y="82"/>
                  </a:lnTo>
                  <a:lnTo>
                    <a:pt x="1027" y="93"/>
                  </a:lnTo>
                  <a:lnTo>
                    <a:pt x="1027" y="103"/>
                  </a:lnTo>
                  <a:lnTo>
                    <a:pt x="1027" y="103"/>
                  </a:lnTo>
                  <a:lnTo>
                    <a:pt x="1025" y="142"/>
                  </a:lnTo>
                  <a:lnTo>
                    <a:pt x="1027" y="156"/>
                  </a:lnTo>
                  <a:lnTo>
                    <a:pt x="1032" y="172"/>
                  </a:lnTo>
                  <a:lnTo>
                    <a:pt x="1032" y="172"/>
                  </a:lnTo>
                  <a:lnTo>
                    <a:pt x="1036" y="179"/>
                  </a:lnTo>
                  <a:lnTo>
                    <a:pt x="1039" y="186"/>
                  </a:lnTo>
                  <a:lnTo>
                    <a:pt x="1050" y="199"/>
                  </a:lnTo>
                  <a:lnTo>
                    <a:pt x="1055" y="206"/>
                  </a:lnTo>
                  <a:lnTo>
                    <a:pt x="1060" y="213"/>
                  </a:lnTo>
                  <a:lnTo>
                    <a:pt x="1064" y="221"/>
                  </a:lnTo>
                  <a:lnTo>
                    <a:pt x="1067" y="232"/>
                  </a:lnTo>
                  <a:lnTo>
                    <a:pt x="1067" y="232"/>
                  </a:lnTo>
                  <a:lnTo>
                    <a:pt x="1067" y="244"/>
                  </a:lnTo>
                  <a:lnTo>
                    <a:pt x="1067" y="255"/>
                  </a:lnTo>
                  <a:lnTo>
                    <a:pt x="1066" y="278"/>
                  </a:lnTo>
                  <a:lnTo>
                    <a:pt x="1062" y="301"/>
                  </a:lnTo>
                  <a:lnTo>
                    <a:pt x="1057" y="325"/>
                  </a:lnTo>
                  <a:lnTo>
                    <a:pt x="1057" y="325"/>
                  </a:lnTo>
                  <a:lnTo>
                    <a:pt x="1055" y="341"/>
                  </a:lnTo>
                  <a:lnTo>
                    <a:pt x="1055" y="357"/>
                  </a:lnTo>
                  <a:lnTo>
                    <a:pt x="1057" y="392"/>
                  </a:lnTo>
                  <a:lnTo>
                    <a:pt x="1057" y="428"/>
                  </a:lnTo>
                  <a:lnTo>
                    <a:pt x="1057" y="442"/>
                  </a:lnTo>
                  <a:lnTo>
                    <a:pt x="1055" y="454"/>
                  </a:lnTo>
                  <a:lnTo>
                    <a:pt x="1055" y="454"/>
                  </a:lnTo>
                  <a:lnTo>
                    <a:pt x="1050" y="465"/>
                  </a:lnTo>
                  <a:lnTo>
                    <a:pt x="1043" y="477"/>
                  </a:lnTo>
                  <a:lnTo>
                    <a:pt x="1025" y="502"/>
                  </a:lnTo>
                  <a:lnTo>
                    <a:pt x="1000" y="528"/>
                  </a:lnTo>
                  <a:lnTo>
                    <a:pt x="976" y="551"/>
                  </a:lnTo>
                  <a:lnTo>
                    <a:pt x="976" y="551"/>
                  </a:lnTo>
                  <a:lnTo>
                    <a:pt x="963" y="563"/>
                  </a:lnTo>
                  <a:lnTo>
                    <a:pt x="953" y="575"/>
                  </a:lnTo>
                  <a:lnTo>
                    <a:pt x="944" y="591"/>
                  </a:lnTo>
                  <a:lnTo>
                    <a:pt x="937" y="605"/>
                  </a:lnTo>
                  <a:lnTo>
                    <a:pt x="926" y="630"/>
                  </a:lnTo>
                  <a:lnTo>
                    <a:pt x="925" y="646"/>
                  </a:lnTo>
                  <a:lnTo>
                    <a:pt x="925" y="646"/>
                  </a:lnTo>
                  <a:lnTo>
                    <a:pt x="921" y="653"/>
                  </a:lnTo>
                  <a:lnTo>
                    <a:pt x="916" y="664"/>
                  </a:lnTo>
                  <a:lnTo>
                    <a:pt x="895" y="693"/>
                  </a:lnTo>
                  <a:lnTo>
                    <a:pt x="882" y="709"/>
                  </a:lnTo>
                  <a:lnTo>
                    <a:pt x="870" y="723"/>
                  </a:lnTo>
                  <a:lnTo>
                    <a:pt x="860" y="736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33" y="748"/>
                  </a:lnTo>
                  <a:lnTo>
                    <a:pt x="817" y="753"/>
                  </a:lnTo>
                  <a:lnTo>
                    <a:pt x="800" y="757"/>
                  </a:lnTo>
                  <a:lnTo>
                    <a:pt x="779" y="757"/>
                  </a:lnTo>
                  <a:lnTo>
                    <a:pt x="779" y="757"/>
                  </a:lnTo>
                  <a:lnTo>
                    <a:pt x="766" y="755"/>
                  </a:lnTo>
                  <a:lnTo>
                    <a:pt x="754" y="752"/>
                  </a:lnTo>
                  <a:lnTo>
                    <a:pt x="729" y="746"/>
                  </a:lnTo>
                  <a:lnTo>
                    <a:pt x="717" y="745"/>
                  </a:lnTo>
                  <a:lnTo>
                    <a:pt x="705" y="745"/>
                  </a:lnTo>
                  <a:lnTo>
                    <a:pt x="692" y="748"/>
                  </a:lnTo>
                  <a:lnTo>
                    <a:pt x="680" y="755"/>
                  </a:lnTo>
                  <a:lnTo>
                    <a:pt x="680" y="755"/>
                  </a:lnTo>
                  <a:lnTo>
                    <a:pt x="669" y="766"/>
                  </a:lnTo>
                  <a:lnTo>
                    <a:pt x="664" y="775"/>
                  </a:lnTo>
                  <a:lnTo>
                    <a:pt x="659" y="790"/>
                  </a:lnTo>
                  <a:lnTo>
                    <a:pt x="655" y="794"/>
                  </a:lnTo>
                  <a:lnTo>
                    <a:pt x="650" y="797"/>
                  </a:lnTo>
                  <a:lnTo>
                    <a:pt x="639" y="796"/>
                  </a:lnTo>
                  <a:lnTo>
                    <a:pt x="625" y="792"/>
                  </a:lnTo>
                  <a:lnTo>
                    <a:pt x="625" y="792"/>
                  </a:lnTo>
                  <a:lnTo>
                    <a:pt x="606" y="785"/>
                  </a:lnTo>
                  <a:lnTo>
                    <a:pt x="587" y="776"/>
                  </a:lnTo>
                  <a:lnTo>
                    <a:pt x="544" y="759"/>
                  </a:lnTo>
                  <a:lnTo>
                    <a:pt x="523" y="752"/>
                  </a:lnTo>
                  <a:lnTo>
                    <a:pt x="502" y="746"/>
                  </a:lnTo>
                  <a:lnTo>
                    <a:pt x="479" y="745"/>
                  </a:lnTo>
                  <a:lnTo>
                    <a:pt x="469" y="746"/>
                  </a:lnTo>
                  <a:lnTo>
                    <a:pt x="458" y="748"/>
                  </a:lnTo>
                  <a:lnTo>
                    <a:pt x="458" y="748"/>
                  </a:lnTo>
                  <a:lnTo>
                    <a:pt x="447" y="750"/>
                  </a:lnTo>
                  <a:lnTo>
                    <a:pt x="439" y="750"/>
                  </a:lnTo>
                  <a:lnTo>
                    <a:pt x="432" y="750"/>
                  </a:lnTo>
                  <a:lnTo>
                    <a:pt x="425" y="748"/>
                  </a:lnTo>
                  <a:lnTo>
                    <a:pt x="414" y="743"/>
                  </a:lnTo>
                  <a:lnTo>
                    <a:pt x="405" y="736"/>
                  </a:lnTo>
                  <a:lnTo>
                    <a:pt x="395" y="729"/>
                  </a:lnTo>
                  <a:lnTo>
                    <a:pt x="386" y="723"/>
                  </a:lnTo>
                  <a:lnTo>
                    <a:pt x="379" y="722"/>
                  </a:lnTo>
                  <a:lnTo>
                    <a:pt x="372" y="720"/>
                  </a:lnTo>
                  <a:lnTo>
                    <a:pt x="365" y="720"/>
                  </a:lnTo>
                  <a:lnTo>
                    <a:pt x="356" y="720"/>
                  </a:lnTo>
                  <a:lnTo>
                    <a:pt x="356" y="720"/>
                  </a:lnTo>
                  <a:lnTo>
                    <a:pt x="338" y="723"/>
                  </a:lnTo>
                  <a:lnTo>
                    <a:pt x="326" y="727"/>
                  </a:lnTo>
                  <a:lnTo>
                    <a:pt x="317" y="730"/>
                  </a:lnTo>
                  <a:lnTo>
                    <a:pt x="308" y="736"/>
                  </a:lnTo>
                  <a:lnTo>
                    <a:pt x="301" y="743"/>
                  </a:lnTo>
                  <a:lnTo>
                    <a:pt x="294" y="750"/>
                  </a:lnTo>
                  <a:lnTo>
                    <a:pt x="273" y="773"/>
                  </a:lnTo>
                  <a:lnTo>
                    <a:pt x="273" y="773"/>
                  </a:lnTo>
                  <a:lnTo>
                    <a:pt x="261" y="785"/>
                  </a:lnTo>
                  <a:lnTo>
                    <a:pt x="250" y="799"/>
                  </a:lnTo>
                  <a:lnTo>
                    <a:pt x="236" y="820"/>
                  </a:lnTo>
                  <a:lnTo>
                    <a:pt x="227" y="836"/>
                  </a:lnTo>
                  <a:lnTo>
                    <a:pt x="224" y="841"/>
                  </a:lnTo>
                  <a:lnTo>
                    <a:pt x="224" y="841"/>
                  </a:lnTo>
                  <a:lnTo>
                    <a:pt x="213" y="829"/>
                  </a:lnTo>
                  <a:lnTo>
                    <a:pt x="203" y="820"/>
                  </a:lnTo>
                  <a:lnTo>
                    <a:pt x="197" y="819"/>
                  </a:lnTo>
                  <a:lnTo>
                    <a:pt x="192" y="817"/>
                  </a:lnTo>
                  <a:lnTo>
                    <a:pt x="192" y="817"/>
                  </a:lnTo>
                  <a:lnTo>
                    <a:pt x="183" y="819"/>
                  </a:lnTo>
                  <a:lnTo>
                    <a:pt x="176" y="822"/>
                  </a:lnTo>
                  <a:lnTo>
                    <a:pt x="171" y="829"/>
                  </a:lnTo>
                  <a:lnTo>
                    <a:pt x="171" y="829"/>
                  </a:lnTo>
                  <a:lnTo>
                    <a:pt x="159" y="815"/>
                  </a:lnTo>
                  <a:lnTo>
                    <a:pt x="146" y="804"/>
                  </a:lnTo>
                  <a:lnTo>
                    <a:pt x="139" y="799"/>
                  </a:lnTo>
                  <a:lnTo>
                    <a:pt x="132" y="796"/>
                  </a:lnTo>
                  <a:lnTo>
                    <a:pt x="132" y="796"/>
                  </a:lnTo>
                  <a:lnTo>
                    <a:pt x="104" y="783"/>
                  </a:lnTo>
                  <a:lnTo>
                    <a:pt x="90" y="776"/>
                  </a:lnTo>
                  <a:lnTo>
                    <a:pt x="79" y="767"/>
                  </a:lnTo>
                  <a:lnTo>
                    <a:pt x="79" y="767"/>
                  </a:lnTo>
                  <a:lnTo>
                    <a:pt x="72" y="759"/>
                  </a:lnTo>
                  <a:lnTo>
                    <a:pt x="65" y="746"/>
                  </a:lnTo>
                  <a:lnTo>
                    <a:pt x="60" y="736"/>
                  </a:lnTo>
                  <a:lnTo>
                    <a:pt x="55" y="730"/>
                  </a:lnTo>
                  <a:lnTo>
                    <a:pt x="55" y="730"/>
                  </a:lnTo>
                  <a:lnTo>
                    <a:pt x="42" y="720"/>
                  </a:lnTo>
                  <a:lnTo>
                    <a:pt x="34" y="713"/>
                  </a:lnTo>
                  <a:lnTo>
                    <a:pt x="27" y="702"/>
                  </a:lnTo>
                  <a:lnTo>
                    <a:pt x="27" y="702"/>
                  </a:lnTo>
                  <a:lnTo>
                    <a:pt x="18" y="686"/>
                  </a:lnTo>
                  <a:lnTo>
                    <a:pt x="9" y="667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2" y="639"/>
                  </a:lnTo>
                  <a:lnTo>
                    <a:pt x="5" y="635"/>
                  </a:lnTo>
                  <a:lnTo>
                    <a:pt x="11" y="634"/>
                  </a:lnTo>
                  <a:lnTo>
                    <a:pt x="11" y="634"/>
                  </a:lnTo>
                  <a:lnTo>
                    <a:pt x="23" y="630"/>
                  </a:lnTo>
                  <a:lnTo>
                    <a:pt x="46" y="621"/>
                  </a:lnTo>
                  <a:lnTo>
                    <a:pt x="69" y="612"/>
                  </a:lnTo>
                  <a:lnTo>
                    <a:pt x="85" y="605"/>
                  </a:lnTo>
                  <a:lnTo>
                    <a:pt x="85" y="605"/>
                  </a:lnTo>
                  <a:lnTo>
                    <a:pt x="90" y="602"/>
                  </a:lnTo>
                  <a:lnTo>
                    <a:pt x="97" y="602"/>
                  </a:lnTo>
                  <a:lnTo>
                    <a:pt x="115" y="600"/>
                  </a:lnTo>
                  <a:lnTo>
                    <a:pt x="136" y="598"/>
                  </a:lnTo>
                  <a:lnTo>
                    <a:pt x="160" y="595"/>
                  </a:lnTo>
                  <a:lnTo>
                    <a:pt x="160" y="595"/>
                  </a:lnTo>
                  <a:lnTo>
                    <a:pt x="208" y="590"/>
                  </a:lnTo>
                  <a:lnTo>
                    <a:pt x="231" y="588"/>
                  </a:lnTo>
                  <a:lnTo>
                    <a:pt x="231" y="588"/>
                  </a:lnTo>
                  <a:lnTo>
                    <a:pt x="233" y="590"/>
                  </a:lnTo>
                  <a:lnTo>
                    <a:pt x="240" y="588"/>
                  </a:lnTo>
                  <a:lnTo>
                    <a:pt x="243" y="586"/>
                  </a:lnTo>
                  <a:lnTo>
                    <a:pt x="245" y="581"/>
                  </a:lnTo>
                  <a:lnTo>
                    <a:pt x="248" y="574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59" y="531"/>
                  </a:lnTo>
                  <a:lnTo>
                    <a:pt x="271" y="487"/>
                  </a:lnTo>
                  <a:lnTo>
                    <a:pt x="271" y="487"/>
                  </a:lnTo>
                  <a:lnTo>
                    <a:pt x="277" y="470"/>
                  </a:lnTo>
                  <a:lnTo>
                    <a:pt x="280" y="445"/>
                  </a:lnTo>
                  <a:lnTo>
                    <a:pt x="284" y="413"/>
                  </a:lnTo>
                  <a:lnTo>
                    <a:pt x="289" y="331"/>
                  </a:lnTo>
                  <a:lnTo>
                    <a:pt x="370" y="31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98" y="1"/>
                  </a:lnTo>
                  <a:lnTo>
                    <a:pt x="810" y="3"/>
                  </a:lnTo>
                  <a:lnTo>
                    <a:pt x="828" y="3"/>
                  </a:lnTo>
                  <a:lnTo>
                    <a:pt x="828" y="3"/>
                  </a:lnTo>
                  <a:lnTo>
                    <a:pt x="845" y="3"/>
                  </a:lnTo>
                  <a:lnTo>
                    <a:pt x="867" y="5"/>
                  </a:lnTo>
                  <a:lnTo>
                    <a:pt x="884" y="8"/>
                  </a:lnTo>
                  <a:lnTo>
                    <a:pt x="896" y="12"/>
                  </a:lnTo>
                  <a:lnTo>
                    <a:pt x="896" y="12"/>
                  </a:lnTo>
                  <a:lnTo>
                    <a:pt x="905" y="19"/>
                  </a:lnTo>
                  <a:lnTo>
                    <a:pt x="914" y="29"/>
                  </a:lnTo>
                  <a:lnTo>
                    <a:pt x="925" y="44"/>
                  </a:lnTo>
                  <a:lnTo>
                    <a:pt x="933" y="59"/>
                  </a:lnTo>
                  <a:lnTo>
                    <a:pt x="933" y="59"/>
                  </a:lnTo>
                  <a:lnTo>
                    <a:pt x="941" y="68"/>
                  </a:lnTo>
                  <a:lnTo>
                    <a:pt x="948" y="72"/>
                  </a:lnTo>
                  <a:lnTo>
                    <a:pt x="955" y="73"/>
                  </a:lnTo>
                  <a:lnTo>
                    <a:pt x="965" y="73"/>
                  </a:lnTo>
                  <a:lnTo>
                    <a:pt x="976" y="72"/>
                  </a:lnTo>
                  <a:lnTo>
                    <a:pt x="988" y="68"/>
                  </a:lnTo>
                  <a:lnTo>
                    <a:pt x="1013" y="58"/>
                  </a:lnTo>
                  <a:lnTo>
                    <a:pt x="1013" y="58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414194" y="2584213"/>
              <a:ext cx="619241" cy="1002921"/>
            </a:xfrm>
            <a:custGeom>
              <a:avLst/>
              <a:gdLst/>
              <a:ahLst/>
              <a:cxnLst>
                <a:cxn ang="0">
                  <a:pos x="694" y="546"/>
                </a:cxn>
                <a:cxn ang="0">
                  <a:pos x="664" y="560"/>
                </a:cxn>
                <a:cxn ang="0">
                  <a:pos x="635" y="590"/>
                </a:cxn>
                <a:cxn ang="0">
                  <a:pos x="609" y="644"/>
                </a:cxn>
                <a:cxn ang="0">
                  <a:pos x="600" y="683"/>
                </a:cxn>
                <a:cxn ang="0">
                  <a:pos x="600" y="718"/>
                </a:cxn>
                <a:cxn ang="0">
                  <a:pos x="605" y="759"/>
                </a:cxn>
                <a:cxn ang="0">
                  <a:pos x="618" y="787"/>
                </a:cxn>
                <a:cxn ang="0">
                  <a:pos x="644" y="852"/>
                </a:cxn>
                <a:cxn ang="0">
                  <a:pos x="635" y="873"/>
                </a:cxn>
                <a:cxn ang="0">
                  <a:pos x="620" y="879"/>
                </a:cxn>
                <a:cxn ang="0">
                  <a:pos x="586" y="877"/>
                </a:cxn>
                <a:cxn ang="0">
                  <a:pos x="574" y="884"/>
                </a:cxn>
                <a:cxn ang="0">
                  <a:pos x="532" y="946"/>
                </a:cxn>
                <a:cxn ang="0">
                  <a:pos x="491" y="988"/>
                </a:cxn>
                <a:cxn ang="0">
                  <a:pos x="436" y="1021"/>
                </a:cxn>
                <a:cxn ang="0">
                  <a:pos x="396" y="1032"/>
                </a:cxn>
                <a:cxn ang="0">
                  <a:pos x="369" y="1035"/>
                </a:cxn>
                <a:cxn ang="0">
                  <a:pos x="361" y="1048"/>
                </a:cxn>
                <a:cxn ang="0">
                  <a:pos x="343" y="1069"/>
                </a:cxn>
                <a:cxn ang="0">
                  <a:pos x="281" y="1101"/>
                </a:cxn>
                <a:cxn ang="0">
                  <a:pos x="246" y="1109"/>
                </a:cxn>
                <a:cxn ang="0">
                  <a:pos x="153" y="1123"/>
                </a:cxn>
                <a:cxn ang="0">
                  <a:pos x="132" y="1079"/>
                </a:cxn>
                <a:cxn ang="0">
                  <a:pos x="116" y="1046"/>
                </a:cxn>
                <a:cxn ang="0">
                  <a:pos x="97" y="1028"/>
                </a:cxn>
                <a:cxn ang="0">
                  <a:pos x="44" y="1007"/>
                </a:cxn>
                <a:cxn ang="0">
                  <a:pos x="33" y="1000"/>
                </a:cxn>
                <a:cxn ang="0">
                  <a:pos x="26" y="975"/>
                </a:cxn>
                <a:cxn ang="0">
                  <a:pos x="44" y="958"/>
                </a:cxn>
                <a:cxn ang="0">
                  <a:pos x="74" y="947"/>
                </a:cxn>
                <a:cxn ang="0">
                  <a:pos x="107" y="923"/>
                </a:cxn>
                <a:cxn ang="0">
                  <a:pos x="116" y="889"/>
                </a:cxn>
                <a:cxn ang="0">
                  <a:pos x="105" y="859"/>
                </a:cxn>
                <a:cxn ang="0">
                  <a:pos x="97" y="824"/>
                </a:cxn>
                <a:cxn ang="0">
                  <a:pos x="104" y="812"/>
                </a:cxn>
                <a:cxn ang="0">
                  <a:pos x="111" y="789"/>
                </a:cxn>
                <a:cxn ang="0">
                  <a:pos x="100" y="778"/>
                </a:cxn>
                <a:cxn ang="0">
                  <a:pos x="58" y="741"/>
                </a:cxn>
                <a:cxn ang="0">
                  <a:pos x="0" y="625"/>
                </a:cxn>
                <a:cxn ang="0">
                  <a:pos x="16" y="576"/>
                </a:cxn>
                <a:cxn ang="0">
                  <a:pos x="24" y="560"/>
                </a:cxn>
                <a:cxn ang="0">
                  <a:pos x="75" y="507"/>
                </a:cxn>
                <a:cxn ang="0">
                  <a:pos x="93" y="491"/>
                </a:cxn>
                <a:cxn ang="0">
                  <a:pos x="130" y="433"/>
                </a:cxn>
                <a:cxn ang="0">
                  <a:pos x="132" y="412"/>
                </a:cxn>
                <a:cxn ang="0">
                  <a:pos x="128" y="338"/>
                </a:cxn>
                <a:cxn ang="0">
                  <a:pos x="139" y="274"/>
                </a:cxn>
                <a:cxn ang="0">
                  <a:pos x="142" y="236"/>
                </a:cxn>
                <a:cxn ang="0">
                  <a:pos x="135" y="195"/>
                </a:cxn>
                <a:cxn ang="0">
                  <a:pos x="118" y="167"/>
                </a:cxn>
                <a:cxn ang="0">
                  <a:pos x="100" y="134"/>
                </a:cxn>
                <a:cxn ang="0">
                  <a:pos x="102" y="91"/>
                </a:cxn>
                <a:cxn ang="0">
                  <a:pos x="95" y="45"/>
                </a:cxn>
                <a:cxn ang="0">
                  <a:pos x="88" y="37"/>
                </a:cxn>
                <a:cxn ang="0">
                  <a:pos x="134" y="3"/>
                </a:cxn>
                <a:cxn ang="0">
                  <a:pos x="148" y="0"/>
                </a:cxn>
                <a:cxn ang="0">
                  <a:pos x="181" y="7"/>
                </a:cxn>
                <a:cxn ang="0">
                  <a:pos x="431" y="128"/>
                </a:cxn>
                <a:cxn ang="0">
                  <a:pos x="679" y="243"/>
                </a:cxn>
              </a:cxnLst>
              <a:rect l="0" t="0" r="r" b="b"/>
              <a:pathLst>
                <a:path w="694" h="1123">
                  <a:moveTo>
                    <a:pt x="690" y="246"/>
                  </a:moveTo>
                  <a:lnTo>
                    <a:pt x="694" y="546"/>
                  </a:lnTo>
                  <a:lnTo>
                    <a:pt x="694" y="546"/>
                  </a:lnTo>
                  <a:lnTo>
                    <a:pt x="686" y="547"/>
                  </a:lnTo>
                  <a:lnTo>
                    <a:pt x="672" y="553"/>
                  </a:lnTo>
                  <a:lnTo>
                    <a:pt x="664" y="560"/>
                  </a:lnTo>
                  <a:lnTo>
                    <a:pt x="653" y="567"/>
                  </a:lnTo>
                  <a:lnTo>
                    <a:pt x="644" y="577"/>
                  </a:lnTo>
                  <a:lnTo>
                    <a:pt x="635" y="590"/>
                  </a:lnTo>
                  <a:lnTo>
                    <a:pt x="635" y="590"/>
                  </a:lnTo>
                  <a:lnTo>
                    <a:pt x="621" y="618"/>
                  </a:lnTo>
                  <a:lnTo>
                    <a:pt x="609" y="644"/>
                  </a:lnTo>
                  <a:lnTo>
                    <a:pt x="604" y="657"/>
                  </a:lnTo>
                  <a:lnTo>
                    <a:pt x="600" y="669"/>
                  </a:lnTo>
                  <a:lnTo>
                    <a:pt x="600" y="683"/>
                  </a:lnTo>
                  <a:lnTo>
                    <a:pt x="600" y="695"/>
                  </a:lnTo>
                  <a:lnTo>
                    <a:pt x="600" y="695"/>
                  </a:lnTo>
                  <a:lnTo>
                    <a:pt x="600" y="718"/>
                  </a:lnTo>
                  <a:lnTo>
                    <a:pt x="602" y="738"/>
                  </a:lnTo>
                  <a:lnTo>
                    <a:pt x="604" y="748"/>
                  </a:lnTo>
                  <a:lnTo>
                    <a:pt x="605" y="759"/>
                  </a:lnTo>
                  <a:lnTo>
                    <a:pt x="611" y="773"/>
                  </a:lnTo>
                  <a:lnTo>
                    <a:pt x="618" y="787"/>
                  </a:lnTo>
                  <a:lnTo>
                    <a:pt x="618" y="787"/>
                  </a:lnTo>
                  <a:lnTo>
                    <a:pt x="632" y="817"/>
                  </a:lnTo>
                  <a:lnTo>
                    <a:pt x="642" y="842"/>
                  </a:lnTo>
                  <a:lnTo>
                    <a:pt x="644" y="852"/>
                  </a:lnTo>
                  <a:lnTo>
                    <a:pt x="644" y="861"/>
                  </a:lnTo>
                  <a:lnTo>
                    <a:pt x="642" y="868"/>
                  </a:lnTo>
                  <a:lnTo>
                    <a:pt x="635" y="873"/>
                  </a:lnTo>
                  <a:lnTo>
                    <a:pt x="635" y="873"/>
                  </a:lnTo>
                  <a:lnTo>
                    <a:pt x="628" y="877"/>
                  </a:lnTo>
                  <a:lnTo>
                    <a:pt x="620" y="879"/>
                  </a:lnTo>
                  <a:lnTo>
                    <a:pt x="602" y="877"/>
                  </a:lnTo>
                  <a:lnTo>
                    <a:pt x="595" y="877"/>
                  </a:lnTo>
                  <a:lnTo>
                    <a:pt x="586" y="877"/>
                  </a:lnTo>
                  <a:lnTo>
                    <a:pt x="581" y="879"/>
                  </a:lnTo>
                  <a:lnTo>
                    <a:pt x="574" y="884"/>
                  </a:lnTo>
                  <a:lnTo>
                    <a:pt x="574" y="884"/>
                  </a:lnTo>
                  <a:lnTo>
                    <a:pt x="560" y="903"/>
                  </a:lnTo>
                  <a:lnTo>
                    <a:pt x="542" y="931"/>
                  </a:lnTo>
                  <a:lnTo>
                    <a:pt x="532" y="946"/>
                  </a:lnTo>
                  <a:lnTo>
                    <a:pt x="519" y="961"/>
                  </a:lnTo>
                  <a:lnTo>
                    <a:pt x="505" y="975"/>
                  </a:lnTo>
                  <a:lnTo>
                    <a:pt x="491" y="988"/>
                  </a:lnTo>
                  <a:lnTo>
                    <a:pt x="491" y="988"/>
                  </a:lnTo>
                  <a:lnTo>
                    <a:pt x="461" y="1007"/>
                  </a:lnTo>
                  <a:lnTo>
                    <a:pt x="436" y="1021"/>
                  </a:lnTo>
                  <a:lnTo>
                    <a:pt x="415" y="1028"/>
                  </a:lnTo>
                  <a:lnTo>
                    <a:pt x="396" y="1032"/>
                  </a:lnTo>
                  <a:lnTo>
                    <a:pt x="396" y="1032"/>
                  </a:lnTo>
                  <a:lnTo>
                    <a:pt x="382" y="1032"/>
                  </a:lnTo>
                  <a:lnTo>
                    <a:pt x="373" y="1034"/>
                  </a:lnTo>
                  <a:lnTo>
                    <a:pt x="369" y="1035"/>
                  </a:lnTo>
                  <a:lnTo>
                    <a:pt x="366" y="1037"/>
                  </a:lnTo>
                  <a:lnTo>
                    <a:pt x="361" y="1048"/>
                  </a:lnTo>
                  <a:lnTo>
                    <a:pt x="361" y="1048"/>
                  </a:lnTo>
                  <a:lnTo>
                    <a:pt x="357" y="1055"/>
                  </a:lnTo>
                  <a:lnTo>
                    <a:pt x="352" y="1062"/>
                  </a:lnTo>
                  <a:lnTo>
                    <a:pt x="343" y="1069"/>
                  </a:lnTo>
                  <a:lnTo>
                    <a:pt x="333" y="1076"/>
                  </a:lnTo>
                  <a:lnTo>
                    <a:pt x="308" y="1090"/>
                  </a:lnTo>
                  <a:lnTo>
                    <a:pt x="281" y="1101"/>
                  </a:lnTo>
                  <a:lnTo>
                    <a:pt x="281" y="1101"/>
                  </a:lnTo>
                  <a:lnTo>
                    <a:pt x="266" y="1106"/>
                  </a:lnTo>
                  <a:lnTo>
                    <a:pt x="246" y="1109"/>
                  </a:lnTo>
                  <a:lnTo>
                    <a:pt x="204" y="1116"/>
                  </a:lnTo>
                  <a:lnTo>
                    <a:pt x="153" y="1123"/>
                  </a:lnTo>
                  <a:lnTo>
                    <a:pt x="153" y="1123"/>
                  </a:lnTo>
                  <a:lnTo>
                    <a:pt x="144" y="1106"/>
                  </a:lnTo>
                  <a:lnTo>
                    <a:pt x="132" y="1079"/>
                  </a:lnTo>
                  <a:lnTo>
                    <a:pt x="132" y="1079"/>
                  </a:lnTo>
                  <a:lnTo>
                    <a:pt x="126" y="1067"/>
                  </a:lnTo>
                  <a:lnTo>
                    <a:pt x="121" y="1053"/>
                  </a:lnTo>
                  <a:lnTo>
                    <a:pt x="116" y="1046"/>
                  </a:lnTo>
                  <a:lnTo>
                    <a:pt x="111" y="1039"/>
                  </a:lnTo>
                  <a:lnTo>
                    <a:pt x="104" y="1034"/>
                  </a:lnTo>
                  <a:lnTo>
                    <a:pt x="97" y="1028"/>
                  </a:lnTo>
                  <a:lnTo>
                    <a:pt x="97" y="1028"/>
                  </a:lnTo>
                  <a:lnTo>
                    <a:pt x="60" y="1014"/>
                  </a:lnTo>
                  <a:lnTo>
                    <a:pt x="44" y="1007"/>
                  </a:lnTo>
                  <a:lnTo>
                    <a:pt x="38" y="1004"/>
                  </a:lnTo>
                  <a:lnTo>
                    <a:pt x="33" y="1000"/>
                  </a:lnTo>
                  <a:lnTo>
                    <a:pt x="33" y="1000"/>
                  </a:lnTo>
                  <a:lnTo>
                    <a:pt x="28" y="990"/>
                  </a:lnTo>
                  <a:lnTo>
                    <a:pt x="26" y="982"/>
                  </a:lnTo>
                  <a:lnTo>
                    <a:pt x="26" y="975"/>
                  </a:lnTo>
                  <a:lnTo>
                    <a:pt x="28" y="968"/>
                  </a:lnTo>
                  <a:lnTo>
                    <a:pt x="33" y="963"/>
                  </a:lnTo>
                  <a:lnTo>
                    <a:pt x="44" y="958"/>
                  </a:lnTo>
                  <a:lnTo>
                    <a:pt x="58" y="953"/>
                  </a:lnTo>
                  <a:lnTo>
                    <a:pt x="58" y="953"/>
                  </a:lnTo>
                  <a:lnTo>
                    <a:pt x="74" y="947"/>
                  </a:lnTo>
                  <a:lnTo>
                    <a:pt x="86" y="940"/>
                  </a:lnTo>
                  <a:lnTo>
                    <a:pt x="98" y="931"/>
                  </a:lnTo>
                  <a:lnTo>
                    <a:pt x="107" y="923"/>
                  </a:lnTo>
                  <a:lnTo>
                    <a:pt x="112" y="910"/>
                  </a:lnTo>
                  <a:lnTo>
                    <a:pt x="116" y="900"/>
                  </a:lnTo>
                  <a:lnTo>
                    <a:pt x="116" y="889"/>
                  </a:lnTo>
                  <a:lnTo>
                    <a:pt x="114" y="879"/>
                  </a:lnTo>
                  <a:lnTo>
                    <a:pt x="114" y="879"/>
                  </a:lnTo>
                  <a:lnTo>
                    <a:pt x="105" y="859"/>
                  </a:lnTo>
                  <a:lnTo>
                    <a:pt x="98" y="842"/>
                  </a:lnTo>
                  <a:lnTo>
                    <a:pt x="95" y="827"/>
                  </a:lnTo>
                  <a:lnTo>
                    <a:pt x="97" y="824"/>
                  </a:lnTo>
                  <a:lnTo>
                    <a:pt x="97" y="820"/>
                  </a:lnTo>
                  <a:lnTo>
                    <a:pt x="97" y="820"/>
                  </a:lnTo>
                  <a:lnTo>
                    <a:pt x="104" y="812"/>
                  </a:lnTo>
                  <a:lnTo>
                    <a:pt x="109" y="801"/>
                  </a:lnTo>
                  <a:lnTo>
                    <a:pt x="111" y="794"/>
                  </a:lnTo>
                  <a:lnTo>
                    <a:pt x="111" y="789"/>
                  </a:lnTo>
                  <a:lnTo>
                    <a:pt x="107" y="783"/>
                  </a:lnTo>
                  <a:lnTo>
                    <a:pt x="100" y="778"/>
                  </a:lnTo>
                  <a:lnTo>
                    <a:pt x="100" y="778"/>
                  </a:lnTo>
                  <a:lnTo>
                    <a:pt x="84" y="768"/>
                  </a:lnTo>
                  <a:lnTo>
                    <a:pt x="70" y="755"/>
                  </a:lnTo>
                  <a:lnTo>
                    <a:pt x="58" y="741"/>
                  </a:lnTo>
                  <a:lnTo>
                    <a:pt x="47" y="724"/>
                  </a:lnTo>
                  <a:lnTo>
                    <a:pt x="47" y="724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7" y="597"/>
                  </a:lnTo>
                  <a:lnTo>
                    <a:pt x="16" y="576"/>
                  </a:lnTo>
                  <a:lnTo>
                    <a:pt x="19" y="567"/>
                  </a:lnTo>
                  <a:lnTo>
                    <a:pt x="24" y="560"/>
                  </a:lnTo>
                  <a:lnTo>
                    <a:pt x="24" y="560"/>
                  </a:lnTo>
                  <a:lnTo>
                    <a:pt x="45" y="535"/>
                  </a:lnTo>
                  <a:lnTo>
                    <a:pt x="60" y="521"/>
                  </a:lnTo>
                  <a:lnTo>
                    <a:pt x="75" y="507"/>
                  </a:lnTo>
                  <a:lnTo>
                    <a:pt x="75" y="507"/>
                  </a:lnTo>
                  <a:lnTo>
                    <a:pt x="84" y="500"/>
                  </a:lnTo>
                  <a:lnTo>
                    <a:pt x="93" y="491"/>
                  </a:lnTo>
                  <a:lnTo>
                    <a:pt x="109" y="470"/>
                  </a:lnTo>
                  <a:lnTo>
                    <a:pt x="121" y="449"/>
                  </a:lnTo>
                  <a:lnTo>
                    <a:pt x="130" y="433"/>
                  </a:lnTo>
                  <a:lnTo>
                    <a:pt x="130" y="433"/>
                  </a:lnTo>
                  <a:lnTo>
                    <a:pt x="132" y="424"/>
                  </a:lnTo>
                  <a:lnTo>
                    <a:pt x="132" y="412"/>
                  </a:lnTo>
                  <a:lnTo>
                    <a:pt x="132" y="380"/>
                  </a:lnTo>
                  <a:lnTo>
                    <a:pt x="128" y="338"/>
                  </a:lnTo>
                  <a:lnTo>
                    <a:pt x="128" y="338"/>
                  </a:lnTo>
                  <a:lnTo>
                    <a:pt x="132" y="308"/>
                  </a:lnTo>
                  <a:lnTo>
                    <a:pt x="135" y="287"/>
                  </a:lnTo>
                  <a:lnTo>
                    <a:pt x="139" y="274"/>
                  </a:lnTo>
                  <a:lnTo>
                    <a:pt x="139" y="274"/>
                  </a:lnTo>
                  <a:lnTo>
                    <a:pt x="141" y="260"/>
                  </a:lnTo>
                  <a:lnTo>
                    <a:pt x="142" y="236"/>
                  </a:lnTo>
                  <a:lnTo>
                    <a:pt x="141" y="222"/>
                  </a:lnTo>
                  <a:lnTo>
                    <a:pt x="139" y="207"/>
                  </a:lnTo>
                  <a:lnTo>
                    <a:pt x="135" y="195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18" y="167"/>
                  </a:lnTo>
                  <a:lnTo>
                    <a:pt x="109" y="155"/>
                  </a:lnTo>
                  <a:lnTo>
                    <a:pt x="104" y="14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2" y="119"/>
                  </a:lnTo>
                  <a:lnTo>
                    <a:pt x="102" y="91"/>
                  </a:lnTo>
                  <a:lnTo>
                    <a:pt x="102" y="74"/>
                  </a:lnTo>
                  <a:lnTo>
                    <a:pt x="100" y="60"/>
                  </a:lnTo>
                  <a:lnTo>
                    <a:pt x="95" y="45"/>
                  </a:lnTo>
                  <a:lnTo>
                    <a:pt x="91" y="42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109" y="21"/>
                  </a:lnTo>
                  <a:lnTo>
                    <a:pt x="126" y="8"/>
                  </a:lnTo>
                  <a:lnTo>
                    <a:pt x="134" y="3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9" y="1"/>
                  </a:lnTo>
                  <a:lnTo>
                    <a:pt x="181" y="7"/>
                  </a:lnTo>
                  <a:lnTo>
                    <a:pt x="181" y="7"/>
                  </a:lnTo>
                  <a:lnTo>
                    <a:pt x="264" y="47"/>
                  </a:lnTo>
                  <a:lnTo>
                    <a:pt x="431" y="128"/>
                  </a:lnTo>
                  <a:lnTo>
                    <a:pt x="600" y="209"/>
                  </a:lnTo>
                  <a:lnTo>
                    <a:pt x="660" y="236"/>
                  </a:lnTo>
                  <a:lnTo>
                    <a:pt x="679" y="243"/>
                  </a:lnTo>
                  <a:lnTo>
                    <a:pt x="690" y="246"/>
                  </a:lnTo>
                  <a:lnTo>
                    <a:pt x="690" y="24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741416" y="3208808"/>
              <a:ext cx="710254" cy="587120"/>
            </a:xfrm>
            <a:custGeom>
              <a:avLst/>
              <a:gdLst/>
              <a:ahLst/>
              <a:cxnLst>
                <a:cxn ang="0">
                  <a:pos x="423" y="604"/>
                </a:cxn>
                <a:cxn ang="0">
                  <a:pos x="442" y="555"/>
                </a:cxn>
                <a:cxn ang="0">
                  <a:pos x="458" y="509"/>
                </a:cxn>
                <a:cxn ang="0">
                  <a:pos x="499" y="477"/>
                </a:cxn>
                <a:cxn ang="0">
                  <a:pos x="532" y="479"/>
                </a:cxn>
                <a:cxn ang="0">
                  <a:pos x="588" y="497"/>
                </a:cxn>
                <a:cxn ang="0">
                  <a:pos x="613" y="484"/>
                </a:cxn>
                <a:cxn ang="0">
                  <a:pos x="675" y="373"/>
                </a:cxn>
                <a:cxn ang="0">
                  <a:pos x="712" y="294"/>
                </a:cxn>
                <a:cxn ang="0">
                  <a:pos x="724" y="266"/>
                </a:cxn>
                <a:cxn ang="0">
                  <a:pos x="754" y="217"/>
                </a:cxn>
                <a:cxn ang="0">
                  <a:pos x="747" y="195"/>
                </a:cxn>
                <a:cxn ang="0">
                  <a:pos x="752" y="183"/>
                </a:cxn>
                <a:cxn ang="0">
                  <a:pos x="791" y="139"/>
                </a:cxn>
                <a:cxn ang="0">
                  <a:pos x="796" y="114"/>
                </a:cxn>
                <a:cxn ang="0">
                  <a:pos x="777" y="69"/>
                </a:cxn>
                <a:cxn ang="0">
                  <a:pos x="710" y="5"/>
                </a:cxn>
                <a:cxn ang="0">
                  <a:pos x="691" y="16"/>
                </a:cxn>
                <a:cxn ang="0">
                  <a:pos x="655" y="32"/>
                </a:cxn>
                <a:cxn ang="0">
                  <a:pos x="604" y="35"/>
                </a:cxn>
                <a:cxn ang="0">
                  <a:pos x="571" y="26"/>
                </a:cxn>
                <a:cxn ang="0">
                  <a:pos x="527" y="26"/>
                </a:cxn>
                <a:cxn ang="0">
                  <a:pos x="497" y="55"/>
                </a:cxn>
                <a:cxn ang="0">
                  <a:pos x="484" y="72"/>
                </a:cxn>
                <a:cxn ang="0">
                  <a:pos x="455" y="72"/>
                </a:cxn>
                <a:cxn ang="0">
                  <a:pos x="370" y="37"/>
                </a:cxn>
                <a:cxn ang="0">
                  <a:pos x="319" y="25"/>
                </a:cxn>
                <a:cxn ang="0">
                  <a:pos x="256" y="30"/>
                </a:cxn>
                <a:cxn ang="0">
                  <a:pos x="215" y="3"/>
                </a:cxn>
                <a:cxn ang="0">
                  <a:pos x="162" y="2"/>
                </a:cxn>
                <a:cxn ang="0">
                  <a:pos x="132" y="23"/>
                </a:cxn>
                <a:cxn ang="0">
                  <a:pos x="81" y="77"/>
                </a:cxn>
                <a:cxn ang="0">
                  <a:pos x="69" y="171"/>
                </a:cxn>
                <a:cxn ang="0">
                  <a:pos x="79" y="192"/>
                </a:cxn>
                <a:cxn ang="0">
                  <a:pos x="57" y="261"/>
                </a:cxn>
                <a:cxn ang="0">
                  <a:pos x="30" y="320"/>
                </a:cxn>
                <a:cxn ang="0">
                  <a:pos x="16" y="357"/>
                </a:cxn>
                <a:cxn ang="0">
                  <a:pos x="0" y="465"/>
                </a:cxn>
                <a:cxn ang="0">
                  <a:pos x="2" y="523"/>
                </a:cxn>
                <a:cxn ang="0">
                  <a:pos x="65" y="516"/>
                </a:cxn>
                <a:cxn ang="0">
                  <a:pos x="113" y="523"/>
                </a:cxn>
                <a:cxn ang="0">
                  <a:pos x="138" y="539"/>
                </a:cxn>
                <a:cxn ang="0">
                  <a:pos x="164" y="562"/>
                </a:cxn>
                <a:cxn ang="0">
                  <a:pos x="171" y="588"/>
                </a:cxn>
                <a:cxn ang="0">
                  <a:pos x="180" y="595"/>
                </a:cxn>
                <a:cxn ang="0">
                  <a:pos x="204" y="597"/>
                </a:cxn>
                <a:cxn ang="0">
                  <a:pos x="212" y="629"/>
                </a:cxn>
                <a:cxn ang="0">
                  <a:pos x="233" y="646"/>
                </a:cxn>
                <a:cxn ang="0">
                  <a:pos x="287" y="659"/>
                </a:cxn>
                <a:cxn ang="0">
                  <a:pos x="301" y="657"/>
                </a:cxn>
                <a:cxn ang="0">
                  <a:pos x="301" y="646"/>
                </a:cxn>
                <a:cxn ang="0">
                  <a:pos x="319" y="650"/>
                </a:cxn>
                <a:cxn ang="0">
                  <a:pos x="372" y="645"/>
                </a:cxn>
                <a:cxn ang="0">
                  <a:pos x="395" y="641"/>
                </a:cxn>
              </a:cxnLst>
              <a:rect l="0" t="0" r="r" b="b"/>
              <a:pathLst>
                <a:path w="796" h="659">
                  <a:moveTo>
                    <a:pt x="405" y="632"/>
                  </a:moveTo>
                  <a:lnTo>
                    <a:pt x="405" y="632"/>
                  </a:lnTo>
                  <a:lnTo>
                    <a:pt x="423" y="604"/>
                  </a:lnTo>
                  <a:lnTo>
                    <a:pt x="423" y="604"/>
                  </a:lnTo>
                  <a:lnTo>
                    <a:pt x="430" y="593"/>
                  </a:lnTo>
                  <a:lnTo>
                    <a:pt x="435" y="585"/>
                  </a:lnTo>
                  <a:lnTo>
                    <a:pt x="439" y="569"/>
                  </a:lnTo>
                  <a:lnTo>
                    <a:pt x="442" y="555"/>
                  </a:lnTo>
                  <a:lnTo>
                    <a:pt x="444" y="539"/>
                  </a:lnTo>
                  <a:lnTo>
                    <a:pt x="444" y="539"/>
                  </a:lnTo>
                  <a:lnTo>
                    <a:pt x="451" y="520"/>
                  </a:lnTo>
                  <a:lnTo>
                    <a:pt x="458" y="509"/>
                  </a:lnTo>
                  <a:lnTo>
                    <a:pt x="465" y="498"/>
                  </a:lnTo>
                  <a:lnTo>
                    <a:pt x="474" y="490"/>
                  </a:lnTo>
                  <a:lnTo>
                    <a:pt x="486" y="483"/>
                  </a:lnTo>
                  <a:lnTo>
                    <a:pt x="499" y="477"/>
                  </a:lnTo>
                  <a:lnTo>
                    <a:pt x="507" y="477"/>
                  </a:lnTo>
                  <a:lnTo>
                    <a:pt x="514" y="477"/>
                  </a:lnTo>
                  <a:lnTo>
                    <a:pt x="514" y="477"/>
                  </a:lnTo>
                  <a:lnTo>
                    <a:pt x="532" y="479"/>
                  </a:lnTo>
                  <a:lnTo>
                    <a:pt x="548" y="484"/>
                  </a:lnTo>
                  <a:lnTo>
                    <a:pt x="562" y="490"/>
                  </a:lnTo>
                  <a:lnTo>
                    <a:pt x="576" y="495"/>
                  </a:lnTo>
                  <a:lnTo>
                    <a:pt x="588" y="497"/>
                  </a:lnTo>
                  <a:lnTo>
                    <a:pt x="595" y="495"/>
                  </a:lnTo>
                  <a:lnTo>
                    <a:pt x="601" y="493"/>
                  </a:lnTo>
                  <a:lnTo>
                    <a:pt x="606" y="490"/>
                  </a:lnTo>
                  <a:lnTo>
                    <a:pt x="613" y="484"/>
                  </a:lnTo>
                  <a:lnTo>
                    <a:pt x="618" y="477"/>
                  </a:lnTo>
                  <a:lnTo>
                    <a:pt x="624" y="468"/>
                  </a:lnTo>
                  <a:lnTo>
                    <a:pt x="624" y="468"/>
                  </a:lnTo>
                  <a:lnTo>
                    <a:pt x="675" y="373"/>
                  </a:lnTo>
                  <a:lnTo>
                    <a:pt x="696" y="333"/>
                  </a:lnTo>
                  <a:lnTo>
                    <a:pt x="708" y="306"/>
                  </a:lnTo>
                  <a:lnTo>
                    <a:pt x="708" y="306"/>
                  </a:lnTo>
                  <a:lnTo>
                    <a:pt x="712" y="294"/>
                  </a:lnTo>
                  <a:lnTo>
                    <a:pt x="713" y="283"/>
                  </a:lnTo>
                  <a:lnTo>
                    <a:pt x="717" y="275"/>
                  </a:lnTo>
                  <a:lnTo>
                    <a:pt x="724" y="266"/>
                  </a:lnTo>
                  <a:lnTo>
                    <a:pt x="724" y="266"/>
                  </a:lnTo>
                  <a:lnTo>
                    <a:pt x="735" y="254"/>
                  </a:lnTo>
                  <a:lnTo>
                    <a:pt x="745" y="239"/>
                  </a:lnTo>
                  <a:lnTo>
                    <a:pt x="752" y="224"/>
                  </a:lnTo>
                  <a:lnTo>
                    <a:pt x="754" y="217"/>
                  </a:lnTo>
                  <a:lnTo>
                    <a:pt x="754" y="211"/>
                  </a:lnTo>
                  <a:lnTo>
                    <a:pt x="754" y="211"/>
                  </a:lnTo>
                  <a:lnTo>
                    <a:pt x="750" y="202"/>
                  </a:lnTo>
                  <a:lnTo>
                    <a:pt x="747" y="195"/>
                  </a:lnTo>
                  <a:lnTo>
                    <a:pt x="745" y="194"/>
                  </a:lnTo>
                  <a:lnTo>
                    <a:pt x="745" y="190"/>
                  </a:lnTo>
                  <a:lnTo>
                    <a:pt x="749" y="187"/>
                  </a:lnTo>
                  <a:lnTo>
                    <a:pt x="752" y="183"/>
                  </a:lnTo>
                  <a:lnTo>
                    <a:pt x="752" y="183"/>
                  </a:lnTo>
                  <a:lnTo>
                    <a:pt x="764" y="171"/>
                  </a:lnTo>
                  <a:lnTo>
                    <a:pt x="779" y="155"/>
                  </a:lnTo>
                  <a:lnTo>
                    <a:pt x="791" y="139"/>
                  </a:lnTo>
                  <a:lnTo>
                    <a:pt x="794" y="132"/>
                  </a:lnTo>
                  <a:lnTo>
                    <a:pt x="796" y="127"/>
                  </a:lnTo>
                  <a:lnTo>
                    <a:pt x="796" y="127"/>
                  </a:lnTo>
                  <a:lnTo>
                    <a:pt x="796" y="114"/>
                  </a:lnTo>
                  <a:lnTo>
                    <a:pt x="794" y="102"/>
                  </a:lnTo>
                  <a:lnTo>
                    <a:pt x="789" y="83"/>
                  </a:lnTo>
                  <a:lnTo>
                    <a:pt x="789" y="83"/>
                  </a:lnTo>
                  <a:lnTo>
                    <a:pt x="777" y="69"/>
                  </a:lnTo>
                  <a:lnTo>
                    <a:pt x="750" y="39"/>
                  </a:lnTo>
                  <a:lnTo>
                    <a:pt x="736" y="25"/>
                  </a:lnTo>
                  <a:lnTo>
                    <a:pt x="722" y="14"/>
                  </a:lnTo>
                  <a:lnTo>
                    <a:pt x="710" y="5"/>
                  </a:lnTo>
                  <a:lnTo>
                    <a:pt x="706" y="3"/>
                  </a:lnTo>
                  <a:lnTo>
                    <a:pt x="703" y="5"/>
                  </a:lnTo>
                  <a:lnTo>
                    <a:pt x="703" y="5"/>
                  </a:lnTo>
                  <a:lnTo>
                    <a:pt x="691" y="16"/>
                  </a:lnTo>
                  <a:lnTo>
                    <a:pt x="678" y="23"/>
                  </a:lnTo>
                  <a:lnTo>
                    <a:pt x="668" y="28"/>
                  </a:lnTo>
                  <a:lnTo>
                    <a:pt x="668" y="28"/>
                  </a:lnTo>
                  <a:lnTo>
                    <a:pt x="655" y="32"/>
                  </a:lnTo>
                  <a:lnTo>
                    <a:pt x="636" y="35"/>
                  </a:lnTo>
                  <a:lnTo>
                    <a:pt x="627" y="37"/>
                  </a:lnTo>
                  <a:lnTo>
                    <a:pt x="615" y="35"/>
                  </a:lnTo>
                  <a:lnTo>
                    <a:pt x="604" y="35"/>
                  </a:lnTo>
                  <a:lnTo>
                    <a:pt x="592" y="32"/>
                  </a:lnTo>
                  <a:lnTo>
                    <a:pt x="592" y="32"/>
                  </a:lnTo>
                  <a:lnTo>
                    <a:pt x="581" y="28"/>
                  </a:lnTo>
                  <a:lnTo>
                    <a:pt x="571" y="26"/>
                  </a:lnTo>
                  <a:lnTo>
                    <a:pt x="550" y="25"/>
                  </a:lnTo>
                  <a:lnTo>
                    <a:pt x="530" y="25"/>
                  </a:lnTo>
                  <a:lnTo>
                    <a:pt x="530" y="25"/>
                  </a:lnTo>
                  <a:lnTo>
                    <a:pt x="527" y="26"/>
                  </a:lnTo>
                  <a:lnTo>
                    <a:pt x="516" y="32"/>
                  </a:lnTo>
                  <a:lnTo>
                    <a:pt x="509" y="37"/>
                  </a:lnTo>
                  <a:lnTo>
                    <a:pt x="504" y="46"/>
                  </a:lnTo>
                  <a:lnTo>
                    <a:pt x="497" y="55"/>
                  </a:lnTo>
                  <a:lnTo>
                    <a:pt x="490" y="69"/>
                  </a:lnTo>
                  <a:lnTo>
                    <a:pt x="490" y="69"/>
                  </a:lnTo>
                  <a:lnTo>
                    <a:pt x="488" y="70"/>
                  </a:lnTo>
                  <a:lnTo>
                    <a:pt x="484" y="72"/>
                  </a:lnTo>
                  <a:lnTo>
                    <a:pt x="481" y="74"/>
                  </a:lnTo>
                  <a:lnTo>
                    <a:pt x="474" y="76"/>
                  </a:lnTo>
                  <a:lnTo>
                    <a:pt x="465" y="76"/>
                  </a:lnTo>
                  <a:lnTo>
                    <a:pt x="455" y="72"/>
                  </a:lnTo>
                  <a:lnTo>
                    <a:pt x="439" y="65"/>
                  </a:lnTo>
                  <a:lnTo>
                    <a:pt x="439" y="65"/>
                  </a:lnTo>
                  <a:lnTo>
                    <a:pt x="403" y="51"/>
                  </a:lnTo>
                  <a:lnTo>
                    <a:pt x="370" y="37"/>
                  </a:lnTo>
                  <a:lnTo>
                    <a:pt x="340" y="28"/>
                  </a:lnTo>
                  <a:lnTo>
                    <a:pt x="328" y="25"/>
                  </a:lnTo>
                  <a:lnTo>
                    <a:pt x="319" y="25"/>
                  </a:lnTo>
                  <a:lnTo>
                    <a:pt x="319" y="25"/>
                  </a:lnTo>
                  <a:lnTo>
                    <a:pt x="285" y="28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56" y="30"/>
                  </a:lnTo>
                  <a:lnTo>
                    <a:pt x="250" y="26"/>
                  </a:lnTo>
                  <a:lnTo>
                    <a:pt x="238" y="19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04" y="0"/>
                  </a:lnTo>
                  <a:lnTo>
                    <a:pt x="187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45" y="12"/>
                  </a:lnTo>
                  <a:lnTo>
                    <a:pt x="132" y="23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1" y="55"/>
                  </a:lnTo>
                  <a:lnTo>
                    <a:pt x="81" y="77"/>
                  </a:lnTo>
                  <a:lnTo>
                    <a:pt x="64" y="102"/>
                  </a:lnTo>
                  <a:lnTo>
                    <a:pt x="58" y="113"/>
                  </a:lnTo>
                  <a:lnTo>
                    <a:pt x="55" y="12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74" y="178"/>
                  </a:lnTo>
                  <a:lnTo>
                    <a:pt x="78" y="185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8" y="204"/>
                  </a:lnTo>
                  <a:lnTo>
                    <a:pt x="71" y="227"/>
                  </a:lnTo>
                  <a:lnTo>
                    <a:pt x="57" y="261"/>
                  </a:lnTo>
                  <a:lnTo>
                    <a:pt x="48" y="280"/>
                  </a:lnTo>
                  <a:lnTo>
                    <a:pt x="35" y="299"/>
                  </a:lnTo>
                  <a:lnTo>
                    <a:pt x="35" y="299"/>
                  </a:lnTo>
                  <a:lnTo>
                    <a:pt x="30" y="320"/>
                  </a:lnTo>
                  <a:lnTo>
                    <a:pt x="25" y="336"/>
                  </a:lnTo>
                  <a:lnTo>
                    <a:pt x="21" y="347"/>
                  </a:lnTo>
                  <a:lnTo>
                    <a:pt x="21" y="347"/>
                  </a:lnTo>
                  <a:lnTo>
                    <a:pt x="16" y="357"/>
                  </a:lnTo>
                  <a:lnTo>
                    <a:pt x="11" y="375"/>
                  </a:lnTo>
                  <a:lnTo>
                    <a:pt x="5" y="403"/>
                  </a:lnTo>
                  <a:lnTo>
                    <a:pt x="5" y="403"/>
                  </a:lnTo>
                  <a:lnTo>
                    <a:pt x="0" y="465"/>
                  </a:lnTo>
                  <a:lnTo>
                    <a:pt x="0" y="504"/>
                  </a:lnTo>
                  <a:lnTo>
                    <a:pt x="0" y="518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9" y="521"/>
                  </a:lnTo>
                  <a:lnTo>
                    <a:pt x="28" y="518"/>
                  </a:lnTo>
                  <a:lnTo>
                    <a:pt x="53" y="516"/>
                  </a:lnTo>
                  <a:lnTo>
                    <a:pt x="65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97" y="520"/>
                  </a:lnTo>
                  <a:lnTo>
                    <a:pt x="113" y="523"/>
                  </a:lnTo>
                  <a:lnTo>
                    <a:pt x="120" y="525"/>
                  </a:lnTo>
                  <a:lnTo>
                    <a:pt x="127" y="528"/>
                  </a:lnTo>
                  <a:lnTo>
                    <a:pt x="132" y="534"/>
                  </a:lnTo>
                  <a:lnTo>
                    <a:pt x="138" y="539"/>
                  </a:lnTo>
                  <a:lnTo>
                    <a:pt x="138" y="539"/>
                  </a:lnTo>
                  <a:lnTo>
                    <a:pt x="148" y="549"/>
                  </a:lnTo>
                  <a:lnTo>
                    <a:pt x="157" y="555"/>
                  </a:lnTo>
                  <a:lnTo>
                    <a:pt x="164" y="562"/>
                  </a:lnTo>
                  <a:lnTo>
                    <a:pt x="166" y="565"/>
                  </a:lnTo>
                  <a:lnTo>
                    <a:pt x="167" y="569"/>
                  </a:lnTo>
                  <a:lnTo>
                    <a:pt x="167" y="569"/>
                  </a:lnTo>
                  <a:lnTo>
                    <a:pt x="171" y="588"/>
                  </a:lnTo>
                  <a:lnTo>
                    <a:pt x="175" y="593"/>
                  </a:lnTo>
                  <a:lnTo>
                    <a:pt x="176" y="595"/>
                  </a:lnTo>
                  <a:lnTo>
                    <a:pt x="180" y="595"/>
                  </a:lnTo>
                  <a:lnTo>
                    <a:pt x="180" y="595"/>
                  </a:lnTo>
                  <a:lnTo>
                    <a:pt x="196" y="593"/>
                  </a:lnTo>
                  <a:lnTo>
                    <a:pt x="201" y="593"/>
                  </a:lnTo>
                  <a:lnTo>
                    <a:pt x="204" y="595"/>
                  </a:lnTo>
                  <a:lnTo>
                    <a:pt x="204" y="597"/>
                  </a:lnTo>
                  <a:lnTo>
                    <a:pt x="204" y="597"/>
                  </a:lnTo>
                  <a:lnTo>
                    <a:pt x="208" y="616"/>
                  </a:lnTo>
                  <a:lnTo>
                    <a:pt x="210" y="625"/>
                  </a:lnTo>
                  <a:lnTo>
                    <a:pt x="212" y="629"/>
                  </a:lnTo>
                  <a:lnTo>
                    <a:pt x="215" y="632"/>
                  </a:lnTo>
                  <a:lnTo>
                    <a:pt x="215" y="632"/>
                  </a:lnTo>
                  <a:lnTo>
                    <a:pt x="224" y="639"/>
                  </a:lnTo>
                  <a:lnTo>
                    <a:pt x="233" y="646"/>
                  </a:lnTo>
                  <a:lnTo>
                    <a:pt x="245" y="652"/>
                  </a:lnTo>
                  <a:lnTo>
                    <a:pt x="261" y="655"/>
                  </a:lnTo>
                  <a:lnTo>
                    <a:pt x="261" y="655"/>
                  </a:lnTo>
                  <a:lnTo>
                    <a:pt x="287" y="659"/>
                  </a:lnTo>
                  <a:lnTo>
                    <a:pt x="296" y="659"/>
                  </a:lnTo>
                  <a:lnTo>
                    <a:pt x="300" y="659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303" y="653"/>
                  </a:lnTo>
                  <a:lnTo>
                    <a:pt x="303" y="652"/>
                  </a:lnTo>
                  <a:lnTo>
                    <a:pt x="301" y="648"/>
                  </a:lnTo>
                  <a:lnTo>
                    <a:pt x="301" y="646"/>
                  </a:lnTo>
                  <a:lnTo>
                    <a:pt x="303" y="646"/>
                  </a:lnTo>
                  <a:lnTo>
                    <a:pt x="312" y="648"/>
                  </a:lnTo>
                  <a:lnTo>
                    <a:pt x="312" y="648"/>
                  </a:lnTo>
                  <a:lnTo>
                    <a:pt x="319" y="650"/>
                  </a:lnTo>
                  <a:lnTo>
                    <a:pt x="326" y="650"/>
                  </a:lnTo>
                  <a:lnTo>
                    <a:pt x="342" y="648"/>
                  </a:lnTo>
                  <a:lnTo>
                    <a:pt x="358" y="645"/>
                  </a:lnTo>
                  <a:lnTo>
                    <a:pt x="372" y="645"/>
                  </a:lnTo>
                  <a:lnTo>
                    <a:pt x="372" y="645"/>
                  </a:lnTo>
                  <a:lnTo>
                    <a:pt x="382" y="645"/>
                  </a:lnTo>
                  <a:lnTo>
                    <a:pt x="389" y="645"/>
                  </a:lnTo>
                  <a:lnTo>
                    <a:pt x="395" y="641"/>
                  </a:lnTo>
                  <a:lnTo>
                    <a:pt x="405" y="632"/>
                  </a:lnTo>
                  <a:lnTo>
                    <a:pt x="405" y="63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162571" y="3927984"/>
              <a:ext cx="132057" cy="76737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32" y="5"/>
                </a:cxn>
                <a:cxn ang="0">
                  <a:pos x="28" y="19"/>
                </a:cxn>
                <a:cxn ang="0">
                  <a:pos x="25" y="31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2" y="47"/>
                </a:cxn>
                <a:cxn ang="0">
                  <a:pos x="7" y="52"/>
                </a:cxn>
                <a:cxn ang="0">
                  <a:pos x="2" y="6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2" y="74"/>
                </a:cxn>
                <a:cxn ang="0">
                  <a:pos x="7" y="79"/>
                </a:cxn>
                <a:cxn ang="0">
                  <a:pos x="16" y="82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48" y="84"/>
                </a:cxn>
                <a:cxn ang="0">
                  <a:pos x="69" y="82"/>
                </a:cxn>
                <a:cxn ang="0">
                  <a:pos x="102" y="79"/>
                </a:cxn>
                <a:cxn ang="0">
                  <a:pos x="102" y="79"/>
                </a:cxn>
                <a:cxn ang="0">
                  <a:pos x="123" y="81"/>
                </a:cxn>
                <a:cxn ang="0">
                  <a:pos x="129" y="81"/>
                </a:cxn>
                <a:cxn ang="0">
                  <a:pos x="132" y="79"/>
                </a:cxn>
                <a:cxn ang="0">
                  <a:pos x="136" y="77"/>
                </a:cxn>
                <a:cxn ang="0">
                  <a:pos x="138" y="72"/>
                </a:cxn>
                <a:cxn ang="0">
                  <a:pos x="138" y="72"/>
                </a:cxn>
                <a:cxn ang="0">
                  <a:pos x="138" y="65"/>
                </a:cxn>
                <a:cxn ang="0">
                  <a:pos x="139" y="58"/>
                </a:cxn>
                <a:cxn ang="0">
                  <a:pos x="141" y="51"/>
                </a:cxn>
                <a:cxn ang="0">
                  <a:pos x="145" y="40"/>
                </a:cxn>
                <a:cxn ang="0">
                  <a:pos x="145" y="40"/>
                </a:cxn>
                <a:cxn ang="0">
                  <a:pos x="148" y="33"/>
                </a:cxn>
                <a:cxn ang="0">
                  <a:pos x="150" y="28"/>
                </a:cxn>
                <a:cxn ang="0">
                  <a:pos x="148" y="23"/>
                </a:cxn>
                <a:cxn ang="0">
                  <a:pos x="146" y="19"/>
                </a:cxn>
                <a:cxn ang="0">
                  <a:pos x="145" y="15"/>
                </a:cxn>
                <a:cxn ang="0">
                  <a:pos x="139" y="14"/>
                </a:cxn>
                <a:cxn ang="0">
                  <a:pos x="129" y="10"/>
                </a:cxn>
                <a:cxn ang="0">
                  <a:pos x="129" y="10"/>
                </a:cxn>
                <a:cxn ang="0">
                  <a:pos x="108" y="7"/>
                </a:cxn>
                <a:cxn ang="0">
                  <a:pos x="76" y="1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5"/>
                </a:cxn>
                <a:cxn ang="0">
                  <a:pos x="32" y="5"/>
                </a:cxn>
              </a:cxnLst>
              <a:rect l="0" t="0" r="r" b="b"/>
              <a:pathLst>
                <a:path w="150" h="84">
                  <a:moveTo>
                    <a:pt x="32" y="5"/>
                  </a:moveTo>
                  <a:lnTo>
                    <a:pt x="32" y="5"/>
                  </a:lnTo>
                  <a:lnTo>
                    <a:pt x="28" y="19"/>
                  </a:lnTo>
                  <a:lnTo>
                    <a:pt x="25" y="3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2" y="47"/>
                  </a:lnTo>
                  <a:lnTo>
                    <a:pt x="7" y="52"/>
                  </a:lnTo>
                  <a:lnTo>
                    <a:pt x="2" y="6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7" y="79"/>
                  </a:lnTo>
                  <a:lnTo>
                    <a:pt x="16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48" y="84"/>
                  </a:lnTo>
                  <a:lnTo>
                    <a:pt x="69" y="82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23" y="81"/>
                  </a:lnTo>
                  <a:lnTo>
                    <a:pt x="129" y="81"/>
                  </a:lnTo>
                  <a:lnTo>
                    <a:pt x="132" y="79"/>
                  </a:lnTo>
                  <a:lnTo>
                    <a:pt x="136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65"/>
                  </a:lnTo>
                  <a:lnTo>
                    <a:pt x="139" y="58"/>
                  </a:lnTo>
                  <a:lnTo>
                    <a:pt x="141" y="51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8" y="33"/>
                  </a:lnTo>
                  <a:lnTo>
                    <a:pt x="150" y="28"/>
                  </a:lnTo>
                  <a:lnTo>
                    <a:pt x="148" y="23"/>
                  </a:lnTo>
                  <a:lnTo>
                    <a:pt x="146" y="19"/>
                  </a:lnTo>
                  <a:lnTo>
                    <a:pt x="145" y="15"/>
                  </a:lnTo>
                  <a:lnTo>
                    <a:pt x="139" y="14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08" y="7"/>
                  </a:lnTo>
                  <a:lnTo>
                    <a:pt x="76" y="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101896" y="3142779"/>
              <a:ext cx="488969" cy="806620"/>
            </a:xfrm>
            <a:custGeom>
              <a:avLst/>
              <a:gdLst/>
              <a:ahLst/>
              <a:cxnLst>
                <a:cxn ang="0">
                  <a:pos x="481" y="546"/>
                </a:cxn>
                <a:cxn ang="0">
                  <a:pos x="458" y="583"/>
                </a:cxn>
                <a:cxn ang="0">
                  <a:pos x="428" y="632"/>
                </a:cxn>
                <a:cxn ang="0">
                  <a:pos x="439" y="662"/>
                </a:cxn>
                <a:cxn ang="0">
                  <a:pos x="458" y="703"/>
                </a:cxn>
                <a:cxn ang="0">
                  <a:pos x="456" y="731"/>
                </a:cxn>
                <a:cxn ang="0">
                  <a:pos x="469" y="752"/>
                </a:cxn>
                <a:cxn ang="0">
                  <a:pos x="539" y="826"/>
                </a:cxn>
                <a:cxn ang="0">
                  <a:pos x="548" y="856"/>
                </a:cxn>
                <a:cxn ang="0">
                  <a:pos x="532" y="889"/>
                </a:cxn>
                <a:cxn ang="0">
                  <a:pos x="507" y="904"/>
                </a:cxn>
                <a:cxn ang="0">
                  <a:pos x="356" y="893"/>
                </a:cxn>
                <a:cxn ang="0">
                  <a:pos x="226" y="900"/>
                </a:cxn>
                <a:cxn ang="0">
                  <a:pos x="210" y="896"/>
                </a:cxn>
                <a:cxn ang="0">
                  <a:pos x="183" y="889"/>
                </a:cxn>
                <a:cxn ang="0">
                  <a:pos x="127" y="879"/>
                </a:cxn>
                <a:cxn ang="0">
                  <a:pos x="99" y="886"/>
                </a:cxn>
                <a:cxn ang="0">
                  <a:pos x="97" y="833"/>
                </a:cxn>
                <a:cxn ang="0">
                  <a:pos x="88" y="805"/>
                </a:cxn>
                <a:cxn ang="0">
                  <a:pos x="90" y="782"/>
                </a:cxn>
                <a:cxn ang="0">
                  <a:pos x="76" y="775"/>
                </a:cxn>
                <a:cxn ang="0">
                  <a:pos x="69" y="764"/>
                </a:cxn>
                <a:cxn ang="0">
                  <a:pos x="55" y="761"/>
                </a:cxn>
                <a:cxn ang="0">
                  <a:pos x="41" y="761"/>
                </a:cxn>
                <a:cxn ang="0">
                  <a:pos x="18" y="731"/>
                </a:cxn>
                <a:cxn ang="0">
                  <a:pos x="0" y="706"/>
                </a:cxn>
                <a:cxn ang="0">
                  <a:pos x="18" y="682"/>
                </a:cxn>
                <a:cxn ang="0">
                  <a:pos x="35" y="643"/>
                </a:cxn>
                <a:cxn ang="0">
                  <a:pos x="44" y="590"/>
                </a:cxn>
                <a:cxn ang="0">
                  <a:pos x="71" y="564"/>
                </a:cxn>
                <a:cxn ang="0">
                  <a:pos x="106" y="548"/>
                </a:cxn>
                <a:cxn ang="0">
                  <a:pos x="152" y="560"/>
                </a:cxn>
                <a:cxn ang="0">
                  <a:pos x="178" y="569"/>
                </a:cxn>
                <a:cxn ang="0">
                  <a:pos x="208" y="555"/>
                </a:cxn>
                <a:cxn ang="0">
                  <a:pos x="293" y="405"/>
                </a:cxn>
                <a:cxn ang="0">
                  <a:pos x="308" y="359"/>
                </a:cxn>
                <a:cxn ang="0">
                  <a:pos x="324" y="333"/>
                </a:cxn>
                <a:cxn ang="0">
                  <a:pos x="345" y="303"/>
                </a:cxn>
                <a:cxn ang="0">
                  <a:pos x="342" y="269"/>
                </a:cxn>
                <a:cxn ang="0">
                  <a:pos x="356" y="248"/>
                </a:cxn>
                <a:cxn ang="0">
                  <a:pos x="388" y="210"/>
                </a:cxn>
                <a:cxn ang="0">
                  <a:pos x="393" y="178"/>
                </a:cxn>
                <a:cxn ang="0">
                  <a:pos x="386" y="153"/>
                </a:cxn>
                <a:cxn ang="0">
                  <a:pos x="298" y="79"/>
                </a:cxn>
                <a:cxn ang="0">
                  <a:pos x="347" y="7"/>
                </a:cxn>
                <a:cxn ang="0">
                  <a:pos x="389" y="86"/>
                </a:cxn>
                <a:cxn ang="0">
                  <a:pos x="423" y="132"/>
                </a:cxn>
                <a:cxn ang="0">
                  <a:pos x="458" y="157"/>
                </a:cxn>
                <a:cxn ang="0">
                  <a:pos x="463" y="173"/>
                </a:cxn>
                <a:cxn ang="0">
                  <a:pos x="451" y="192"/>
                </a:cxn>
                <a:cxn ang="0">
                  <a:pos x="448" y="217"/>
                </a:cxn>
                <a:cxn ang="0">
                  <a:pos x="465" y="255"/>
                </a:cxn>
                <a:cxn ang="0">
                  <a:pos x="467" y="276"/>
                </a:cxn>
                <a:cxn ang="0">
                  <a:pos x="440" y="313"/>
                </a:cxn>
                <a:cxn ang="0">
                  <a:pos x="389" y="336"/>
                </a:cxn>
                <a:cxn ang="0">
                  <a:pos x="377" y="352"/>
                </a:cxn>
                <a:cxn ang="0">
                  <a:pos x="388" y="379"/>
                </a:cxn>
                <a:cxn ang="0">
                  <a:pos x="432" y="398"/>
                </a:cxn>
                <a:cxn ang="0">
                  <a:pos x="467" y="421"/>
                </a:cxn>
                <a:cxn ang="0">
                  <a:pos x="490" y="477"/>
                </a:cxn>
                <a:cxn ang="0">
                  <a:pos x="500" y="498"/>
                </a:cxn>
              </a:cxnLst>
              <a:rect l="0" t="0" r="r" b="b"/>
              <a:pathLst>
                <a:path w="548" h="904">
                  <a:moveTo>
                    <a:pt x="500" y="498"/>
                  </a:moveTo>
                  <a:lnTo>
                    <a:pt x="500" y="498"/>
                  </a:lnTo>
                  <a:lnTo>
                    <a:pt x="490" y="525"/>
                  </a:lnTo>
                  <a:lnTo>
                    <a:pt x="481" y="546"/>
                  </a:lnTo>
                  <a:lnTo>
                    <a:pt x="470" y="565"/>
                  </a:lnTo>
                  <a:lnTo>
                    <a:pt x="470" y="565"/>
                  </a:lnTo>
                  <a:lnTo>
                    <a:pt x="465" y="574"/>
                  </a:lnTo>
                  <a:lnTo>
                    <a:pt x="458" y="583"/>
                  </a:lnTo>
                  <a:lnTo>
                    <a:pt x="442" y="601"/>
                  </a:lnTo>
                  <a:lnTo>
                    <a:pt x="435" y="611"/>
                  </a:lnTo>
                  <a:lnTo>
                    <a:pt x="432" y="622"/>
                  </a:lnTo>
                  <a:lnTo>
                    <a:pt x="428" y="632"/>
                  </a:lnTo>
                  <a:lnTo>
                    <a:pt x="430" y="643"/>
                  </a:lnTo>
                  <a:lnTo>
                    <a:pt x="430" y="643"/>
                  </a:lnTo>
                  <a:lnTo>
                    <a:pt x="433" y="653"/>
                  </a:lnTo>
                  <a:lnTo>
                    <a:pt x="439" y="662"/>
                  </a:lnTo>
                  <a:lnTo>
                    <a:pt x="446" y="673"/>
                  </a:lnTo>
                  <a:lnTo>
                    <a:pt x="453" y="683"/>
                  </a:lnTo>
                  <a:lnTo>
                    <a:pt x="455" y="692"/>
                  </a:lnTo>
                  <a:lnTo>
                    <a:pt x="458" y="703"/>
                  </a:lnTo>
                  <a:lnTo>
                    <a:pt x="458" y="703"/>
                  </a:lnTo>
                  <a:lnTo>
                    <a:pt x="458" y="713"/>
                  </a:lnTo>
                  <a:lnTo>
                    <a:pt x="458" y="720"/>
                  </a:lnTo>
                  <a:lnTo>
                    <a:pt x="456" y="731"/>
                  </a:lnTo>
                  <a:lnTo>
                    <a:pt x="456" y="734"/>
                  </a:lnTo>
                  <a:lnTo>
                    <a:pt x="458" y="740"/>
                  </a:lnTo>
                  <a:lnTo>
                    <a:pt x="462" y="745"/>
                  </a:lnTo>
                  <a:lnTo>
                    <a:pt x="469" y="752"/>
                  </a:lnTo>
                  <a:lnTo>
                    <a:pt x="469" y="752"/>
                  </a:lnTo>
                  <a:lnTo>
                    <a:pt x="529" y="815"/>
                  </a:lnTo>
                  <a:lnTo>
                    <a:pt x="529" y="815"/>
                  </a:lnTo>
                  <a:lnTo>
                    <a:pt x="539" y="826"/>
                  </a:lnTo>
                  <a:lnTo>
                    <a:pt x="543" y="833"/>
                  </a:lnTo>
                  <a:lnTo>
                    <a:pt x="546" y="840"/>
                  </a:lnTo>
                  <a:lnTo>
                    <a:pt x="548" y="849"/>
                  </a:lnTo>
                  <a:lnTo>
                    <a:pt x="548" y="856"/>
                  </a:lnTo>
                  <a:lnTo>
                    <a:pt x="546" y="865"/>
                  </a:lnTo>
                  <a:lnTo>
                    <a:pt x="541" y="874"/>
                  </a:lnTo>
                  <a:lnTo>
                    <a:pt x="541" y="874"/>
                  </a:lnTo>
                  <a:lnTo>
                    <a:pt x="532" y="889"/>
                  </a:lnTo>
                  <a:lnTo>
                    <a:pt x="525" y="898"/>
                  </a:lnTo>
                  <a:lnTo>
                    <a:pt x="521" y="902"/>
                  </a:lnTo>
                  <a:lnTo>
                    <a:pt x="514" y="904"/>
                  </a:lnTo>
                  <a:lnTo>
                    <a:pt x="507" y="904"/>
                  </a:lnTo>
                  <a:lnTo>
                    <a:pt x="497" y="904"/>
                  </a:lnTo>
                  <a:lnTo>
                    <a:pt x="497" y="904"/>
                  </a:lnTo>
                  <a:lnTo>
                    <a:pt x="442" y="898"/>
                  </a:lnTo>
                  <a:lnTo>
                    <a:pt x="356" y="893"/>
                  </a:lnTo>
                  <a:lnTo>
                    <a:pt x="312" y="893"/>
                  </a:lnTo>
                  <a:lnTo>
                    <a:pt x="270" y="893"/>
                  </a:lnTo>
                  <a:lnTo>
                    <a:pt x="238" y="896"/>
                  </a:lnTo>
                  <a:lnTo>
                    <a:pt x="226" y="900"/>
                  </a:lnTo>
                  <a:lnTo>
                    <a:pt x="217" y="904"/>
                  </a:lnTo>
                  <a:lnTo>
                    <a:pt x="217" y="904"/>
                  </a:lnTo>
                  <a:lnTo>
                    <a:pt x="215" y="900"/>
                  </a:lnTo>
                  <a:lnTo>
                    <a:pt x="210" y="896"/>
                  </a:lnTo>
                  <a:lnTo>
                    <a:pt x="199" y="891"/>
                  </a:lnTo>
                  <a:lnTo>
                    <a:pt x="192" y="889"/>
                  </a:lnTo>
                  <a:lnTo>
                    <a:pt x="183" y="889"/>
                  </a:lnTo>
                  <a:lnTo>
                    <a:pt x="183" y="889"/>
                  </a:lnTo>
                  <a:lnTo>
                    <a:pt x="166" y="888"/>
                  </a:lnTo>
                  <a:lnTo>
                    <a:pt x="148" y="884"/>
                  </a:lnTo>
                  <a:lnTo>
                    <a:pt x="136" y="881"/>
                  </a:lnTo>
                  <a:lnTo>
                    <a:pt x="127" y="879"/>
                  </a:lnTo>
                  <a:lnTo>
                    <a:pt x="127" y="879"/>
                  </a:lnTo>
                  <a:lnTo>
                    <a:pt x="111" y="882"/>
                  </a:lnTo>
                  <a:lnTo>
                    <a:pt x="99" y="886"/>
                  </a:lnTo>
                  <a:lnTo>
                    <a:pt x="99" y="886"/>
                  </a:lnTo>
                  <a:lnTo>
                    <a:pt x="101" y="877"/>
                  </a:lnTo>
                  <a:lnTo>
                    <a:pt x="99" y="858"/>
                  </a:lnTo>
                  <a:lnTo>
                    <a:pt x="99" y="858"/>
                  </a:lnTo>
                  <a:lnTo>
                    <a:pt x="97" y="833"/>
                  </a:lnTo>
                  <a:lnTo>
                    <a:pt x="95" y="822"/>
                  </a:lnTo>
                  <a:lnTo>
                    <a:pt x="92" y="814"/>
                  </a:lnTo>
                  <a:lnTo>
                    <a:pt x="92" y="814"/>
                  </a:lnTo>
                  <a:lnTo>
                    <a:pt x="88" y="805"/>
                  </a:lnTo>
                  <a:lnTo>
                    <a:pt x="90" y="794"/>
                  </a:lnTo>
                  <a:lnTo>
                    <a:pt x="90" y="794"/>
                  </a:lnTo>
                  <a:lnTo>
                    <a:pt x="90" y="787"/>
                  </a:lnTo>
                  <a:lnTo>
                    <a:pt x="90" y="782"/>
                  </a:lnTo>
                  <a:lnTo>
                    <a:pt x="88" y="777"/>
                  </a:lnTo>
                  <a:lnTo>
                    <a:pt x="81" y="775"/>
                  </a:lnTo>
                  <a:lnTo>
                    <a:pt x="81" y="775"/>
                  </a:lnTo>
                  <a:lnTo>
                    <a:pt x="76" y="775"/>
                  </a:lnTo>
                  <a:lnTo>
                    <a:pt x="72" y="775"/>
                  </a:lnTo>
                  <a:lnTo>
                    <a:pt x="71" y="771"/>
                  </a:lnTo>
                  <a:lnTo>
                    <a:pt x="69" y="764"/>
                  </a:lnTo>
                  <a:lnTo>
                    <a:pt x="69" y="764"/>
                  </a:lnTo>
                  <a:lnTo>
                    <a:pt x="65" y="757"/>
                  </a:lnTo>
                  <a:lnTo>
                    <a:pt x="64" y="756"/>
                  </a:lnTo>
                  <a:lnTo>
                    <a:pt x="60" y="757"/>
                  </a:lnTo>
                  <a:lnTo>
                    <a:pt x="55" y="761"/>
                  </a:lnTo>
                  <a:lnTo>
                    <a:pt x="55" y="761"/>
                  </a:lnTo>
                  <a:lnTo>
                    <a:pt x="50" y="764"/>
                  </a:lnTo>
                  <a:lnTo>
                    <a:pt x="46" y="764"/>
                  </a:lnTo>
                  <a:lnTo>
                    <a:pt x="41" y="761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25" y="741"/>
                  </a:lnTo>
                  <a:lnTo>
                    <a:pt x="18" y="731"/>
                  </a:lnTo>
                  <a:lnTo>
                    <a:pt x="18" y="731"/>
                  </a:lnTo>
                  <a:lnTo>
                    <a:pt x="7" y="715"/>
                  </a:lnTo>
                  <a:lnTo>
                    <a:pt x="0" y="706"/>
                  </a:lnTo>
                  <a:lnTo>
                    <a:pt x="0" y="706"/>
                  </a:lnTo>
                  <a:lnTo>
                    <a:pt x="4" y="699"/>
                  </a:lnTo>
                  <a:lnTo>
                    <a:pt x="13" y="689"/>
                  </a:lnTo>
                  <a:lnTo>
                    <a:pt x="13" y="689"/>
                  </a:lnTo>
                  <a:lnTo>
                    <a:pt x="18" y="682"/>
                  </a:lnTo>
                  <a:lnTo>
                    <a:pt x="25" y="669"/>
                  </a:lnTo>
                  <a:lnTo>
                    <a:pt x="32" y="655"/>
                  </a:lnTo>
                  <a:lnTo>
                    <a:pt x="35" y="643"/>
                  </a:lnTo>
                  <a:lnTo>
                    <a:pt x="35" y="643"/>
                  </a:lnTo>
                  <a:lnTo>
                    <a:pt x="37" y="629"/>
                  </a:lnTo>
                  <a:lnTo>
                    <a:pt x="39" y="609"/>
                  </a:lnTo>
                  <a:lnTo>
                    <a:pt x="42" y="601"/>
                  </a:lnTo>
                  <a:lnTo>
                    <a:pt x="44" y="590"/>
                  </a:lnTo>
                  <a:lnTo>
                    <a:pt x="50" y="583"/>
                  </a:lnTo>
                  <a:lnTo>
                    <a:pt x="57" y="576"/>
                  </a:lnTo>
                  <a:lnTo>
                    <a:pt x="57" y="576"/>
                  </a:lnTo>
                  <a:lnTo>
                    <a:pt x="71" y="564"/>
                  </a:lnTo>
                  <a:lnTo>
                    <a:pt x="78" y="557"/>
                  </a:lnTo>
                  <a:lnTo>
                    <a:pt x="87" y="553"/>
                  </a:lnTo>
                  <a:lnTo>
                    <a:pt x="97" y="549"/>
                  </a:lnTo>
                  <a:lnTo>
                    <a:pt x="106" y="548"/>
                  </a:lnTo>
                  <a:lnTo>
                    <a:pt x="118" y="548"/>
                  </a:lnTo>
                  <a:lnTo>
                    <a:pt x="131" y="551"/>
                  </a:lnTo>
                  <a:lnTo>
                    <a:pt x="131" y="551"/>
                  </a:lnTo>
                  <a:lnTo>
                    <a:pt x="152" y="560"/>
                  </a:lnTo>
                  <a:lnTo>
                    <a:pt x="162" y="565"/>
                  </a:lnTo>
                  <a:lnTo>
                    <a:pt x="169" y="567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90" y="567"/>
                  </a:lnTo>
                  <a:lnTo>
                    <a:pt x="196" y="565"/>
                  </a:lnTo>
                  <a:lnTo>
                    <a:pt x="203" y="562"/>
                  </a:lnTo>
                  <a:lnTo>
                    <a:pt x="208" y="555"/>
                  </a:lnTo>
                  <a:lnTo>
                    <a:pt x="217" y="544"/>
                  </a:lnTo>
                  <a:lnTo>
                    <a:pt x="236" y="511"/>
                  </a:lnTo>
                  <a:lnTo>
                    <a:pt x="236" y="511"/>
                  </a:lnTo>
                  <a:lnTo>
                    <a:pt x="293" y="405"/>
                  </a:lnTo>
                  <a:lnTo>
                    <a:pt x="293" y="405"/>
                  </a:lnTo>
                  <a:lnTo>
                    <a:pt x="300" y="384"/>
                  </a:lnTo>
                  <a:lnTo>
                    <a:pt x="308" y="359"/>
                  </a:lnTo>
                  <a:lnTo>
                    <a:pt x="308" y="359"/>
                  </a:lnTo>
                  <a:lnTo>
                    <a:pt x="312" y="350"/>
                  </a:lnTo>
                  <a:lnTo>
                    <a:pt x="314" y="347"/>
                  </a:lnTo>
                  <a:lnTo>
                    <a:pt x="314" y="347"/>
                  </a:lnTo>
                  <a:lnTo>
                    <a:pt x="324" y="333"/>
                  </a:lnTo>
                  <a:lnTo>
                    <a:pt x="335" y="322"/>
                  </a:lnTo>
                  <a:lnTo>
                    <a:pt x="342" y="312"/>
                  </a:lnTo>
                  <a:lnTo>
                    <a:pt x="342" y="312"/>
                  </a:lnTo>
                  <a:lnTo>
                    <a:pt x="345" y="303"/>
                  </a:lnTo>
                  <a:lnTo>
                    <a:pt x="347" y="292"/>
                  </a:lnTo>
                  <a:lnTo>
                    <a:pt x="347" y="282"/>
                  </a:lnTo>
                  <a:lnTo>
                    <a:pt x="345" y="276"/>
                  </a:lnTo>
                  <a:lnTo>
                    <a:pt x="342" y="269"/>
                  </a:lnTo>
                  <a:lnTo>
                    <a:pt x="342" y="269"/>
                  </a:lnTo>
                  <a:lnTo>
                    <a:pt x="342" y="266"/>
                  </a:lnTo>
                  <a:lnTo>
                    <a:pt x="345" y="259"/>
                  </a:lnTo>
                  <a:lnTo>
                    <a:pt x="356" y="248"/>
                  </a:lnTo>
                  <a:lnTo>
                    <a:pt x="372" y="231"/>
                  </a:lnTo>
                  <a:lnTo>
                    <a:pt x="372" y="231"/>
                  </a:lnTo>
                  <a:lnTo>
                    <a:pt x="381" y="218"/>
                  </a:lnTo>
                  <a:lnTo>
                    <a:pt x="388" y="210"/>
                  </a:lnTo>
                  <a:lnTo>
                    <a:pt x="391" y="201"/>
                  </a:lnTo>
                  <a:lnTo>
                    <a:pt x="391" y="201"/>
                  </a:lnTo>
                  <a:lnTo>
                    <a:pt x="393" y="192"/>
                  </a:lnTo>
                  <a:lnTo>
                    <a:pt x="393" y="178"/>
                  </a:lnTo>
                  <a:lnTo>
                    <a:pt x="391" y="164"/>
                  </a:lnTo>
                  <a:lnTo>
                    <a:pt x="389" y="158"/>
                  </a:lnTo>
                  <a:lnTo>
                    <a:pt x="386" y="153"/>
                  </a:lnTo>
                  <a:lnTo>
                    <a:pt x="386" y="153"/>
                  </a:lnTo>
                  <a:lnTo>
                    <a:pt x="375" y="139"/>
                  </a:lnTo>
                  <a:lnTo>
                    <a:pt x="359" y="123"/>
                  </a:lnTo>
                  <a:lnTo>
                    <a:pt x="338" y="104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322" y="46"/>
                  </a:lnTo>
                  <a:lnTo>
                    <a:pt x="340" y="19"/>
                  </a:lnTo>
                  <a:lnTo>
                    <a:pt x="347" y="7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72" y="49"/>
                  </a:lnTo>
                  <a:lnTo>
                    <a:pt x="389" y="86"/>
                  </a:lnTo>
                  <a:lnTo>
                    <a:pt x="402" y="107"/>
                  </a:lnTo>
                  <a:lnTo>
                    <a:pt x="402" y="107"/>
                  </a:lnTo>
                  <a:lnTo>
                    <a:pt x="411" y="120"/>
                  </a:lnTo>
                  <a:lnTo>
                    <a:pt x="423" y="132"/>
                  </a:lnTo>
                  <a:lnTo>
                    <a:pt x="437" y="144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58" y="157"/>
                  </a:lnTo>
                  <a:lnTo>
                    <a:pt x="462" y="160"/>
                  </a:lnTo>
                  <a:lnTo>
                    <a:pt x="463" y="164"/>
                  </a:lnTo>
                  <a:lnTo>
                    <a:pt x="463" y="169"/>
                  </a:lnTo>
                  <a:lnTo>
                    <a:pt x="463" y="173"/>
                  </a:lnTo>
                  <a:lnTo>
                    <a:pt x="462" y="178"/>
                  </a:lnTo>
                  <a:lnTo>
                    <a:pt x="456" y="185"/>
                  </a:lnTo>
                  <a:lnTo>
                    <a:pt x="456" y="185"/>
                  </a:lnTo>
                  <a:lnTo>
                    <a:pt x="451" y="192"/>
                  </a:lnTo>
                  <a:lnTo>
                    <a:pt x="448" y="197"/>
                  </a:lnTo>
                  <a:lnTo>
                    <a:pt x="448" y="206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51" y="224"/>
                  </a:lnTo>
                  <a:lnTo>
                    <a:pt x="455" y="232"/>
                  </a:lnTo>
                  <a:lnTo>
                    <a:pt x="462" y="247"/>
                  </a:lnTo>
                  <a:lnTo>
                    <a:pt x="465" y="255"/>
                  </a:lnTo>
                  <a:lnTo>
                    <a:pt x="469" y="262"/>
                  </a:lnTo>
                  <a:lnTo>
                    <a:pt x="469" y="269"/>
                  </a:lnTo>
                  <a:lnTo>
                    <a:pt x="467" y="276"/>
                  </a:lnTo>
                  <a:lnTo>
                    <a:pt x="467" y="276"/>
                  </a:lnTo>
                  <a:lnTo>
                    <a:pt x="460" y="289"/>
                  </a:lnTo>
                  <a:lnTo>
                    <a:pt x="453" y="301"/>
                  </a:lnTo>
                  <a:lnTo>
                    <a:pt x="448" y="308"/>
                  </a:lnTo>
                  <a:lnTo>
                    <a:pt x="440" y="313"/>
                  </a:lnTo>
                  <a:lnTo>
                    <a:pt x="432" y="319"/>
                  </a:lnTo>
                  <a:lnTo>
                    <a:pt x="421" y="324"/>
                  </a:lnTo>
                  <a:lnTo>
                    <a:pt x="421" y="324"/>
                  </a:lnTo>
                  <a:lnTo>
                    <a:pt x="389" y="336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9" y="343"/>
                  </a:lnTo>
                  <a:lnTo>
                    <a:pt x="377" y="352"/>
                  </a:lnTo>
                  <a:lnTo>
                    <a:pt x="377" y="359"/>
                  </a:lnTo>
                  <a:lnTo>
                    <a:pt x="379" y="365"/>
                  </a:lnTo>
                  <a:lnTo>
                    <a:pt x="382" y="372"/>
                  </a:lnTo>
                  <a:lnTo>
                    <a:pt x="388" y="379"/>
                  </a:lnTo>
                  <a:lnTo>
                    <a:pt x="396" y="384"/>
                  </a:lnTo>
                  <a:lnTo>
                    <a:pt x="409" y="389"/>
                  </a:lnTo>
                  <a:lnTo>
                    <a:pt x="409" y="389"/>
                  </a:lnTo>
                  <a:lnTo>
                    <a:pt x="432" y="398"/>
                  </a:lnTo>
                  <a:lnTo>
                    <a:pt x="442" y="402"/>
                  </a:lnTo>
                  <a:lnTo>
                    <a:pt x="451" y="407"/>
                  </a:lnTo>
                  <a:lnTo>
                    <a:pt x="460" y="412"/>
                  </a:lnTo>
                  <a:lnTo>
                    <a:pt x="467" y="421"/>
                  </a:lnTo>
                  <a:lnTo>
                    <a:pt x="474" y="433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90" y="477"/>
                  </a:lnTo>
                  <a:lnTo>
                    <a:pt x="495" y="493"/>
                  </a:lnTo>
                  <a:lnTo>
                    <a:pt x="499" y="498"/>
                  </a:lnTo>
                  <a:lnTo>
                    <a:pt x="500" y="498"/>
                  </a:lnTo>
                  <a:lnTo>
                    <a:pt x="500" y="498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110820" y="3938691"/>
              <a:ext cx="380110" cy="374757"/>
            </a:xfrm>
            <a:custGeom>
              <a:avLst/>
              <a:gdLst/>
              <a:ahLst/>
              <a:cxnLst>
                <a:cxn ang="0">
                  <a:pos x="164" y="421"/>
                </a:cxn>
                <a:cxn ang="0">
                  <a:pos x="167" y="407"/>
                </a:cxn>
                <a:cxn ang="0">
                  <a:pos x="188" y="404"/>
                </a:cxn>
                <a:cxn ang="0">
                  <a:pos x="206" y="409"/>
                </a:cxn>
                <a:cxn ang="0">
                  <a:pos x="222" y="418"/>
                </a:cxn>
                <a:cxn ang="0">
                  <a:pos x="231" y="416"/>
                </a:cxn>
                <a:cxn ang="0">
                  <a:pos x="241" y="404"/>
                </a:cxn>
                <a:cxn ang="0">
                  <a:pos x="234" y="372"/>
                </a:cxn>
                <a:cxn ang="0">
                  <a:pos x="225" y="361"/>
                </a:cxn>
                <a:cxn ang="0">
                  <a:pos x="215" y="345"/>
                </a:cxn>
                <a:cxn ang="0">
                  <a:pos x="224" y="337"/>
                </a:cxn>
                <a:cxn ang="0">
                  <a:pos x="277" y="291"/>
                </a:cxn>
                <a:cxn ang="0">
                  <a:pos x="284" y="287"/>
                </a:cxn>
                <a:cxn ang="0">
                  <a:pos x="312" y="308"/>
                </a:cxn>
                <a:cxn ang="0">
                  <a:pos x="342" y="331"/>
                </a:cxn>
                <a:cxn ang="0">
                  <a:pos x="366" y="338"/>
                </a:cxn>
                <a:cxn ang="0">
                  <a:pos x="382" y="331"/>
                </a:cxn>
                <a:cxn ang="0">
                  <a:pos x="416" y="300"/>
                </a:cxn>
                <a:cxn ang="0">
                  <a:pos x="428" y="270"/>
                </a:cxn>
                <a:cxn ang="0">
                  <a:pos x="421" y="234"/>
                </a:cxn>
                <a:cxn ang="0">
                  <a:pos x="410" y="194"/>
                </a:cxn>
                <a:cxn ang="0">
                  <a:pos x="400" y="178"/>
                </a:cxn>
                <a:cxn ang="0">
                  <a:pos x="372" y="150"/>
                </a:cxn>
                <a:cxn ang="0">
                  <a:pos x="370" y="131"/>
                </a:cxn>
                <a:cxn ang="0">
                  <a:pos x="391" y="111"/>
                </a:cxn>
                <a:cxn ang="0">
                  <a:pos x="409" y="85"/>
                </a:cxn>
                <a:cxn ang="0">
                  <a:pos x="400" y="62"/>
                </a:cxn>
                <a:cxn ang="0">
                  <a:pos x="382" y="57"/>
                </a:cxn>
                <a:cxn ang="0">
                  <a:pos x="352" y="67"/>
                </a:cxn>
                <a:cxn ang="0">
                  <a:pos x="340" y="72"/>
                </a:cxn>
                <a:cxn ang="0">
                  <a:pos x="324" y="72"/>
                </a:cxn>
                <a:cxn ang="0">
                  <a:pos x="315" y="58"/>
                </a:cxn>
                <a:cxn ang="0">
                  <a:pos x="292" y="0"/>
                </a:cxn>
                <a:cxn ang="0">
                  <a:pos x="222" y="7"/>
                </a:cxn>
                <a:cxn ang="0">
                  <a:pos x="208" y="13"/>
                </a:cxn>
                <a:cxn ang="0">
                  <a:pos x="203" y="30"/>
                </a:cxn>
                <a:cxn ang="0">
                  <a:pos x="196" y="62"/>
                </a:cxn>
                <a:cxn ang="0">
                  <a:pos x="180" y="71"/>
                </a:cxn>
                <a:cxn ang="0">
                  <a:pos x="143" y="72"/>
                </a:cxn>
                <a:cxn ang="0">
                  <a:pos x="102" y="72"/>
                </a:cxn>
                <a:cxn ang="0">
                  <a:pos x="78" y="71"/>
                </a:cxn>
                <a:cxn ang="0">
                  <a:pos x="58" y="62"/>
                </a:cxn>
                <a:cxn ang="0">
                  <a:pos x="62" y="101"/>
                </a:cxn>
                <a:cxn ang="0">
                  <a:pos x="55" y="134"/>
                </a:cxn>
                <a:cxn ang="0">
                  <a:pos x="44" y="173"/>
                </a:cxn>
                <a:cxn ang="0">
                  <a:pos x="21" y="212"/>
                </a:cxn>
                <a:cxn ang="0">
                  <a:pos x="11" y="212"/>
                </a:cxn>
                <a:cxn ang="0">
                  <a:pos x="0" y="210"/>
                </a:cxn>
                <a:cxn ang="0">
                  <a:pos x="2" y="217"/>
                </a:cxn>
                <a:cxn ang="0">
                  <a:pos x="16" y="245"/>
                </a:cxn>
                <a:cxn ang="0">
                  <a:pos x="16" y="254"/>
                </a:cxn>
                <a:cxn ang="0">
                  <a:pos x="16" y="264"/>
                </a:cxn>
                <a:cxn ang="0">
                  <a:pos x="37" y="300"/>
                </a:cxn>
                <a:cxn ang="0">
                  <a:pos x="72" y="347"/>
                </a:cxn>
                <a:cxn ang="0">
                  <a:pos x="113" y="388"/>
                </a:cxn>
                <a:cxn ang="0">
                  <a:pos x="148" y="416"/>
                </a:cxn>
              </a:cxnLst>
              <a:rect l="0" t="0" r="r" b="b"/>
              <a:pathLst>
                <a:path w="428" h="421">
                  <a:moveTo>
                    <a:pt x="160" y="421"/>
                  </a:moveTo>
                  <a:lnTo>
                    <a:pt x="160" y="421"/>
                  </a:lnTo>
                  <a:lnTo>
                    <a:pt x="164" y="421"/>
                  </a:lnTo>
                  <a:lnTo>
                    <a:pt x="164" y="419"/>
                  </a:lnTo>
                  <a:lnTo>
                    <a:pt x="166" y="412"/>
                  </a:lnTo>
                  <a:lnTo>
                    <a:pt x="167" y="407"/>
                  </a:lnTo>
                  <a:lnTo>
                    <a:pt x="171" y="404"/>
                  </a:lnTo>
                  <a:lnTo>
                    <a:pt x="178" y="402"/>
                  </a:lnTo>
                  <a:lnTo>
                    <a:pt x="188" y="404"/>
                  </a:lnTo>
                  <a:lnTo>
                    <a:pt x="188" y="404"/>
                  </a:lnTo>
                  <a:lnTo>
                    <a:pt x="199" y="405"/>
                  </a:lnTo>
                  <a:lnTo>
                    <a:pt x="206" y="409"/>
                  </a:lnTo>
                  <a:lnTo>
                    <a:pt x="217" y="414"/>
                  </a:lnTo>
                  <a:lnTo>
                    <a:pt x="218" y="418"/>
                  </a:lnTo>
                  <a:lnTo>
                    <a:pt x="222" y="418"/>
                  </a:lnTo>
                  <a:lnTo>
                    <a:pt x="225" y="418"/>
                  </a:lnTo>
                  <a:lnTo>
                    <a:pt x="231" y="416"/>
                  </a:lnTo>
                  <a:lnTo>
                    <a:pt x="231" y="416"/>
                  </a:lnTo>
                  <a:lnTo>
                    <a:pt x="236" y="412"/>
                  </a:lnTo>
                  <a:lnTo>
                    <a:pt x="240" y="407"/>
                  </a:lnTo>
                  <a:lnTo>
                    <a:pt x="241" y="404"/>
                  </a:lnTo>
                  <a:lnTo>
                    <a:pt x="243" y="398"/>
                  </a:lnTo>
                  <a:lnTo>
                    <a:pt x="241" y="386"/>
                  </a:lnTo>
                  <a:lnTo>
                    <a:pt x="234" y="372"/>
                  </a:lnTo>
                  <a:lnTo>
                    <a:pt x="234" y="372"/>
                  </a:lnTo>
                  <a:lnTo>
                    <a:pt x="231" y="367"/>
                  </a:lnTo>
                  <a:lnTo>
                    <a:pt x="225" y="361"/>
                  </a:lnTo>
                  <a:lnTo>
                    <a:pt x="218" y="352"/>
                  </a:lnTo>
                  <a:lnTo>
                    <a:pt x="215" y="349"/>
                  </a:lnTo>
                  <a:lnTo>
                    <a:pt x="215" y="345"/>
                  </a:lnTo>
                  <a:lnTo>
                    <a:pt x="218" y="342"/>
                  </a:lnTo>
                  <a:lnTo>
                    <a:pt x="224" y="337"/>
                  </a:lnTo>
                  <a:lnTo>
                    <a:pt x="224" y="337"/>
                  </a:lnTo>
                  <a:lnTo>
                    <a:pt x="241" y="324"/>
                  </a:lnTo>
                  <a:lnTo>
                    <a:pt x="255" y="310"/>
                  </a:lnTo>
                  <a:lnTo>
                    <a:pt x="277" y="291"/>
                  </a:lnTo>
                  <a:lnTo>
                    <a:pt x="277" y="291"/>
                  </a:lnTo>
                  <a:lnTo>
                    <a:pt x="282" y="287"/>
                  </a:lnTo>
                  <a:lnTo>
                    <a:pt x="284" y="287"/>
                  </a:lnTo>
                  <a:lnTo>
                    <a:pt x="285" y="289"/>
                  </a:lnTo>
                  <a:lnTo>
                    <a:pt x="294" y="294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33" y="324"/>
                  </a:lnTo>
                  <a:lnTo>
                    <a:pt x="342" y="331"/>
                  </a:lnTo>
                  <a:lnTo>
                    <a:pt x="350" y="337"/>
                  </a:lnTo>
                  <a:lnTo>
                    <a:pt x="358" y="338"/>
                  </a:lnTo>
                  <a:lnTo>
                    <a:pt x="366" y="338"/>
                  </a:lnTo>
                  <a:lnTo>
                    <a:pt x="373" y="337"/>
                  </a:lnTo>
                  <a:lnTo>
                    <a:pt x="382" y="331"/>
                  </a:lnTo>
                  <a:lnTo>
                    <a:pt x="382" y="331"/>
                  </a:lnTo>
                  <a:lnTo>
                    <a:pt x="400" y="317"/>
                  </a:lnTo>
                  <a:lnTo>
                    <a:pt x="409" y="308"/>
                  </a:lnTo>
                  <a:lnTo>
                    <a:pt x="416" y="300"/>
                  </a:lnTo>
                  <a:lnTo>
                    <a:pt x="423" y="291"/>
                  </a:lnTo>
                  <a:lnTo>
                    <a:pt x="426" y="282"/>
                  </a:lnTo>
                  <a:lnTo>
                    <a:pt x="428" y="270"/>
                  </a:lnTo>
                  <a:lnTo>
                    <a:pt x="426" y="259"/>
                  </a:lnTo>
                  <a:lnTo>
                    <a:pt x="426" y="259"/>
                  </a:lnTo>
                  <a:lnTo>
                    <a:pt x="421" y="234"/>
                  </a:lnTo>
                  <a:lnTo>
                    <a:pt x="417" y="213"/>
                  </a:lnTo>
                  <a:lnTo>
                    <a:pt x="414" y="203"/>
                  </a:lnTo>
                  <a:lnTo>
                    <a:pt x="410" y="194"/>
                  </a:lnTo>
                  <a:lnTo>
                    <a:pt x="407" y="185"/>
                  </a:lnTo>
                  <a:lnTo>
                    <a:pt x="400" y="178"/>
                  </a:lnTo>
                  <a:lnTo>
                    <a:pt x="400" y="178"/>
                  </a:lnTo>
                  <a:lnTo>
                    <a:pt x="384" y="164"/>
                  </a:lnTo>
                  <a:lnTo>
                    <a:pt x="377" y="157"/>
                  </a:lnTo>
                  <a:lnTo>
                    <a:pt x="372" y="150"/>
                  </a:lnTo>
                  <a:lnTo>
                    <a:pt x="368" y="143"/>
                  </a:lnTo>
                  <a:lnTo>
                    <a:pt x="366" y="138"/>
                  </a:lnTo>
                  <a:lnTo>
                    <a:pt x="370" y="131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391" y="111"/>
                  </a:lnTo>
                  <a:lnTo>
                    <a:pt x="398" y="102"/>
                  </a:lnTo>
                  <a:lnTo>
                    <a:pt x="403" y="94"/>
                  </a:lnTo>
                  <a:lnTo>
                    <a:pt x="409" y="85"/>
                  </a:lnTo>
                  <a:lnTo>
                    <a:pt x="409" y="76"/>
                  </a:lnTo>
                  <a:lnTo>
                    <a:pt x="407" y="69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391" y="58"/>
                  </a:lnTo>
                  <a:lnTo>
                    <a:pt x="382" y="57"/>
                  </a:lnTo>
                  <a:lnTo>
                    <a:pt x="373" y="58"/>
                  </a:lnTo>
                  <a:lnTo>
                    <a:pt x="366" y="60"/>
                  </a:lnTo>
                  <a:lnTo>
                    <a:pt x="352" y="67"/>
                  </a:lnTo>
                  <a:lnTo>
                    <a:pt x="345" y="71"/>
                  </a:lnTo>
                  <a:lnTo>
                    <a:pt x="340" y="72"/>
                  </a:lnTo>
                  <a:lnTo>
                    <a:pt x="340" y="72"/>
                  </a:lnTo>
                  <a:lnTo>
                    <a:pt x="333" y="74"/>
                  </a:lnTo>
                  <a:lnTo>
                    <a:pt x="328" y="74"/>
                  </a:lnTo>
                  <a:lnTo>
                    <a:pt x="324" y="72"/>
                  </a:lnTo>
                  <a:lnTo>
                    <a:pt x="322" y="71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06" y="41"/>
                  </a:lnTo>
                  <a:lnTo>
                    <a:pt x="299" y="2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52" y="4"/>
                  </a:lnTo>
                  <a:lnTo>
                    <a:pt x="222" y="7"/>
                  </a:lnTo>
                  <a:lnTo>
                    <a:pt x="213" y="9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6" y="18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197" y="48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4" y="65"/>
                  </a:lnTo>
                  <a:lnTo>
                    <a:pt x="188" y="69"/>
                  </a:lnTo>
                  <a:lnTo>
                    <a:pt x="180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43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02" y="72"/>
                  </a:lnTo>
                  <a:lnTo>
                    <a:pt x="88" y="72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63" y="65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2" y="74"/>
                  </a:lnTo>
                  <a:lnTo>
                    <a:pt x="63" y="86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58" y="115"/>
                  </a:lnTo>
                  <a:lnTo>
                    <a:pt x="55" y="134"/>
                  </a:lnTo>
                  <a:lnTo>
                    <a:pt x="51" y="155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30" y="201"/>
                  </a:lnTo>
                  <a:lnTo>
                    <a:pt x="25" y="210"/>
                  </a:lnTo>
                  <a:lnTo>
                    <a:pt x="21" y="212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1" y="212"/>
                  </a:lnTo>
                  <a:lnTo>
                    <a:pt x="4" y="210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7" y="229"/>
                  </a:lnTo>
                  <a:lnTo>
                    <a:pt x="12" y="238"/>
                  </a:lnTo>
                  <a:lnTo>
                    <a:pt x="16" y="245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16" y="254"/>
                  </a:lnTo>
                  <a:lnTo>
                    <a:pt x="12" y="256"/>
                  </a:lnTo>
                  <a:lnTo>
                    <a:pt x="12" y="259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25" y="278"/>
                  </a:lnTo>
                  <a:lnTo>
                    <a:pt x="37" y="300"/>
                  </a:lnTo>
                  <a:lnTo>
                    <a:pt x="55" y="324"/>
                  </a:lnTo>
                  <a:lnTo>
                    <a:pt x="62" y="337"/>
                  </a:lnTo>
                  <a:lnTo>
                    <a:pt x="72" y="347"/>
                  </a:lnTo>
                  <a:lnTo>
                    <a:pt x="72" y="347"/>
                  </a:lnTo>
                  <a:lnTo>
                    <a:pt x="92" y="367"/>
                  </a:lnTo>
                  <a:lnTo>
                    <a:pt x="113" y="388"/>
                  </a:lnTo>
                  <a:lnTo>
                    <a:pt x="123" y="398"/>
                  </a:lnTo>
                  <a:lnTo>
                    <a:pt x="136" y="407"/>
                  </a:lnTo>
                  <a:lnTo>
                    <a:pt x="148" y="416"/>
                  </a:lnTo>
                  <a:lnTo>
                    <a:pt x="160" y="421"/>
                  </a:lnTo>
                  <a:lnTo>
                    <a:pt x="160" y="42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253584" y="3836972"/>
              <a:ext cx="474692" cy="576412"/>
            </a:xfrm>
            <a:custGeom>
              <a:avLst/>
              <a:gdLst/>
              <a:ahLst/>
              <a:cxnLst>
                <a:cxn ang="0">
                  <a:pos x="523" y="27"/>
                </a:cxn>
                <a:cxn ang="0">
                  <a:pos x="500" y="11"/>
                </a:cxn>
                <a:cxn ang="0">
                  <a:pos x="451" y="0"/>
                </a:cxn>
                <a:cxn ang="0">
                  <a:pos x="426" y="9"/>
                </a:cxn>
                <a:cxn ang="0">
                  <a:pos x="405" y="43"/>
                </a:cxn>
                <a:cxn ang="0">
                  <a:pos x="382" y="74"/>
                </a:cxn>
                <a:cxn ang="0">
                  <a:pos x="360" y="113"/>
                </a:cxn>
                <a:cxn ang="0">
                  <a:pos x="342" y="124"/>
                </a:cxn>
                <a:cxn ang="0">
                  <a:pos x="132" y="113"/>
                </a:cxn>
                <a:cxn ang="0">
                  <a:pos x="166" y="185"/>
                </a:cxn>
                <a:cxn ang="0">
                  <a:pos x="189" y="182"/>
                </a:cxn>
                <a:cxn ang="0">
                  <a:pos x="222" y="168"/>
                </a:cxn>
                <a:cxn ang="0">
                  <a:pos x="250" y="182"/>
                </a:cxn>
                <a:cxn ang="0">
                  <a:pos x="243" y="207"/>
                </a:cxn>
                <a:cxn ang="0">
                  <a:pos x="215" y="235"/>
                </a:cxn>
                <a:cxn ang="0">
                  <a:pos x="208" y="252"/>
                </a:cxn>
                <a:cxn ang="0">
                  <a:pos x="227" y="281"/>
                </a:cxn>
                <a:cxn ang="0">
                  <a:pos x="256" y="321"/>
                </a:cxn>
                <a:cxn ang="0">
                  <a:pos x="264" y="365"/>
                </a:cxn>
                <a:cxn ang="0">
                  <a:pos x="268" y="393"/>
                </a:cxn>
                <a:cxn ang="0">
                  <a:pos x="247" y="423"/>
                </a:cxn>
                <a:cxn ang="0">
                  <a:pos x="212" y="450"/>
                </a:cxn>
                <a:cxn ang="0">
                  <a:pos x="189" y="448"/>
                </a:cxn>
                <a:cxn ang="0">
                  <a:pos x="148" y="416"/>
                </a:cxn>
                <a:cxn ang="0">
                  <a:pos x="120" y="402"/>
                </a:cxn>
                <a:cxn ang="0">
                  <a:pos x="74" y="443"/>
                </a:cxn>
                <a:cxn ang="0">
                  <a:pos x="57" y="457"/>
                </a:cxn>
                <a:cxn ang="0">
                  <a:pos x="58" y="467"/>
                </a:cxn>
                <a:cxn ang="0">
                  <a:pos x="81" y="502"/>
                </a:cxn>
                <a:cxn ang="0">
                  <a:pos x="80" y="522"/>
                </a:cxn>
                <a:cxn ang="0">
                  <a:pos x="62" y="531"/>
                </a:cxn>
                <a:cxn ang="0">
                  <a:pos x="44" y="518"/>
                </a:cxn>
                <a:cxn ang="0">
                  <a:pos x="9" y="520"/>
                </a:cxn>
                <a:cxn ang="0">
                  <a:pos x="36" y="575"/>
                </a:cxn>
                <a:cxn ang="0">
                  <a:pos x="60" y="619"/>
                </a:cxn>
                <a:cxn ang="0">
                  <a:pos x="67" y="647"/>
                </a:cxn>
                <a:cxn ang="0">
                  <a:pos x="95" y="628"/>
                </a:cxn>
                <a:cxn ang="0">
                  <a:pos x="120" y="596"/>
                </a:cxn>
                <a:cxn ang="0">
                  <a:pos x="185" y="592"/>
                </a:cxn>
                <a:cxn ang="0">
                  <a:pos x="219" y="589"/>
                </a:cxn>
                <a:cxn ang="0">
                  <a:pos x="300" y="546"/>
                </a:cxn>
                <a:cxn ang="0">
                  <a:pos x="321" y="531"/>
                </a:cxn>
                <a:cxn ang="0">
                  <a:pos x="338" y="517"/>
                </a:cxn>
                <a:cxn ang="0">
                  <a:pos x="351" y="473"/>
                </a:cxn>
                <a:cxn ang="0">
                  <a:pos x="372" y="430"/>
                </a:cxn>
                <a:cxn ang="0">
                  <a:pos x="382" y="404"/>
                </a:cxn>
                <a:cxn ang="0">
                  <a:pos x="388" y="369"/>
                </a:cxn>
                <a:cxn ang="0">
                  <a:pos x="414" y="344"/>
                </a:cxn>
                <a:cxn ang="0">
                  <a:pos x="455" y="309"/>
                </a:cxn>
                <a:cxn ang="0">
                  <a:pos x="483" y="251"/>
                </a:cxn>
                <a:cxn ang="0">
                  <a:pos x="495" y="140"/>
                </a:cxn>
                <a:cxn ang="0">
                  <a:pos x="532" y="55"/>
                </a:cxn>
              </a:cxnLst>
              <a:rect l="0" t="0" r="r" b="b"/>
              <a:pathLst>
                <a:path w="532" h="647">
                  <a:moveTo>
                    <a:pt x="525" y="30"/>
                  </a:moveTo>
                  <a:lnTo>
                    <a:pt x="525" y="30"/>
                  </a:lnTo>
                  <a:lnTo>
                    <a:pt x="525" y="29"/>
                  </a:lnTo>
                  <a:lnTo>
                    <a:pt x="523" y="27"/>
                  </a:lnTo>
                  <a:lnTo>
                    <a:pt x="522" y="23"/>
                  </a:lnTo>
                  <a:lnTo>
                    <a:pt x="516" y="20"/>
                  </a:lnTo>
                  <a:lnTo>
                    <a:pt x="511" y="15"/>
                  </a:lnTo>
                  <a:lnTo>
                    <a:pt x="500" y="11"/>
                  </a:lnTo>
                  <a:lnTo>
                    <a:pt x="486" y="8"/>
                  </a:lnTo>
                  <a:lnTo>
                    <a:pt x="486" y="8"/>
                  </a:lnTo>
                  <a:lnTo>
                    <a:pt x="462" y="2"/>
                  </a:lnTo>
                  <a:lnTo>
                    <a:pt x="451" y="0"/>
                  </a:lnTo>
                  <a:lnTo>
                    <a:pt x="444" y="2"/>
                  </a:lnTo>
                  <a:lnTo>
                    <a:pt x="437" y="2"/>
                  </a:lnTo>
                  <a:lnTo>
                    <a:pt x="432" y="6"/>
                  </a:lnTo>
                  <a:lnTo>
                    <a:pt x="426" y="9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12" y="29"/>
                  </a:lnTo>
                  <a:lnTo>
                    <a:pt x="405" y="43"/>
                  </a:lnTo>
                  <a:lnTo>
                    <a:pt x="398" y="53"/>
                  </a:lnTo>
                  <a:lnTo>
                    <a:pt x="391" y="62"/>
                  </a:lnTo>
                  <a:lnTo>
                    <a:pt x="391" y="62"/>
                  </a:lnTo>
                  <a:lnTo>
                    <a:pt x="382" y="74"/>
                  </a:lnTo>
                  <a:lnTo>
                    <a:pt x="379" y="80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0" y="113"/>
                  </a:lnTo>
                  <a:lnTo>
                    <a:pt x="354" y="118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2" y="124"/>
                  </a:lnTo>
                  <a:lnTo>
                    <a:pt x="331" y="124"/>
                  </a:lnTo>
                  <a:lnTo>
                    <a:pt x="301" y="122"/>
                  </a:lnTo>
                  <a:lnTo>
                    <a:pt x="263" y="118"/>
                  </a:lnTo>
                  <a:lnTo>
                    <a:pt x="132" y="113"/>
                  </a:lnTo>
                  <a:lnTo>
                    <a:pt x="159" y="180"/>
                  </a:lnTo>
                  <a:lnTo>
                    <a:pt x="159" y="180"/>
                  </a:lnTo>
                  <a:lnTo>
                    <a:pt x="161" y="182"/>
                  </a:lnTo>
                  <a:lnTo>
                    <a:pt x="166" y="185"/>
                  </a:lnTo>
                  <a:lnTo>
                    <a:pt x="169" y="185"/>
                  </a:lnTo>
                  <a:lnTo>
                    <a:pt x="175" y="185"/>
                  </a:lnTo>
                  <a:lnTo>
                    <a:pt x="182" y="185"/>
                  </a:lnTo>
                  <a:lnTo>
                    <a:pt x="189" y="182"/>
                  </a:lnTo>
                  <a:lnTo>
                    <a:pt x="189" y="182"/>
                  </a:lnTo>
                  <a:lnTo>
                    <a:pt x="205" y="175"/>
                  </a:lnTo>
                  <a:lnTo>
                    <a:pt x="213" y="171"/>
                  </a:lnTo>
                  <a:lnTo>
                    <a:pt x="222" y="168"/>
                  </a:lnTo>
                  <a:lnTo>
                    <a:pt x="229" y="168"/>
                  </a:lnTo>
                  <a:lnTo>
                    <a:pt x="236" y="170"/>
                  </a:lnTo>
                  <a:lnTo>
                    <a:pt x="243" y="173"/>
                  </a:lnTo>
                  <a:lnTo>
                    <a:pt x="250" y="182"/>
                  </a:lnTo>
                  <a:lnTo>
                    <a:pt x="250" y="182"/>
                  </a:lnTo>
                  <a:lnTo>
                    <a:pt x="249" y="185"/>
                  </a:lnTo>
                  <a:lnTo>
                    <a:pt x="247" y="194"/>
                  </a:lnTo>
                  <a:lnTo>
                    <a:pt x="243" y="207"/>
                  </a:lnTo>
                  <a:lnTo>
                    <a:pt x="240" y="212"/>
                  </a:lnTo>
                  <a:lnTo>
                    <a:pt x="234" y="217"/>
                  </a:lnTo>
                  <a:lnTo>
                    <a:pt x="234" y="217"/>
                  </a:lnTo>
                  <a:lnTo>
                    <a:pt x="215" y="235"/>
                  </a:lnTo>
                  <a:lnTo>
                    <a:pt x="208" y="242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8" y="252"/>
                  </a:lnTo>
                  <a:lnTo>
                    <a:pt x="212" y="261"/>
                  </a:lnTo>
                  <a:lnTo>
                    <a:pt x="217" y="270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38" y="289"/>
                  </a:lnTo>
                  <a:lnTo>
                    <a:pt x="247" y="302"/>
                  </a:lnTo>
                  <a:lnTo>
                    <a:pt x="254" y="312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9" y="346"/>
                  </a:lnTo>
                  <a:lnTo>
                    <a:pt x="264" y="365"/>
                  </a:lnTo>
                  <a:lnTo>
                    <a:pt x="264" y="365"/>
                  </a:lnTo>
                  <a:lnTo>
                    <a:pt x="266" y="370"/>
                  </a:lnTo>
                  <a:lnTo>
                    <a:pt x="268" y="381"/>
                  </a:lnTo>
                  <a:lnTo>
                    <a:pt x="268" y="386"/>
                  </a:lnTo>
                  <a:lnTo>
                    <a:pt x="268" y="393"/>
                  </a:lnTo>
                  <a:lnTo>
                    <a:pt x="264" y="400"/>
                  </a:lnTo>
                  <a:lnTo>
                    <a:pt x="261" y="407"/>
                  </a:lnTo>
                  <a:lnTo>
                    <a:pt x="261" y="407"/>
                  </a:lnTo>
                  <a:lnTo>
                    <a:pt x="247" y="423"/>
                  </a:lnTo>
                  <a:lnTo>
                    <a:pt x="231" y="436"/>
                  </a:lnTo>
                  <a:lnTo>
                    <a:pt x="215" y="450"/>
                  </a:lnTo>
                  <a:lnTo>
                    <a:pt x="215" y="450"/>
                  </a:lnTo>
                  <a:lnTo>
                    <a:pt x="212" y="450"/>
                  </a:lnTo>
                  <a:lnTo>
                    <a:pt x="205" y="451"/>
                  </a:lnTo>
                  <a:lnTo>
                    <a:pt x="199" y="451"/>
                  </a:lnTo>
                  <a:lnTo>
                    <a:pt x="194" y="451"/>
                  </a:lnTo>
                  <a:lnTo>
                    <a:pt x="189" y="448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66" y="430"/>
                  </a:lnTo>
                  <a:lnTo>
                    <a:pt x="148" y="416"/>
                  </a:lnTo>
                  <a:lnTo>
                    <a:pt x="129" y="402"/>
                  </a:lnTo>
                  <a:lnTo>
                    <a:pt x="129" y="402"/>
                  </a:lnTo>
                  <a:lnTo>
                    <a:pt x="124" y="402"/>
                  </a:lnTo>
                  <a:lnTo>
                    <a:pt x="120" y="402"/>
                  </a:lnTo>
                  <a:lnTo>
                    <a:pt x="117" y="404"/>
                  </a:lnTo>
                  <a:lnTo>
                    <a:pt x="117" y="404"/>
                  </a:lnTo>
                  <a:lnTo>
                    <a:pt x="92" y="428"/>
                  </a:lnTo>
                  <a:lnTo>
                    <a:pt x="74" y="443"/>
                  </a:lnTo>
                  <a:lnTo>
                    <a:pt x="64" y="450"/>
                  </a:lnTo>
                  <a:lnTo>
                    <a:pt x="64" y="450"/>
                  </a:lnTo>
                  <a:lnTo>
                    <a:pt x="60" y="451"/>
                  </a:lnTo>
                  <a:lnTo>
                    <a:pt x="57" y="457"/>
                  </a:lnTo>
                  <a:lnTo>
                    <a:pt x="55" y="462"/>
                  </a:lnTo>
                  <a:lnTo>
                    <a:pt x="57" y="464"/>
                  </a:lnTo>
                  <a:lnTo>
                    <a:pt x="58" y="467"/>
                  </a:lnTo>
                  <a:lnTo>
                    <a:pt x="58" y="467"/>
                  </a:lnTo>
                  <a:lnTo>
                    <a:pt x="65" y="474"/>
                  </a:lnTo>
                  <a:lnTo>
                    <a:pt x="74" y="485"/>
                  </a:lnTo>
                  <a:lnTo>
                    <a:pt x="80" y="495"/>
                  </a:lnTo>
                  <a:lnTo>
                    <a:pt x="81" y="502"/>
                  </a:lnTo>
                  <a:lnTo>
                    <a:pt x="81" y="502"/>
                  </a:lnTo>
                  <a:lnTo>
                    <a:pt x="81" y="508"/>
                  </a:lnTo>
                  <a:lnTo>
                    <a:pt x="81" y="517"/>
                  </a:lnTo>
                  <a:lnTo>
                    <a:pt x="80" y="522"/>
                  </a:lnTo>
                  <a:lnTo>
                    <a:pt x="76" y="525"/>
                  </a:lnTo>
                  <a:lnTo>
                    <a:pt x="71" y="529"/>
                  </a:lnTo>
                  <a:lnTo>
                    <a:pt x="62" y="531"/>
                  </a:lnTo>
                  <a:lnTo>
                    <a:pt x="62" y="531"/>
                  </a:lnTo>
                  <a:lnTo>
                    <a:pt x="57" y="525"/>
                  </a:lnTo>
                  <a:lnTo>
                    <a:pt x="51" y="520"/>
                  </a:lnTo>
                  <a:lnTo>
                    <a:pt x="44" y="518"/>
                  </a:lnTo>
                  <a:lnTo>
                    <a:pt x="44" y="518"/>
                  </a:lnTo>
                  <a:lnTo>
                    <a:pt x="18" y="515"/>
                  </a:lnTo>
                  <a:lnTo>
                    <a:pt x="18" y="515"/>
                  </a:lnTo>
                  <a:lnTo>
                    <a:pt x="13" y="517"/>
                  </a:lnTo>
                  <a:lnTo>
                    <a:pt x="9" y="520"/>
                  </a:lnTo>
                  <a:lnTo>
                    <a:pt x="4" y="52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36" y="575"/>
                  </a:lnTo>
                  <a:lnTo>
                    <a:pt x="36" y="575"/>
                  </a:lnTo>
                  <a:lnTo>
                    <a:pt x="48" y="591"/>
                  </a:lnTo>
                  <a:lnTo>
                    <a:pt x="55" y="603"/>
                  </a:lnTo>
                  <a:lnTo>
                    <a:pt x="60" y="619"/>
                  </a:lnTo>
                  <a:lnTo>
                    <a:pt x="60" y="619"/>
                  </a:lnTo>
                  <a:lnTo>
                    <a:pt x="67" y="642"/>
                  </a:lnTo>
                  <a:lnTo>
                    <a:pt x="67" y="647"/>
                  </a:lnTo>
                  <a:lnTo>
                    <a:pt x="67" y="647"/>
                  </a:lnTo>
                  <a:lnTo>
                    <a:pt x="78" y="642"/>
                  </a:lnTo>
                  <a:lnTo>
                    <a:pt x="87" y="636"/>
                  </a:lnTo>
                  <a:lnTo>
                    <a:pt x="95" y="628"/>
                  </a:lnTo>
                  <a:lnTo>
                    <a:pt x="95" y="628"/>
                  </a:lnTo>
                  <a:lnTo>
                    <a:pt x="102" y="617"/>
                  </a:lnTo>
                  <a:lnTo>
                    <a:pt x="109" y="605"/>
                  </a:lnTo>
                  <a:lnTo>
                    <a:pt x="113" y="601"/>
                  </a:lnTo>
                  <a:lnTo>
                    <a:pt x="120" y="596"/>
                  </a:lnTo>
                  <a:lnTo>
                    <a:pt x="127" y="594"/>
                  </a:lnTo>
                  <a:lnTo>
                    <a:pt x="138" y="592"/>
                  </a:lnTo>
                  <a:lnTo>
                    <a:pt x="138" y="592"/>
                  </a:lnTo>
                  <a:lnTo>
                    <a:pt x="185" y="592"/>
                  </a:lnTo>
                  <a:lnTo>
                    <a:pt x="206" y="592"/>
                  </a:lnTo>
                  <a:lnTo>
                    <a:pt x="213" y="591"/>
                  </a:lnTo>
                  <a:lnTo>
                    <a:pt x="219" y="589"/>
                  </a:lnTo>
                  <a:lnTo>
                    <a:pt x="219" y="589"/>
                  </a:lnTo>
                  <a:lnTo>
                    <a:pt x="257" y="575"/>
                  </a:lnTo>
                  <a:lnTo>
                    <a:pt x="282" y="562"/>
                  </a:lnTo>
                  <a:lnTo>
                    <a:pt x="293" y="555"/>
                  </a:lnTo>
                  <a:lnTo>
                    <a:pt x="300" y="546"/>
                  </a:lnTo>
                  <a:lnTo>
                    <a:pt x="300" y="546"/>
                  </a:lnTo>
                  <a:lnTo>
                    <a:pt x="307" y="539"/>
                  </a:lnTo>
                  <a:lnTo>
                    <a:pt x="312" y="536"/>
                  </a:lnTo>
                  <a:lnTo>
                    <a:pt x="321" y="531"/>
                  </a:lnTo>
                  <a:lnTo>
                    <a:pt x="330" y="527"/>
                  </a:lnTo>
                  <a:lnTo>
                    <a:pt x="333" y="524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09"/>
                  </a:lnTo>
                  <a:lnTo>
                    <a:pt x="345" y="502"/>
                  </a:lnTo>
                  <a:lnTo>
                    <a:pt x="347" y="487"/>
                  </a:lnTo>
                  <a:lnTo>
                    <a:pt x="351" y="473"/>
                  </a:lnTo>
                  <a:lnTo>
                    <a:pt x="352" y="465"/>
                  </a:lnTo>
                  <a:lnTo>
                    <a:pt x="356" y="458"/>
                  </a:lnTo>
                  <a:lnTo>
                    <a:pt x="356" y="458"/>
                  </a:lnTo>
                  <a:lnTo>
                    <a:pt x="372" y="430"/>
                  </a:lnTo>
                  <a:lnTo>
                    <a:pt x="379" y="416"/>
                  </a:lnTo>
                  <a:lnTo>
                    <a:pt x="382" y="409"/>
                  </a:lnTo>
                  <a:lnTo>
                    <a:pt x="382" y="404"/>
                  </a:lnTo>
                  <a:lnTo>
                    <a:pt x="382" y="404"/>
                  </a:lnTo>
                  <a:lnTo>
                    <a:pt x="382" y="391"/>
                  </a:lnTo>
                  <a:lnTo>
                    <a:pt x="384" y="381"/>
                  </a:lnTo>
                  <a:lnTo>
                    <a:pt x="386" y="374"/>
                  </a:lnTo>
                  <a:lnTo>
                    <a:pt x="388" y="369"/>
                  </a:lnTo>
                  <a:lnTo>
                    <a:pt x="393" y="363"/>
                  </a:lnTo>
                  <a:lnTo>
                    <a:pt x="398" y="356"/>
                  </a:lnTo>
                  <a:lnTo>
                    <a:pt x="398" y="356"/>
                  </a:lnTo>
                  <a:lnTo>
                    <a:pt x="414" y="344"/>
                  </a:lnTo>
                  <a:lnTo>
                    <a:pt x="428" y="332"/>
                  </a:lnTo>
                  <a:lnTo>
                    <a:pt x="442" y="31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63" y="295"/>
                  </a:lnTo>
                  <a:lnTo>
                    <a:pt x="474" y="279"/>
                  </a:lnTo>
                  <a:lnTo>
                    <a:pt x="481" y="263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6" y="198"/>
                  </a:lnTo>
                  <a:lnTo>
                    <a:pt x="492" y="163"/>
                  </a:lnTo>
                  <a:lnTo>
                    <a:pt x="495" y="140"/>
                  </a:lnTo>
                  <a:lnTo>
                    <a:pt x="495" y="140"/>
                  </a:lnTo>
                  <a:lnTo>
                    <a:pt x="516" y="92"/>
                  </a:lnTo>
                  <a:lnTo>
                    <a:pt x="532" y="55"/>
                  </a:lnTo>
                  <a:lnTo>
                    <a:pt x="532" y="55"/>
                  </a:lnTo>
                  <a:lnTo>
                    <a:pt x="529" y="41"/>
                  </a:lnTo>
                  <a:lnTo>
                    <a:pt x="525" y="30"/>
                  </a:lnTo>
                  <a:lnTo>
                    <a:pt x="525" y="3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312474" y="3728114"/>
              <a:ext cx="1199222" cy="1183162"/>
            </a:xfrm>
            <a:custGeom>
              <a:avLst/>
              <a:gdLst/>
              <a:ahLst/>
              <a:cxnLst>
                <a:cxn ang="0">
                  <a:pos x="194" y="798"/>
                </a:cxn>
                <a:cxn ang="0">
                  <a:pos x="319" y="807"/>
                </a:cxn>
                <a:cxn ang="0">
                  <a:pos x="352" y="859"/>
                </a:cxn>
                <a:cxn ang="0">
                  <a:pos x="363" y="911"/>
                </a:cxn>
                <a:cxn ang="0">
                  <a:pos x="432" y="948"/>
                </a:cxn>
                <a:cxn ang="0">
                  <a:pos x="495" y="944"/>
                </a:cxn>
                <a:cxn ang="0">
                  <a:pos x="571" y="895"/>
                </a:cxn>
                <a:cxn ang="0">
                  <a:pos x="634" y="914"/>
                </a:cxn>
                <a:cxn ang="0">
                  <a:pos x="666" y="916"/>
                </a:cxn>
                <a:cxn ang="0">
                  <a:pos x="703" y="942"/>
                </a:cxn>
                <a:cxn ang="0">
                  <a:pos x="687" y="1025"/>
                </a:cxn>
                <a:cxn ang="0">
                  <a:pos x="705" y="1083"/>
                </a:cxn>
                <a:cxn ang="0">
                  <a:pos x="706" y="1138"/>
                </a:cxn>
                <a:cxn ang="0">
                  <a:pos x="747" y="1150"/>
                </a:cxn>
                <a:cxn ang="0">
                  <a:pos x="856" y="1162"/>
                </a:cxn>
                <a:cxn ang="0">
                  <a:pos x="941" y="1206"/>
                </a:cxn>
                <a:cxn ang="0">
                  <a:pos x="1030" y="1235"/>
                </a:cxn>
                <a:cxn ang="0">
                  <a:pos x="1103" y="1254"/>
                </a:cxn>
                <a:cxn ang="0">
                  <a:pos x="1210" y="1324"/>
                </a:cxn>
                <a:cxn ang="0">
                  <a:pos x="1256" y="1295"/>
                </a:cxn>
                <a:cxn ang="0">
                  <a:pos x="1242" y="1263"/>
                </a:cxn>
                <a:cxn ang="0">
                  <a:pos x="1180" y="1247"/>
                </a:cxn>
                <a:cxn ang="0">
                  <a:pos x="1140" y="1215"/>
                </a:cxn>
                <a:cxn ang="0">
                  <a:pos x="1131" y="1140"/>
                </a:cxn>
                <a:cxn ang="0">
                  <a:pos x="1141" y="1037"/>
                </a:cxn>
                <a:cxn ang="0">
                  <a:pos x="1178" y="990"/>
                </a:cxn>
                <a:cxn ang="0">
                  <a:pos x="1312" y="963"/>
                </a:cxn>
                <a:cxn ang="0">
                  <a:pos x="1270" y="852"/>
                </a:cxn>
                <a:cxn ang="0">
                  <a:pos x="1207" y="713"/>
                </a:cxn>
                <a:cxn ang="0">
                  <a:pos x="1222" y="683"/>
                </a:cxn>
                <a:cxn ang="0">
                  <a:pos x="1222" y="606"/>
                </a:cxn>
                <a:cxn ang="0">
                  <a:pos x="1198" y="549"/>
                </a:cxn>
                <a:cxn ang="0">
                  <a:pos x="1222" y="502"/>
                </a:cxn>
                <a:cxn ang="0">
                  <a:pos x="1224" y="467"/>
                </a:cxn>
                <a:cxn ang="0">
                  <a:pos x="1251" y="366"/>
                </a:cxn>
                <a:cxn ang="0">
                  <a:pos x="1332" y="239"/>
                </a:cxn>
                <a:cxn ang="0">
                  <a:pos x="1342" y="153"/>
                </a:cxn>
                <a:cxn ang="0">
                  <a:pos x="1298" y="81"/>
                </a:cxn>
                <a:cxn ang="0">
                  <a:pos x="1226" y="58"/>
                </a:cxn>
                <a:cxn ang="0">
                  <a:pos x="1155" y="55"/>
                </a:cxn>
                <a:cxn ang="0">
                  <a:pos x="891" y="9"/>
                </a:cxn>
                <a:cxn ang="0">
                  <a:pos x="779" y="26"/>
                </a:cxn>
                <a:cxn ang="0">
                  <a:pos x="749" y="70"/>
                </a:cxn>
                <a:cxn ang="0">
                  <a:pos x="713" y="88"/>
                </a:cxn>
                <a:cxn ang="0">
                  <a:pos x="671" y="81"/>
                </a:cxn>
                <a:cxn ang="0">
                  <a:pos x="604" y="67"/>
                </a:cxn>
                <a:cxn ang="0">
                  <a:pos x="565" y="32"/>
                </a:cxn>
                <a:cxn ang="0">
                  <a:pos x="513" y="21"/>
                </a:cxn>
                <a:cxn ang="0">
                  <a:pos x="493" y="40"/>
                </a:cxn>
                <a:cxn ang="0">
                  <a:pos x="456" y="62"/>
                </a:cxn>
                <a:cxn ang="0">
                  <a:pos x="449" y="113"/>
                </a:cxn>
                <a:cxn ang="0">
                  <a:pos x="432" y="255"/>
                </a:cxn>
                <a:cxn ang="0">
                  <a:pos x="405" y="400"/>
                </a:cxn>
                <a:cxn ang="0">
                  <a:pos x="345" y="465"/>
                </a:cxn>
                <a:cxn ang="0">
                  <a:pos x="315" y="512"/>
                </a:cxn>
                <a:cxn ang="0">
                  <a:pos x="293" y="571"/>
                </a:cxn>
                <a:cxn ang="0">
                  <a:pos x="278" y="627"/>
                </a:cxn>
                <a:cxn ang="0">
                  <a:pos x="233" y="667"/>
                </a:cxn>
                <a:cxn ang="0">
                  <a:pos x="141" y="713"/>
                </a:cxn>
                <a:cxn ang="0">
                  <a:pos x="41" y="727"/>
                </a:cxn>
                <a:cxn ang="0">
                  <a:pos x="23" y="754"/>
                </a:cxn>
                <a:cxn ang="0">
                  <a:pos x="23" y="796"/>
                </a:cxn>
              </a:cxnLst>
              <a:rect l="0" t="0" r="r" b="b"/>
              <a:pathLst>
                <a:path w="1344" h="1324">
                  <a:moveTo>
                    <a:pt x="62" y="807"/>
                  </a:moveTo>
                  <a:lnTo>
                    <a:pt x="62" y="807"/>
                  </a:lnTo>
                  <a:lnTo>
                    <a:pt x="106" y="801"/>
                  </a:lnTo>
                  <a:lnTo>
                    <a:pt x="150" y="800"/>
                  </a:lnTo>
                  <a:lnTo>
                    <a:pt x="194" y="798"/>
                  </a:lnTo>
                  <a:lnTo>
                    <a:pt x="194" y="798"/>
                  </a:lnTo>
                  <a:lnTo>
                    <a:pt x="273" y="798"/>
                  </a:lnTo>
                  <a:lnTo>
                    <a:pt x="289" y="798"/>
                  </a:lnTo>
                  <a:lnTo>
                    <a:pt x="303" y="800"/>
                  </a:lnTo>
                  <a:lnTo>
                    <a:pt x="312" y="801"/>
                  </a:lnTo>
                  <a:lnTo>
                    <a:pt x="319" y="807"/>
                  </a:lnTo>
                  <a:lnTo>
                    <a:pt x="319" y="807"/>
                  </a:lnTo>
                  <a:lnTo>
                    <a:pt x="330" y="815"/>
                  </a:lnTo>
                  <a:lnTo>
                    <a:pt x="342" y="828"/>
                  </a:lnTo>
                  <a:lnTo>
                    <a:pt x="347" y="835"/>
                  </a:lnTo>
                  <a:lnTo>
                    <a:pt x="351" y="842"/>
                  </a:lnTo>
                  <a:lnTo>
                    <a:pt x="352" y="849"/>
                  </a:lnTo>
                  <a:lnTo>
                    <a:pt x="352" y="859"/>
                  </a:lnTo>
                  <a:lnTo>
                    <a:pt x="352" y="859"/>
                  </a:lnTo>
                  <a:lnTo>
                    <a:pt x="352" y="868"/>
                  </a:lnTo>
                  <a:lnTo>
                    <a:pt x="352" y="879"/>
                  </a:lnTo>
                  <a:lnTo>
                    <a:pt x="354" y="889"/>
                  </a:lnTo>
                  <a:lnTo>
                    <a:pt x="358" y="900"/>
                  </a:lnTo>
                  <a:lnTo>
                    <a:pt x="363" y="911"/>
                  </a:lnTo>
                  <a:lnTo>
                    <a:pt x="370" y="919"/>
                  </a:lnTo>
                  <a:lnTo>
                    <a:pt x="379" y="926"/>
                  </a:lnTo>
                  <a:lnTo>
                    <a:pt x="391" y="933"/>
                  </a:lnTo>
                  <a:lnTo>
                    <a:pt x="391" y="933"/>
                  </a:lnTo>
                  <a:lnTo>
                    <a:pt x="418" y="944"/>
                  </a:lnTo>
                  <a:lnTo>
                    <a:pt x="432" y="948"/>
                  </a:lnTo>
                  <a:lnTo>
                    <a:pt x="448" y="951"/>
                  </a:lnTo>
                  <a:lnTo>
                    <a:pt x="462" y="953"/>
                  </a:lnTo>
                  <a:lnTo>
                    <a:pt x="474" y="953"/>
                  </a:lnTo>
                  <a:lnTo>
                    <a:pt x="486" y="949"/>
                  </a:lnTo>
                  <a:lnTo>
                    <a:pt x="495" y="944"/>
                  </a:lnTo>
                  <a:lnTo>
                    <a:pt x="495" y="944"/>
                  </a:lnTo>
                  <a:lnTo>
                    <a:pt x="514" y="926"/>
                  </a:lnTo>
                  <a:lnTo>
                    <a:pt x="527" y="916"/>
                  </a:lnTo>
                  <a:lnTo>
                    <a:pt x="541" y="905"/>
                  </a:lnTo>
                  <a:lnTo>
                    <a:pt x="555" y="898"/>
                  </a:lnTo>
                  <a:lnTo>
                    <a:pt x="562" y="895"/>
                  </a:lnTo>
                  <a:lnTo>
                    <a:pt x="571" y="895"/>
                  </a:lnTo>
                  <a:lnTo>
                    <a:pt x="580" y="893"/>
                  </a:lnTo>
                  <a:lnTo>
                    <a:pt x="588" y="895"/>
                  </a:lnTo>
                  <a:lnTo>
                    <a:pt x="597" y="896"/>
                  </a:lnTo>
                  <a:lnTo>
                    <a:pt x="606" y="902"/>
                  </a:lnTo>
                  <a:lnTo>
                    <a:pt x="606" y="902"/>
                  </a:lnTo>
                  <a:lnTo>
                    <a:pt x="634" y="914"/>
                  </a:lnTo>
                  <a:lnTo>
                    <a:pt x="643" y="918"/>
                  </a:lnTo>
                  <a:lnTo>
                    <a:pt x="648" y="918"/>
                  </a:lnTo>
                  <a:lnTo>
                    <a:pt x="657" y="918"/>
                  </a:lnTo>
                  <a:lnTo>
                    <a:pt x="661" y="916"/>
                  </a:lnTo>
                  <a:lnTo>
                    <a:pt x="666" y="916"/>
                  </a:lnTo>
                  <a:lnTo>
                    <a:pt x="666" y="916"/>
                  </a:lnTo>
                  <a:lnTo>
                    <a:pt x="675" y="916"/>
                  </a:lnTo>
                  <a:lnTo>
                    <a:pt x="682" y="918"/>
                  </a:lnTo>
                  <a:lnTo>
                    <a:pt x="689" y="921"/>
                  </a:lnTo>
                  <a:lnTo>
                    <a:pt x="696" y="926"/>
                  </a:lnTo>
                  <a:lnTo>
                    <a:pt x="699" y="933"/>
                  </a:lnTo>
                  <a:lnTo>
                    <a:pt x="703" y="942"/>
                  </a:lnTo>
                  <a:lnTo>
                    <a:pt x="703" y="956"/>
                  </a:lnTo>
                  <a:lnTo>
                    <a:pt x="699" y="972"/>
                  </a:lnTo>
                  <a:lnTo>
                    <a:pt x="699" y="972"/>
                  </a:lnTo>
                  <a:lnTo>
                    <a:pt x="691" y="1002"/>
                  </a:lnTo>
                  <a:lnTo>
                    <a:pt x="687" y="1013"/>
                  </a:lnTo>
                  <a:lnTo>
                    <a:pt x="687" y="1025"/>
                  </a:lnTo>
                  <a:lnTo>
                    <a:pt x="687" y="1036"/>
                  </a:lnTo>
                  <a:lnTo>
                    <a:pt x="689" y="1046"/>
                  </a:lnTo>
                  <a:lnTo>
                    <a:pt x="692" y="1057"/>
                  </a:lnTo>
                  <a:lnTo>
                    <a:pt x="699" y="1071"/>
                  </a:lnTo>
                  <a:lnTo>
                    <a:pt x="699" y="1071"/>
                  </a:lnTo>
                  <a:lnTo>
                    <a:pt x="705" y="1083"/>
                  </a:lnTo>
                  <a:lnTo>
                    <a:pt x="708" y="1094"/>
                  </a:lnTo>
                  <a:lnTo>
                    <a:pt x="706" y="1103"/>
                  </a:lnTo>
                  <a:lnTo>
                    <a:pt x="706" y="1111"/>
                  </a:lnTo>
                  <a:lnTo>
                    <a:pt x="703" y="1124"/>
                  </a:lnTo>
                  <a:lnTo>
                    <a:pt x="703" y="1131"/>
                  </a:lnTo>
                  <a:lnTo>
                    <a:pt x="706" y="1138"/>
                  </a:lnTo>
                  <a:lnTo>
                    <a:pt x="706" y="1138"/>
                  </a:lnTo>
                  <a:lnTo>
                    <a:pt x="710" y="1141"/>
                  </a:lnTo>
                  <a:lnTo>
                    <a:pt x="713" y="1145"/>
                  </a:lnTo>
                  <a:lnTo>
                    <a:pt x="722" y="1148"/>
                  </a:lnTo>
                  <a:lnTo>
                    <a:pt x="735" y="1150"/>
                  </a:lnTo>
                  <a:lnTo>
                    <a:pt x="747" y="1150"/>
                  </a:lnTo>
                  <a:lnTo>
                    <a:pt x="775" y="1150"/>
                  </a:lnTo>
                  <a:lnTo>
                    <a:pt x="789" y="1148"/>
                  </a:lnTo>
                  <a:lnTo>
                    <a:pt x="803" y="1150"/>
                  </a:lnTo>
                  <a:lnTo>
                    <a:pt x="803" y="1150"/>
                  </a:lnTo>
                  <a:lnTo>
                    <a:pt x="828" y="1155"/>
                  </a:lnTo>
                  <a:lnTo>
                    <a:pt x="856" y="1162"/>
                  </a:lnTo>
                  <a:lnTo>
                    <a:pt x="886" y="1173"/>
                  </a:lnTo>
                  <a:lnTo>
                    <a:pt x="902" y="1182"/>
                  </a:lnTo>
                  <a:lnTo>
                    <a:pt x="918" y="1191"/>
                  </a:lnTo>
                  <a:lnTo>
                    <a:pt x="918" y="1191"/>
                  </a:lnTo>
                  <a:lnTo>
                    <a:pt x="932" y="1199"/>
                  </a:lnTo>
                  <a:lnTo>
                    <a:pt x="941" y="1206"/>
                  </a:lnTo>
                  <a:lnTo>
                    <a:pt x="951" y="1217"/>
                  </a:lnTo>
                  <a:lnTo>
                    <a:pt x="958" y="1221"/>
                  </a:lnTo>
                  <a:lnTo>
                    <a:pt x="967" y="1224"/>
                  </a:lnTo>
                  <a:lnTo>
                    <a:pt x="995" y="1229"/>
                  </a:lnTo>
                  <a:lnTo>
                    <a:pt x="995" y="1229"/>
                  </a:lnTo>
                  <a:lnTo>
                    <a:pt x="1030" y="1235"/>
                  </a:lnTo>
                  <a:lnTo>
                    <a:pt x="1057" y="1236"/>
                  </a:lnTo>
                  <a:lnTo>
                    <a:pt x="1067" y="1238"/>
                  </a:lnTo>
                  <a:lnTo>
                    <a:pt x="1080" y="1242"/>
                  </a:lnTo>
                  <a:lnTo>
                    <a:pt x="1090" y="1245"/>
                  </a:lnTo>
                  <a:lnTo>
                    <a:pt x="1103" y="1254"/>
                  </a:lnTo>
                  <a:lnTo>
                    <a:pt x="1103" y="1254"/>
                  </a:lnTo>
                  <a:lnTo>
                    <a:pt x="1133" y="1275"/>
                  </a:lnTo>
                  <a:lnTo>
                    <a:pt x="1166" y="1302"/>
                  </a:lnTo>
                  <a:lnTo>
                    <a:pt x="1182" y="1312"/>
                  </a:lnTo>
                  <a:lnTo>
                    <a:pt x="1196" y="1321"/>
                  </a:lnTo>
                  <a:lnTo>
                    <a:pt x="1207" y="1324"/>
                  </a:lnTo>
                  <a:lnTo>
                    <a:pt x="1210" y="1324"/>
                  </a:lnTo>
                  <a:lnTo>
                    <a:pt x="1214" y="1324"/>
                  </a:lnTo>
                  <a:lnTo>
                    <a:pt x="1214" y="1324"/>
                  </a:lnTo>
                  <a:lnTo>
                    <a:pt x="1229" y="1316"/>
                  </a:lnTo>
                  <a:lnTo>
                    <a:pt x="1240" y="1309"/>
                  </a:lnTo>
                  <a:lnTo>
                    <a:pt x="1249" y="1302"/>
                  </a:lnTo>
                  <a:lnTo>
                    <a:pt x="1256" y="1295"/>
                  </a:lnTo>
                  <a:lnTo>
                    <a:pt x="1258" y="1289"/>
                  </a:lnTo>
                  <a:lnTo>
                    <a:pt x="1258" y="1286"/>
                  </a:lnTo>
                  <a:lnTo>
                    <a:pt x="1256" y="1280"/>
                  </a:lnTo>
                  <a:lnTo>
                    <a:pt x="1254" y="1275"/>
                  </a:lnTo>
                  <a:lnTo>
                    <a:pt x="1249" y="1268"/>
                  </a:lnTo>
                  <a:lnTo>
                    <a:pt x="1242" y="1263"/>
                  </a:lnTo>
                  <a:lnTo>
                    <a:pt x="1242" y="1263"/>
                  </a:lnTo>
                  <a:lnTo>
                    <a:pt x="1226" y="1254"/>
                  </a:lnTo>
                  <a:lnTo>
                    <a:pt x="1214" y="1249"/>
                  </a:lnTo>
                  <a:lnTo>
                    <a:pt x="1201" y="1247"/>
                  </a:lnTo>
                  <a:lnTo>
                    <a:pt x="1191" y="1245"/>
                  </a:lnTo>
                  <a:lnTo>
                    <a:pt x="1180" y="1247"/>
                  </a:lnTo>
                  <a:lnTo>
                    <a:pt x="1170" y="1245"/>
                  </a:lnTo>
                  <a:lnTo>
                    <a:pt x="1161" y="1242"/>
                  </a:lnTo>
                  <a:lnTo>
                    <a:pt x="1152" y="1235"/>
                  </a:lnTo>
                  <a:lnTo>
                    <a:pt x="1152" y="1235"/>
                  </a:lnTo>
                  <a:lnTo>
                    <a:pt x="1145" y="1226"/>
                  </a:lnTo>
                  <a:lnTo>
                    <a:pt x="1140" y="1215"/>
                  </a:lnTo>
                  <a:lnTo>
                    <a:pt x="1138" y="1206"/>
                  </a:lnTo>
                  <a:lnTo>
                    <a:pt x="1136" y="1199"/>
                  </a:lnTo>
                  <a:lnTo>
                    <a:pt x="1136" y="1182"/>
                  </a:lnTo>
                  <a:lnTo>
                    <a:pt x="1134" y="1164"/>
                  </a:lnTo>
                  <a:lnTo>
                    <a:pt x="1134" y="1164"/>
                  </a:lnTo>
                  <a:lnTo>
                    <a:pt x="1131" y="1140"/>
                  </a:lnTo>
                  <a:lnTo>
                    <a:pt x="1131" y="1106"/>
                  </a:lnTo>
                  <a:lnTo>
                    <a:pt x="1131" y="1088"/>
                  </a:lnTo>
                  <a:lnTo>
                    <a:pt x="1133" y="1071"/>
                  </a:lnTo>
                  <a:lnTo>
                    <a:pt x="1136" y="1053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8" y="1013"/>
                  </a:lnTo>
                  <a:lnTo>
                    <a:pt x="1152" y="1004"/>
                  </a:lnTo>
                  <a:lnTo>
                    <a:pt x="1155" y="999"/>
                  </a:lnTo>
                  <a:lnTo>
                    <a:pt x="1159" y="993"/>
                  </a:lnTo>
                  <a:lnTo>
                    <a:pt x="1168" y="992"/>
                  </a:lnTo>
                  <a:lnTo>
                    <a:pt x="1178" y="990"/>
                  </a:lnTo>
                  <a:lnTo>
                    <a:pt x="1194" y="990"/>
                  </a:lnTo>
                  <a:lnTo>
                    <a:pt x="1194" y="990"/>
                  </a:lnTo>
                  <a:lnTo>
                    <a:pt x="1312" y="997"/>
                  </a:lnTo>
                  <a:lnTo>
                    <a:pt x="1312" y="997"/>
                  </a:lnTo>
                  <a:lnTo>
                    <a:pt x="1312" y="988"/>
                  </a:lnTo>
                  <a:lnTo>
                    <a:pt x="1312" y="963"/>
                  </a:lnTo>
                  <a:lnTo>
                    <a:pt x="1310" y="948"/>
                  </a:lnTo>
                  <a:lnTo>
                    <a:pt x="1305" y="930"/>
                  </a:lnTo>
                  <a:lnTo>
                    <a:pt x="1298" y="909"/>
                  </a:lnTo>
                  <a:lnTo>
                    <a:pt x="1289" y="889"/>
                  </a:lnTo>
                  <a:lnTo>
                    <a:pt x="1289" y="889"/>
                  </a:lnTo>
                  <a:lnTo>
                    <a:pt x="1270" y="852"/>
                  </a:lnTo>
                  <a:lnTo>
                    <a:pt x="1254" y="822"/>
                  </a:lnTo>
                  <a:lnTo>
                    <a:pt x="1229" y="764"/>
                  </a:lnTo>
                  <a:lnTo>
                    <a:pt x="1229" y="764"/>
                  </a:lnTo>
                  <a:lnTo>
                    <a:pt x="1217" y="738"/>
                  </a:lnTo>
                  <a:lnTo>
                    <a:pt x="1208" y="720"/>
                  </a:lnTo>
                  <a:lnTo>
                    <a:pt x="1207" y="713"/>
                  </a:lnTo>
                  <a:lnTo>
                    <a:pt x="1205" y="706"/>
                  </a:lnTo>
                  <a:lnTo>
                    <a:pt x="1207" y="701"/>
                  </a:lnTo>
                  <a:lnTo>
                    <a:pt x="1212" y="697"/>
                  </a:lnTo>
                  <a:lnTo>
                    <a:pt x="1212" y="697"/>
                  </a:lnTo>
                  <a:lnTo>
                    <a:pt x="1217" y="690"/>
                  </a:lnTo>
                  <a:lnTo>
                    <a:pt x="1222" y="683"/>
                  </a:lnTo>
                  <a:lnTo>
                    <a:pt x="1226" y="673"/>
                  </a:lnTo>
                  <a:lnTo>
                    <a:pt x="1229" y="660"/>
                  </a:lnTo>
                  <a:lnTo>
                    <a:pt x="1231" y="648"/>
                  </a:lnTo>
                  <a:lnTo>
                    <a:pt x="1231" y="634"/>
                  </a:lnTo>
                  <a:lnTo>
                    <a:pt x="1228" y="620"/>
                  </a:lnTo>
                  <a:lnTo>
                    <a:pt x="1222" y="606"/>
                  </a:lnTo>
                  <a:lnTo>
                    <a:pt x="1222" y="606"/>
                  </a:lnTo>
                  <a:lnTo>
                    <a:pt x="1210" y="583"/>
                  </a:lnTo>
                  <a:lnTo>
                    <a:pt x="1203" y="569"/>
                  </a:lnTo>
                  <a:lnTo>
                    <a:pt x="1198" y="560"/>
                  </a:lnTo>
                  <a:lnTo>
                    <a:pt x="1196" y="555"/>
                  </a:lnTo>
                  <a:lnTo>
                    <a:pt x="1198" y="549"/>
                  </a:lnTo>
                  <a:lnTo>
                    <a:pt x="1198" y="549"/>
                  </a:lnTo>
                  <a:lnTo>
                    <a:pt x="1199" y="537"/>
                  </a:lnTo>
                  <a:lnTo>
                    <a:pt x="1205" y="525"/>
                  </a:lnTo>
                  <a:lnTo>
                    <a:pt x="1214" y="514"/>
                  </a:lnTo>
                  <a:lnTo>
                    <a:pt x="1222" y="502"/>
                  </a:lnTo>
                  <a:lnTo>
                    <a:pt x="1222" y="502"/>
                  </a:lnTo>
                  <a:lnTo>
                    <a:pt x="1226" y="497"/>
                  </a:lnTo>
                  <a:lnTo>
                    <a:pt x="1228" y="491"/>
                  </a:lnTo>
                  <a:lnTo>
                    <a:pt x="1228" y="486"/>
                  </a:lnTo>
                  <a:lnTo>
                    <a:pt x="1226" y="481"/>
                  </a:lnTo>
                  <a:lnTo>
                    <a:pt x="1224" y="474"/>
                  </a:lnTo>
                  <a:lnTo>
                    <a:pt x="1224" y="467"/>
                  </a:lnTo>
                  <a:lnTo>
                    <a:pt x="1224" y="458"/>
                  </a:lnTo>
                  <a:lnTo>
                    <a:pt x="1228" y="446"/>
                  </a:lnTo>
                  <a:lnTo>
                    <a:pt x="1228" y="446"/>
                  </a:lnTo>
                  <a:lnTo>
                    <a:pt x="1243" y="396"/>
                  </a:lnTo>
                  <a:lnTo>
                    <a:pt x="1249" y="377"/>
                  </a:lnTo>
                  <a:lnTo>
                    <a:pt x="1251" y="366"/>
                  </a:lnTo>
                  <a:lnTo>
                    <a:pt x="1251" y="366"/>
                  </a:lnTo>
                  <a:lnTo>
                    <a:pt x="1254" y="359"/>
                  </a:lnTo>
                  <a:lnTo>
                    <a:pt x="1263" y="345"/>
                  </a:lnTo>
                  <a:lnTo>
                    <a:pt x="1291" y="306"/>
                  </a:lnTo>
                  <a:lnTo>
                    <a:pt x="1319" y="261"/>
                  </a:lnTo>
                  <a:lnTo>
                    <a:pt x="1332" y="239"/>
                  </a:lnTo>
                  <a:lnTo>
                    <a:pt x="1339" y="222"/>
                  </a:lnTo>
                  <a:lnTo>
                    <a:pt x="1339" y="222"/>
                  </a:lnTo>
                  <a:lnTo>
                    <a:pt x="1342" y="206"/>
                  </a:lnTo>
                  <a:lnTo>
                    <a:pt x="1344" y="190"/>
                  </a:lnTo>
                  <a:lnTo>
                    <a:pt x="1344" y="171"/>
                  </a:lnTo>
                  <a:lnTo>
                    <a:pt x="1342" y="153"/>
                  </a:lnTo>
                  <a:lnTo>
                    <a:pt x="1337" y="136"/>
                  </a:lnTo>
                  <a:lnTo>
                    <a:pt x="1332" y="118"/>
                  </a:lnTo>
                  <a:lnTo>
                    <a:pt x="1321" y="104"/>
                  </a:lnTo>
                  <a:lnTo>
                    <a:pt x="1310" y="92"/>
                  </a:lnTo>
                  <a:lnTo>
                    <a:pt x="1310" y="92"/>
                  </a:lnTo>
                  <a:lnTo>
                    <a:pt x="1298" y="81"/>
                  </a:lnTo>
                  <a:lnTo>
                    <a:pt x="1286" y="74"/>
                  </a:lnTo>
                  <a:lnTo>
                    <a:pt x="1277" y="69"/>
                  </a:lnTo>
                  <a:lnTo>
                    <a:pt x="1266" y="65"/>
                  </a:lnTo>
                  <a:lnTo>
                    <a:pt x="1247" y="62"/>
                  </a:lnTo>
                  <a:lnTo>
                    <a:pt x="1226" y="58"/>
                  </a:lnTo>
                  <a:lnTo>
                    <a:pt x="1226" y="58"/>
                  </a:lnTo>
                  <a:lnTo>
                    <a:pt x="1214" y="58"/>
                  </a:lnTo>
                  <a:lnTo>
                    <a:pt x="1203" y="58"/>
                  </a:lnTo>
                  <a:lnTo>
                    <a:pt x="1184" y="62"/>
                  </a:lnTo>
                  <a:lnTo>
                    <a:pt x="1175" y="62"/>
                  </a:lnTo>
                  <a:lnTo>
                    <a:pt x="1166" y="60"/>
                  </a:lnTo>
                  <a:lnTo>
                    <a:pt x="1155" y="55"/>
                  </a:lnTo>
                  <a:lnTo>
                    <a:pt x="1145" y="46"/>
                  </a:lnTo>
                  <a:lnTo>
                    <a:pt x="1145" y="46"/>
                  </a:lnTo>
                  <a:lnTo>
                    <a:pt x="1110" y="1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891" y="9"/>
                  </a:lnTo>
                  <a:lnTo>
                    <a:pt x="891" y="9"/>
                  </a:lnTo>
                  <a:lnTo>
                    <a:pt x="858" y="10"/>
                  </a:lnTo>
                  <a:lnTo>
                    <a:pt x="823" y="16"/>
                  </a:lnTo>
                  <a:lnTo>
                    <a:pt x="805" y="18"/>
                  </a:lnTo>
                  <a:lnTo>
                    <a:pt x="791" y="23"/>
                  </a:lnTo>
                  <a:lnTo>
                    <a:pt x="779" y="26"/>
                  </a:lnTo>
                  <a:lnTo>
                    <a:pt x="770" y="32"/>
                  </a:lnTo>
                  <a:lnTo>
                    <a:pt x="770" y="32"/>
                  </a:lnTo>
                  <a:lnTo>
                    <a:pt x="764" y="39"/>
                  </a:lnTo>
                  <a:lnTo>
                    <a:pt x="761" y="46"/>
                  </a:lnTo>
                  <a:lnTo>
                    <a:pt x="754" y="63"/>
                  </a:lnTo>
                  <a:lnTo>
                    <a:pt x="749" y="70"/>
                  </a:lnTo>
                  <a:lnTo>
                    <a:pt x="743" y="76"/>
                  </a:lnTo>
                  <a:lnTo>
                    <a:pt x="736" y="81"/>
                  </a:lnTo>
                  <a:lnTo>
                    <a:pt x="728" y="84"/>
                  </a:lnTo>
                  <a:lnTo>
                    <a:pt x="728" y="84"/>
                  </a:lnTo>
                  <a:lnTo>
                    <a:pt x="715" y="86"/>
                  </a:lnTo>
                  <a:lnTo>
                    <a:pt x="713" y="88"/>
                  </a:lnTo>
                  <a:lnTo>
                    <a:pt x="699" y="88"/>
                  </a:lnTo>
                  <a:lnTo>
                    <a:pt x="699" y="88"/>
                  </a:lnTo>
                  <a:lnTo>
                    <a:pt x="685" y="88"/>
                  </a:lnTo>
                  <a:lnTo>
                    <a:pt x="680" y="88"/>
                  </a:lnTo>
                  <a:lnTo>
                    <a:pt x="678" y="86"/>
                  </a:lnTo>
                  <a:lnTo>
                    <a:pt x="671" y="81"/>
                  </a:lnTo>
                  <a:lnTo>
                    <a:pt x="657" y="74"/>
                  </a:lnTo>
                  <a:lnTo>
                    <a:pt x="657" y="74"/>
                  </a:lnTo>
                  <a:lnTo>
                    <a:pt x="647" y="72"/>
                  </a:lnTo>
                  <a:lnTo>
                    <a:pt x="638" y="70"/>
                  </a:lnTo>
                  <a:lnTo>
                    <a:pt x="618" y="69"/>
                  </a:lnTo>
                  <a:lnTo>
                    <a:pt x="604" y="67"/>
                  </a:lnTo>
                  <a:lnTo>
                    <a:pt x="597" y="65"/>
                  </a:lnTo>
                  <a:lnTo>
                    <a:pt x="594" y="63"/>
                  </a:lnTo>
                  <a:lnTo>
                    <a:pt x="594" y="63"/>
                  </a:lnTo>
                  <a:lnTo>
                    <a:pt x="585" y="53"/>
                  </a:lnTo>
                  <a:lnTo>
                    <a:pt x="573" y="39"/>
                  </a:lnTo>
                  <a:lnTo>
                    <a:pt x="565" y="32"/>
                  </a:lnTo>
                  <a:lnTo>
                    <a:pt x="558" y="26"/>
                  </a:lnTo>
                  <a:lnTo>
                    <a:pt x="551" y="21"/>
                  </a:lnTo>
                  <a:lnTo>
                    <a:pt x="543" y="21"/>
                  </a:lnTo>
                  <a:lnTo>
                    <a:pt x="543" y="21"/>
                  </a:lnTo>
                  <a:lnTo>
                    <a:pt x="527" y="21"/>
                  </a:lnTo>
                  <a:lnTo>
                    <a:pt x="513" y="21"/>
                  </a:lnTo>
                  <a:lnTo>
                    <a:pt x="509" y="23"/>
                  </a:lnTo>
                  <a:lnTo>
                    <a:pt x="504" y="25"/>
                  </a:lnTo>
                  <a:lnTo>
                    <a:pt x="500" y="30"/>
                  </a:lnTo>
                  <a:lnTo>
                    <a:pt x="497" y="35"/>
                  </a:lnTo>
                  <a:lnTo>
                    <a:pt x="497" y="35"/>
                  </a:lnTo>
                  <a:lnTo>
                    <a:pt x="493" y="40"/>
                  </a:lnTo>
                  <a:lnTo>
                    <a:pt x="490" y="46"/>
                  </a:lnTo>
                  <a:lnTo>
                    <a:pt x="479" y="55"/>
                  </a:lnTo>
                  <a:lnTo>
                    <a:pt x="467" y="58"/>
                  </a:lnTo>
                  <a:lnTo>
                    <a:pt x="460" y="60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5" y="63"/>
                  </a:lnTo>
                  <a:lnTo>
                    <a:pt x="449" y="70"/>
                  </a:lnTo>
                  <a:lnTo>
                    <a:pt x="446" y="81"/>
                  </a:lnTo>
                  <a:lnTo>
                    <a:pt x="446" y="95"/>
                  </a:lnTo>
                  <a:lnTo>
                    <a:pt x="446" y="95"/>
                  </a:lnTo>
                  <a:lnTo>
                    <a:pt x="449" y="113"/>
                  </a:lnTo>
                  <a:lnTo>
                    <a:pt x="453" y="132"/>
                  </a:lnTo>
                  <a:lnTo>
                    <a:pt x="458" y="151"/>
                  </a:lnTo>
                  <a:lnTo>
                    <a:pt x="465" y="176"/>
                  </a:lnTo>
                  <a:lnTo>
                    <a:pt x="433" y="250"/>
                  </a:lnTo>
                  <a:lnTo>
                    <a:pt x="433" y="250"/>
                  </a:lnTo>
                  <a:lnTo>
                    <a:pt x="432" y="255"/>
                  </a:lnTo>
                  <a:lnTo>
                    <a:pt x="428" y="269"/>
                  </a:lnTo>
                  <a:lnTo>
                    <a:pt x="423" y="294"/>
                  </a:lnTo>
                  <a:lnTo>
                    <a:pt x="419" y="331"/>
                  </a:lnTo>
                  <a:lnTo>
                    <a:pt x="416" y="379"/>
                  </a:lnTo>
                  <a:lnTo>
                    <a:pt x="416" y="379"/>
                  </a:lnTo>
                  <a:lnTo>
                    <a:pt x="405" y="400"/>
                  </a:lnTo>
                  <a:lnTo>
                    <a:pt x="396" y="416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61" y="451"/>
                  </a:lnTo>
                  <a:lnTo>
                    <a:pt x="345" y="465"/>
                  </a:lnTo>
                  <a:lnTo>
                    <a:pt x="345" y="465"/>
                  </a:lnTo>
                  <a:lnTo>
                    <a:pt x="331" y="475"/>
                  </a:lnTo>
                  <a:lnTo>
                    <a:pt x="322" y="488"/>
                  </a:lnTo>
                  <a:lnTo>
                    <a:pt x="319" y="495"/>
                  </a:lnTo>
                  <a:lnTo>
                    <a:pt x="317" y="500"/>
                  </a:lnTo>
                  <a:lnTo>
                    <a:pt x="317" y="500"/>
                  </a:lnTo>
                  <a:lnTo>
                    <a:pt x="315" y="512"/>
                  </a:lnTo>
                  <a:lnTo>
                    <a:pt x="314" y="525"/>
                  </a:lnTo>
                  <a:lnTo>
                    <a:pt x="314" y="535"/>
                  </a:lnTo>
                  <a:lnTo>
                    <a:pt x="312" y="541"/>
                  </a:lnTo>
                  <a:lnTo>
                    <a:pt x="310" y="544"/>
                  </a:lnTo>
                  <a:lnTo>
                    <a:pt x="310" y="544"/>
                  </a:lnTo>
                  <a:lnTo>
                    <a:pt x="293" y="571"/>
                  </a:lnTo>
                  <a:lnTo>
                    <a:pt x="285" y="586"/>
                  </a:lnTo>
                  <a:lnTo>
                    <a:pt x="282" y="597"/>
                  </a:lnTo>
                  <a:lnTo>
                    <a:pt x="282" y="597"/>
                  </a:lnTo>
                  <a:lnTo>
                    <a:pt x="282" y="606"/>
                  </a:lnTo>
                  <a:lnTo>
                    <a:pt x="280" y="620"/>
                  </a:lnTo>
                  <a:lnTo>
                    <a:pt x="278" y="627"/>
                  </a:lnTo>
                  <a:lnTo>
                    <a:pt x="275" y="632"/>
                  </a:lnTo>
                  <a:lnTo>
                    <a:pt x="271" y="639"/>
                  </a:lnTo>
                  <a:lnTo>
                    <a:pt x="266" y="643"/>
                  </a:lnTo>
                  <a:lnTo>
                    <a:pt x="266" y="643"/>
                  </a:lnTo>
                  <a:lnTo>
                    <a:pt x="245" y="657"/>
                  </a:lnTo>
                  <a:lnTo>
                    <a:pt x="233" y="667"/>
                  </a:lnTo>
                  <a:lnTo>
                    <a:pt x="233" y="667"/>
                  </a:lnTo>
                  <a:lnTo>
                    <a:pt x="215" y="682"/>
                  </a:lnTo>
                  <a:lnTo>
                    <a:pt x="201" y="689"/>
                  </a:lnTo>
                  <a:lnTo>
                    <a:pt x="189" y="696"/>
                  </a:lnTo>
                  <a:lnTo>
                    <a:pt x="189" y="696"/>
                  </a:lnTo>
                  <a:lnTo>
                    <a:pt x="141" y="713"/>
                  </a:lnTo>
                  <a:lnTo>
                    <a:pt x="81" y="712"/>
                  </a:lnTo>
                  <a:lnTo>
                    <a:pt x="57" y="715"/>
                  </a:lnTo>
                  <a:lnTo>
                    <a:pt x="57" y="715"/>
                  </a:lnTo>
                  <a:lnTo>
                    <a:pt x="51" y="719"/>
                  </a:lnTo>
                  <a:lnTo>
                    <a:pt x="46" y="722"/>
                  </a:lnTo>
                  <a:lnTo>
                    <a:pt x="41" y="727"/>
                  </a:lnTo>
                  <a:lnTo>
                    <a:pt x="41" y="727"/>
                  </a:lnTo>
                  <a:lnTo>
                    <a:pt x="37" y="733"/>
                  </a:lnTo>
                  <a:lnTo>
                    <a:pt x="34" y="740"/>
                  </a:lnTo>
                  <a:lnTo>
                    <a:pt x="28" y="747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4" y="773"/>
                  </a:lnTo>
                  <a:lnTo>
                    <a:pt x="9" y="782"/>
                  </a:lnTo>
                  <a:lnTo>
                    <a:pt x="18" y="793"/>
                  </a:lnTo>
                  <a:lnTo>
                    <a:pt x="23" y="796"/>
                  </a:lnTo>
                  <a:lnTo>
                    <a:pt x="28" y="798"/>
                  </a:lnTo>
                  <a:lnTo>
                    <a:pt x="28" y="798"/>
                  </a:lnTo>
                  <a:lnTo>
                    <a:pt x="62" y="807"/>
                  </a:lnTo>
                  <a:lnTo>
                    <a:pt x="62" y="80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292844" y="4440152"/>
              <a:ext cx="783420" cy="776283"/>
            </a:xfrm>
            <a:custGeom>
              <a:avLst/>
              <a:gdLst/>
              <a:ahLst/>
              <a:cxnLst>
                <a:cxn ang="0">
                  <a:pos x="770" y="853"/>
                </a:cxn>
                <a:cxn ang="0">
                  <a:pos x="717" y="863"/>
                </a:cxn>
                <a:cxn ang="0">
                  <a:pos x="662" y="868"/>
                </a:cxn>
                <a:cxn ang="0">
                  <a:pos x="617" y="863"/>
                </a:cxn>
                <a:cxn ang="0">
                  <a:pos x="486" y="824"/>
                </a:cxn>
                <a:cxn ang="0">
                  <a:pos x="386" y="812"/>
                </a:cxn>
                <a:cxn ang="0">
                  <a:pos x="196" y="817"/>
                </a:cxn>
                <a:cxn ang="0">
                  <a:pos x="104" y="796"/>
                </a:cxn>
                <a:cxn ang="0">
                  <a:pos x="71" y="798"/>
                </a:cxn>
                <a:cxn ang="0">
                  <a:pos x="30" y="817"/>
                </a:cxn>
                <a:cxn ang="0">
                  <a:pos x="11" y="817"/>
                </a:cxn>
                <a:cxn ang="0">
                  <a:pos x="2" y="777"/>
                </a:cxn>
                <a:cxn ang="0">
                  <a:pos x="21" y="622"/>
                </a:cxn>
                <a:cxn ang="0">
                  <a:pos x="46" y="550"/>
                </a:cxn>
                <a:cxn ang="0">
                  <a:pos x="117" y="479"/>
                </a:cxn>
                <a:cxn ang="0">
                  <a:pos x="138" y="446"/>
                </a:cxn>
                <a:cxn ang="0">
                  <a:pos x="139" y="389"/>
                </a:cxn>
                <a:cxn ang="0">
                  <a:pos x="145" y="372"/>
                </a:cxn>
                <a:cxn ang="0">
                  <a:pos x="154" y="363"/>
                </a:cxn>
                <a:cxn ang="0">
                  <a:pos x="122" y="307"/>
                </a:cxn>
                <a:cxn ang="0">
                  <a:pos x="108" y="250"/>
                </a:cxn>
                <a:cxn ang="0">
                  <a:pos x="111" y="176"/>
                </a:cxn>
                <a:cxn ang="0">
                  <a:pos x="106" y="134"/>
                </a:cxn>
                <a:cxn ang="0">
                  <a:pos x="62" y="37"/>
                </a:cxn>
                <a:cxn ang="0">
                  <a:pos x="64" y="23"/>
                </a:cxn>
                <a:cxn ang="0">
                  <a:pos x="180" y="0"/>
                </a:cxn>
                <a:cxn ang="0">
                  <a:pos x="331" y="5"/>
                </a:cxn>
                <a:cxn ang="0">
                  <a:pos x="368" y="34"/>
                </a:cxn>
                <a:cxn ang="0">
                  <a:pos x="375" y="63"/>
                </a:cxn>
                <a:cxn ang="0">
                  <a:pos x="379" y="99"/>
                </a:cxn>
                <a:cxn ang="0">
                  <a:pos x="395" y="125"/>
                </a:cxn>
                <a:cxn ang="0">
                  <a:pos x="467" y="155"/>
                </a:cxn>
                <a:cxn ang="0">
                  <a:pos x="500" y="157"/>
                </a:cxn>
                <a:cxn ang="0">
                  <a:pos x="543" y="123"/>
                </a:cxn>
                <a:cxn ang="0">
                  <a:pos x="574" y="102"/>
                </a:cxn>
                <a:cxn ang="0">
                  <a:pos x="622" y="102"/>
                </a:cxn>
                <a:cxn ang="0">
                  <a:pos x="675" y="123"/>
                </a:cxn>
                <a:cxn ang="0">
                  <a:pos x="696" y="118"/>
                </a:cxn>
                <a:cxn ang="0">
                  <a:pos x="717" y="127"/>
                </a:cxn>
                <a:cxn ang="0">
                  <a:pos x="728" y="155"/>
                </a:cxn>
                <a:cxn ang="0">
                  <a:pos x="721" y="183"/>
                </a:cxn>
                <a:cxn ang="0">
                  <a:pos x="710" y="229"/>
                </a:cxn>
                <a:cxn ang="0">
                  <a:pos x="722" y="275"/>
                </a:cxn>
                <a:cxn ang="0">
                  <a:pos x="728" y="314"/>
                </a:cxn>
                <a:cxn ang="0">
                  <a:pos x="729" y="344"/>
                </a:cxn>
                <a:cxn ang="0">
                  <a:pos x="745" y="352"/>
                </a:cxn>
                <a:cxn ang="0">
                  <a:pos x="819" y="356"/>
                </a:cxn>
                <a:cxn ang="0">
                  <a:pos x="877" y="365"/>
                </a:cxn>
                <a:cxn ang="0">
                  <a:pos x="868" y="375"/>
                </a:cxn>
                <a:cxn ang="0">
                  <a:pos x="858" y="428"/>
                </a:cxn>
                <a:cxn ang="0">
                  <a:pos x="856" y="484"/>
                </a:cxn>
                <a:cxn ang="0">
                  <a:pos x="846" y="507"/>
                </a:cxn>
                <a:cxn ang="0">
                  <a:pos x="803" y="507"/>
                </a:cxn>
                <a:cxn ang="0">
                  <a:pos x="738" y="504"/>
                </a:cxn>
                <a:cxn ang="0">
                  <a:pos x="717" y="513"/>
                </a:cxn>
                <a:cxn ang="0">
                  <a:pos x="710" y="557"/>
                </a:cxn>
                <a:cxn ang="0">
                  <a:pos x="714" y="655"/>
                </a:cxn>
                <a:cxn ang="0">
                  <a:pos x="710" y="701"/>
                </a:cxn>
                <a:cxn ang="0">
                  <a:pos x="712" y="736"/>
                </a:cxn>
                <a:cxn ang="0">
                  <a:pos x="765" y="803"/>
                </a:cxn>
                <a:cxn ang="0">
                  <a:pos x="789" y="828"/>
                </a:cxn>
                <a:cxn ang="0">
                  <a:pos x="786" y="842"/>
                </a:cxn>
              </a:cxnLst>
              <a:rect l="0" t="0" r="r" b="b"/>
              <a:pathLst>
                <a:path w="879" h="870">
                  <a:moveTo>
                    <a:pt x="786" y="842"/>
                  </a:moveTo>
                  <a:lnTo>
                    <a:pt x="786" y="842"/>
                  </a:lnTo>
                  <a:lnTo>
                    <a:pt x="782" y="846"/>
                  </a:lnTo>
                  <a:lnTo>
                    <a:pt x="770" y="853"/>
                  </a:lnTo>
                  <a:lnTo>
                    <a:pt x="761" y="858"/>
                  </a:lnTo>
                  <a:lnTo>
                    <a:pt x="749" y="860"/>
                  </a:lnTo>
                  <a:lnTo>
                    <a:pt x="735" y="863"/>
                  </a:lnTo>
                  <a:lnTo>
                    <a:pt x="717" y="863"/>
                  </a:lnTo>
                  <a:lnTo>
                    <a:pt x="717" y="863"/>
                  </a:lnTo>
                  <a:lnTo>
                    <a:pt x="701" y="865"/>
                  </a:lnTo>
                  <a:lnTo>
                    <a:pt x="685" y="865"/>
                  </a:lnTo>
                  <a:lnTo>
                    <a:pt x="662" y="868"/>
                  </a:lnTo>
                  <a:lnTo>
                    <a:pt x="652" y="870"/>
                  </a:lnTo>
                  <a:lnTo>
                    <a:pt x="640" y="870"/>
                  </a:lnTo>
                  <a:lnTo>
                    <a:pt x="629" y="868"/>
                  </a:lnTo>
                  <a:lnTo>
                    <a:pt x="617" y="863"/>
                  </a:lnTo>
                  <a:lnTo>
                    <a:pt x="617" y="863"/>
                  </a:lnTo>
                  <a:lnTo>
                    <a:pt x="581" y="851"/>
                  </a:lnTo>
                  <a:lnTo>
                    <a:pt x="537" y="837"/>
                  </a:lnTo>
                  <a:lnTo>
                    <a:pt x="486" y="824"/>
                  </a:lnTo>
                  <a:lnTo>
                    <a:pt x="441" y="814"/>
                  </a:lnTo>
                  <a:lnTo>
                    <a:pt x="441" y="814"/>
                  </a:lnTo>
                  <a:lnTo>
                    <a:pt x="416" y="812"/>
                  </a:lnTo>
                  <a:lnTo>
                    <a:pt x="386" y="812"/>
                  </a:lnTo>
                  <a:lnTo>
                    <a:pt x="316" y="814"/>
                  </a:lnTo>
                  <a:lnTo>
                    <a:pt x="247" y="817"/>
                  </a:lnTo>
                  <a:lnTo>
                    <a:pt x="219" y="817"/>
                  </a:lnTo>
                  <a:lnTo>
                    <a:pt x="196" y="817"/>
                  </a:lnTo>
                  <a:lnTo>
                    <a:pt x="196" y="817"/>
                  </a:lnTo>
                  <a:lnTo>
                    <a:pt x="166" y="812"/>
                  </a:lnTo>
                  <a:lnTo>
                    <a:pt x="143" y="807"/>
                  </a:lnTo>
                  <a:lnTo>
                    <a:pt x="104" y="796"/>
                  </a:lnTo>
                  <a:lnTo>
                    <a:pt x="104" y="796"/>
                  </a:lnTo>
                  <a:lnTo>
                    <a:pt x="94" y="794"/>
                  </a:lnTo>
                  <a:lnTo>
                    <a:pt x="83" y="794"/>
                  </a:lnTo>
                  <a:lnTo>
                    <a:pt x="71" y="798"/>
                  </a:lnTo>
                  <a:lnTo>
                    <a:pt x="60" y="801"/>
                  </a:lnTo>
                  <a:lnTo>
                    <a:pt x="41" y="810"/>
                  </a:lnTo>
                  <a:lnTo>
                    <a:pt x="30" y="817"/>
                  </a:lnTo>
                  <a:lnTo>
                    <a:pt x="30" y="817"/>
                  </a:lnTo>
                  <a:lnTo>
                    <a:pt x="25" y="819"/>
                  </a:lnTo>
                  <a:lnTo>
                    <a:pt x="21" y="821"/>
                  </a:lnTo>
                  <a:lnTo>
                    <a:pt x="16" y="819"/>
                  </a:lnTo>
                  <a:lnTo>
                    <a:pt x="11" y="817"/>
                  </a:lnTo>
                  <a:lnTo>
                    <a:pt x="6" y="812"/>
                  </a:lnTo>
                  <a:lnTo>
                    <a:pt x="2" y="803"/>
                  </a:lnTo>
                  <a:lnTo>
                    <a:pt x="0" y="793"/>
                  </a:lnTo>
                  <a:lnTo>
                    <a:pt x="2" y="777"/>
                  </a:lnTo>
                  <a:lnTo>
                    <a:pt x="2" y="777"/>
                  </a:lnTo>
                  <a:lnTo>
                    <a:pt x="7" y="726"/>
                  </a:lnTo>
                  <a:lnTo>
                    <a:pt x="16" y="655"/>
                  </a:lnTo>
                  <a:lnTo>
                    <a:pt x="21" y="622"/>
                  </a:lnTo>
                  <a:lnTo>
                    <a:pt x="28" y="590"/>
                  </a:lnTo>
                  <a:lnTo>
                    <a:pt x="37" y="565"/>
                  </a:lnTo>
                  <a:lnTo>
                    <a:pt x="41" y="555"/>
                  </a:lnTo>
                  <a:lnTo>
                    <a:pt x="46" y="550"/>
                  </a:lnTo>
                  <a:lnTo>
                    <a:pt x="46" y="550"/>
                  </a:lnTo>
                  <a:lnTo>
                    <a:pt x="69" y="527"/>
                  </a:lnTo>
                  <a:lnTo>
                    <a:pt x="94" y="504"/>
                  </a:lnTo>
                  <a:lnTo>
                    <a:pt x="117" y="479"/>
                  </a:lnTo>
                  <a:lnTo>
                    <a:pt x="125" y="469"/>
                  </a:lnTo>
                  <a:lnTo>
                    <a:pt x="132" y="458"/>
                  </a:lnTo>
                  <a:lnTo>
                    <a:pt x="132" y="458"/>
                  </a:lnTo>
                  <a:lnTo>
                    <a:pt x="138" y="446"/>
                  </a:lnTo>
                  <a:lnTo>
                    <a:pt x="141" y="435"/>
                  </a:lnTo>
                  <a:lnTo>
                    <a:pt x="141" y="423"/>
                  </a:lnTo>
                  <a:lnTo>
                    <a:pt x="141" y="410"/>
                  </a:lnTo>
                  <a:lnTo>
                    <a:pt x="139" y="389"/>
                  </a:lnTo>
                  <a:lnTo>
                    <a:pt x="141" y="381"/>
                  </a:lnTo>
                  <a:lnTo>
                    <a:pt x="143" y="375"/>
                  </a:lnTo>
                  <a:lnTo>
                    <a:pt x="143" y="375"/>
                  </a:lnTo>
                  <a:lnTo>
                    <a:pt x="145" y="372"/>
                  </a:lnTo>
                  <a:lnTo>
                    <a:pt x="148" y="370"/>
                  </a:lnTo>
                  <a:lnTo>
                    <a:pt x="154" y="366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46" y="352"/>
                  </a:lnTo>
                  <a:lnTo>
                    <a:pt x="146" y="352"/>
                  </a:lnTo>
                  <a:lnTo>
                    <a:pt x="134" y="333"/>
                  </a:lnTo>
                  <a:lnTo>
                    <a:pt x="122" y="307"/>
                  </a:lnTo>
                  <a:lnTo>
                    <a:pt x="117" y="294"/>
                  </a:lnTo>
                  <a:lnTo>
                    <a:pt x="111" y="280"/>
                  </a:lnTo>
                  <a:lnTo>
                    <a:pt x="108" y="264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24"/>
                  </a:lnTo>
                  <a:lnTo>
                    <a:pt x="111" y="201"/>
                  </a:lnTo>
                  <a:lnTo>
                    <a:pt x="111" y="176"/>
                  </a:lnTo>
                  <a:lnTo>
                    <a:pt x="111" y="164"/>
                  </a:lnTo>
                  <a:lnTo>
                    <a:pt x="109" y="150"/>
                  </a:lnTo>
                  <a:lnTo>
                    <a:pt x="109" y="150"/>
                  </a:lnTo>
                  <a:lnTo>
                    <a:pt x="106" y="134"/>
                  </a:lnTo>
                  <a:lnTo>
                    <a:pt x="99" y="116"/>
                  </a:lnTo>
                  <a:lnTo>
                    <a:pt x="83" y="79"/>
                  </a:lnTo>
                  <a:lnTo>
                    <a:pt x="67" y="48"/>
                  </a:lnTo>
                  <a:lnTo>
                    <a:pt x="62" y="37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3"/>
                  </a:lnTo>
                  <a:lnTo>
                    <a:pt x="73" y="18"/>
                  </a:lnTo>
                  <a:lnTo>
                    <a:pt x="85" y="1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321" y="4"/>
                  </a:lnTo>
                  <a:lnTo>
                    <a:pt x="331" y="5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61" y="25"/>
                  </a:lnTo>
                  <a:lnTo>
                    <a:pt x="368" y="34"/>
                  </a:lnTo>
                  <a:lnTo>
                    <a:pt x="372" y="39"/>
                  </a:lnTo>
                  <a:lnTo>
                    <a:pt x="372" y="39"/>
                  </a:lnTo>
                  <a:lnTo>
                    <a:pt x="375" y="48"/>
                  </a:lnTo>
                  <a:lnTo>
                    <a:pt x="375" y="63"/>
                  </a:lnTo>
                  <a:lnTo>
                    <a:pt x="375" y="63"/>
                  </a:lnTo>
                  <a:lnTo>
                    <a:pt x="375" y="74"/>
                  </a:lnTo>
                  <a:lnTo>
                    <a:pt x="377" y="90"/>
                  </a:lnTo>
                  <a:lnTo>
                    <a:pt x="379" y="99"/>
                  </a:lnTo>
                  <a:lnTo>
                    <a:pt x="382" y="108"/>
                  </a:lnTo>
                  <a:lnTo>
                    <a:pt x="388" y="116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416" y="137"/>
                  </a:lnTo>
                  <a:lnTo>
                    <a:pt x="441" y="146"/>
                  </a:lnTo>
                  <a:lnTo>
                    <a:pt x="453" y="152"/>
                  </a:lnTo>
                  <a:lnTo>
                    <a:pt x="467" y="155"/>
                  </a:lnTo>
                  <a:lnTo>
                    <a:pt x="467" y="155"/>
                  </a:lnTo>
                  <a:lnTo>
                    <a:pt x="472" y="155"/>
                  </a:lnTo>
                  <a:lnTo>
                    <a:pt x="486" y="157"/>
                  </a:lnTo>
                  <a:lnTo>
                    <a:pt x="500" y="157"/>
                  </a:lnTo>
                  <a:lnTo>
                    <a:pt x="507" y="155"/>
                  </a:lnTo>
                  <a:lnTo>
                    <a:pt x="513" y="152"/>
                  </a:lnTo>
                  <a:lnTo>
                    <a:pt x="513" y="152"/>
                  </a:lnTo>
                  <a:lnTo>
                    <a:pt x="543" y="123"/>
                  </a:lnTo>
                  <a:lnTo>
                    <a:pt x="560" y="109"/>
                  </a:lnTo>
                  <a:lnTo>
                    <a:pt x="567" y="106"/>
                  </a:lnTo>
                  <a:lnTo>
                    <a:pt x="574" y="102"/>
                  </a:lnTo>
                  <a:lnTo>
                    <a:pt x="574" y="102"/>
                  </a:lnTo>
                  <a:lnTo>
                    <a:pt x="596" y="97"/>
                  </a:lnTo>
                  <a:lnTo>
                    <a:pt x="608" y="97"/>
                  </a:lnTo>
                  <a:lnTo>
                    <a:pt x="615" y="99"/>
                  </a:lnTo>
                  <a:lnTo>
                    <a:pt x="622" y="102"/>
                  </a:lnTo>
                  <a:lnTo>
                    <a:pt x="622" y="102"/>
                  </a:lnTo>
                  <a:lnTo>
                    <a:pt x="654" y="116"/>
                  </a:lnTo>
                  <a:lnTo>
                    <a:pt x="666" y="122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82" y="122"/>
                  </a:lnTo>
                  <a:lnTo>
                    <a:pt x="691" y="120"/>
                  </a:lnTo>
                  <a:lnTo>
                    <a:pt x="696" y="118"/>
                  </a:lnTo>
                  <a:lnTo>
                    <a:pt x="703" y="120"/>
                  </a:lnTo>
                  <a:lnTo>
                    <a:pt x="710" y="122"/>
                  </a:lnTo>
                  <a:lnTo>
                    <a:pt x="717" y="127"/>
                  </a:lnTo>
                  <a:lnTo>
                    <a:pt x="717" y="127"/>
                  </a:lnTo>
                  <a:lnTo>
                    <a:pt x="722" y="132"/>
                  </a:lnTo>
                  <a:lnTo>
                    <a:pt x="726" y="139"/>
                  </a:lnTo>
                  <a:lnTo>
                    <a:pt x="728" y="148"/>
                  </a:lnTo>
                  <a:lnTo>
                    <a:pt x="728" y="155"/>
                  </a:lnTo>
                  <a:lnTo>
                    <a:pt x="724" y="167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1" y="183"/>
                  </a:lnTo>
                  <a:lnTo>
                    <a:pt x="715" y="199"/>
                  </a:lnTo>
                  <a:lnTo>
                    <a:pt x="710" y="215"/>
                  </a:lnTo>
                  <a:lnTo>
                    <a:pt x="710" y="224"/>
                  </a:lnTo>
                  <a:lnTo>
                    <a:pt x="710" y="229"/>
                  </a:lnTo>
                  <a:lnTo>
                    <a:pt x="710" y="229"/>
                  </a:lnTo>
                  <a:lnTo>
                    <a:pt x="712" y="241"/>
                  </a:lnTo>
                  <a:lnTo>
                    <a:pt x="715" y="252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28" y="294"/>
                  </a:lnTo>
                  <a:lnTo>
                    <a:pt x="728" y="303"/>
                  </a:lnTo>
                  <a:lnTo>
                    <a:pt x="728" y="314"/>
                  </a:lnTo>
                  <a:lnTo>
                    <a:pt x="728" y="314"/>
                  </a:lnTo>
                  <a:lnTo>
                    <a:pt x="726" y="326"/>
                  </a:lnTo>
                  <a:lnTo>
                    <a:pt x="726" y="336"/>
                  </a:lnTo>
                  <a:lnTo>
                    <a:pt x="729" y="344"/>
                  </a:lnTo>
                  <a:lnTo>
                    <a:pt x="733" y="347"/>
                  </a:lnTo>
                  <a:lnTo>
                    <a:pt x="736" y="349"/>
                  </a:lnTo>
                  <a:lnTo>
                    <a:pt x="736" y="349"/>
                  </a:lnTo>
                  <a:lnTo>
                    <a:pt x="745" y="352"/>
                  </a:lnTo>
                  <a:lnTo>
                    <a:pt x="756" y="352"/>
                  </a:lnTo>
                  <a:lnTo>
                    <a:pt x="784" y="354"/>
                  </a:lnTo>
                  <a:lnTo>
                    <a:pt x="784" y="354"/>
                  </a:lnTo>
                  <a:lnTo>
                    <a:pt x="819" y="356"/>
                  </a:lnTo>
                  <a:lnTo>
                    <a:pt x="839" y="358"/>
                  </a:lnTo>
                  <a:lnTo>
                    <a:pt x="861" y="361"/>
                  </a:lnTo>
                  <a:lnTo>
                    <a:pt x="861" y="361"/>
                  </a:lnTo>
                  <a:lnTo>
                    <a:pt x="877" y="365"/>
                  </a:lnTo>
                  <a:lnTo>
                    <a:pt x="879" y="365"/>
                  </a:lnTo>
                  <a:lnTo>
                    <a:pt x="876" y="368"/>
                  </a:lnTo>
                  <a:lnTo>
                    <a:pt x="872" y="370"/>
                  </a:lnTo>
                  <a:lnTo>
                    <a:pt x="868" y="375"/>
                  </a:lnTo>
                  <a:lnTo>
                    <a:pt x="868" y="375"/>
                  </a:lnTo>
                  <a:lnTo>
                    <a:pt x="865" y="389"/>
                  </a:lnTo>
                  <a:lnTo>
                    <a:pt x="860" y="409"/>
                  </a:lnTo>
                  <a:lnTo>
                    <a:pt x="858" y="428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56" y="465"/>
                  </a:lnTo>
                  <a:lnTo>
                    <a:pt x="856" y="484"/>
                  </a:lnTo>
                  <a:lnTo>
                    <a:pt x="856" y="493"/>
                  </a:lnTo>
                  <a:lnTo>
                    <a:pt x="854" y="500"/>
                  </a:lnTo>
                  <a:lnTo>
                    <a:pt x="851" y="506"/>
                  </a:lnTo>
                  <a:lnTo>
                    <a:pt x="846" y="507"/>
                  </a:lnTo>
                  <a:lnTo>
                    <a:pt x="846" y="507"/>
                  </a:lnTo>
                  <a:lnTo>
                    <a:pt x="833" y="509"/>
                  </a:lnTo>
                  <a:lnTo>
                    <a:pt x="821" y="509"/>
                  </a:lnTo>
                  <a:lnTo>
                    <a:pt x="803" y="507"/>
                  </a:lnTo>
                  <a:lnTo>
                    <a:pt x="780" y="507"/>
                  </a:lnTo>
                  <a:lnTo>
                    <a:pt x="780" y="507"/>
                  </a:lnTo>
                  <a:lnTo>
                    <a:pt x="758" y="507"/>
                  </a:lnTo>
                  <a:lnTo>
                    <a:pt x="738" y="504"/>
                  </a:lnTo>
                  <a:lnTo>
                    <a:pt x="731" y="504"/>
                  </a:lnTo>
                  <a:lnTo>
                    <a:pt x="726" y="506"/>
                  </a:lnTo>
                  <a:lnTo>
                    <a:pt x="721" y="507"/>
                  </a:lnTo>
                  <a:lnTo>
                    <a:pt x="717" y="513"/>
                  </a:lnTo>
                  <a:lnTo>
                    <a:pt x="717" y="513"/>
                  </a:lnTo>
                  <a:lnTo>
                    <a:pt x="714" y="520"/>
                  </a:lnTo>
                  <a:lnTo>
                    <a:pt x="712" y="530"/>
                  </a:lnTo>
                  <a:lnTo>
                    <a:pt x="710" y="557"/>
                  </a:lnTo>
                  <a:lnTo>
                    <a:pt x="710" y="606"/>
                  </a:lnTo>
                  <a:lnTo>
                    <a:pt x="710" y="606"/>
                  </a:lnTo>
                  <a:lnTo>
                    <a:pt x="710" y="627"/>
                  </a:lnTo>
                  <a:lnTo>
                    <a:pt x="714" y="655"/>
                  </a:lnTo>
                  <a:lnTo>
                    <a:pt x="714" y="683"/>
                  </a:lnTo>
                  <a:lnTo>
                    <a:pt x="714" y="694"/>
                  </a:lnTo>
                  <a:lnTo>
                    <a:pt x="710" y="701"/>
                  </a:lnTo>
                  <a:lnTo>
                    <a:pt x="710" y="701"/>
                  </a:lnTo>
                  <a:lnTo>
                    <a:pt x="708" y="706"/>
                  </a:lnTo>
                  <a:lnTo>
                    <a:pt x="706" y="712"/>
                  </a:lnTo>
                  <a:lnTo>
                    <a:pt x="708" y="724"/>
                  </a:lnTo>
                  <a:lnTo>
                    <a:pt x="712" y="736"/>
                  </a:lnTo>
                  <a:lnTo>
                    <a:pt x="717" y="743"/>
                  </a:lnTo>
                  <a:lnTo>
                    <a:pt x="717" y="743"/>
                  </a:lnTo>
                  <a:lnTo>
                    <a:pt x="740" y="772"/>
                  </a:lnTo>
                  <a:lnTo>
                    <a:pt x="765" y="803"/>
                  </a:lnTo>
                  <a:lnTo>
                    <a:pt x="765" y="803"/>
                  </a:lnTo>
                  <a:lnTo>
                    <a:pt x="775" y="812"/>
                  </a:lnTo>
                  <a:lnTo>
                    <a:pt x="786" y="823"/>
                  </a:lnTo>
                  <a:lnTo>
                    <a:pt x="789" y="828"/>
                  </a:lnTo>
                  <a:lnTo>
                    <a:pt x="791" y="833"/>
                  </a:lnTo>
                  <a:lnTo>
                    <a:pt x="789" y="838"/>
                  </a:lnTo>
                  <a:lnTo>
                    <a:pt x="786" y="842"/>
                  </a:lnTo>
                  <a:lnTo>
                    <a:pt x="786" y="8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292844" y="5148621"/>
              <a:ext cx="820896" cy="779852"/>
            </a:xfrm>
            <a:custGeom>
              <a:avLst/>
              <a:gdLst/>
              <a:ahLst/>
              <a:cxnLst>
                <a:cxn ang="0">
                  <a:pos x="280" y="839"/>
                </a:cxn>
                <a:cxn ang="0">
                  <a:pos x="296" y="818"/>
                </a:cxn>
                <a:cxn ang="0">
                  <a:pos x="328" y="825"/>
                </a:cxn>
                <a:cxn ang="0">
                  <a:pos x="353" y="846"/>
                </a:cxn>
                <a:cxn ang="0">
                  <a:pos x="363" y="862"/>
                </a:cxn>
                <a:cxn ang="0">
                  <a:pos x="416" y="876"/>
                </a:cxn>
                <a:cxn ang="0">
                  <a:pos x="481" y="876"/>
                </a:cxn>
                <a:cxn ang="0">
                  <a:pos x="509" y="862"/>
                </a:cxn>
                <a:cxn ang="0">
                  <a:pos x="523" y="779"/>
                </a:cxn>
                <a:cxn ang="0">
                  <a:pos x="525" y="592"/>
                </a:cxn>
                <a:cxn ang="0">
                  <a:pos x="530" y="370"/>
                </a:cxn>
                <a:cxn ang="0">
                  <a:pos x="537" y="346"/>
                </a:cxn>
                <a:cxn ang="0">
                  <a:pos x="569" y="347"/>
                </a:cxn>
                <a:cxn ang="0">
                  <a:pos x="604" y="344"/>
                </a:cxn>
                <a:cxn ang="0">
                  <a:pos x="613" y="270"/>
                </a:cxn>
                <a:cxn ang="0">
                  <a:pos x="613" y="134"/>
                </a:cxn>
                <a:cxn ang="0">
                  <a:pos x="624" y="110"/>
                </a:cxn>
                <a:cxn ang="0">
                  <a:pos x="692" y="87"/>
                </a:cxn>
                <a:cxn ang="0">
                  <a:pos x="754" y="78"/>
                </a:cxn>
                <a:cxn ang="0">
                  <a:pos x="784" y="83"/>
                </a:cxn>
                <a:cxn ang="0">
                  <a:pos x="810" y="103"/>
                </a:cxn>
                <a:cxn ang="0">
                  <a:pos x="830" y="97"/>
                </a:cxn>
                <a:cxn ang="0">
                  <a:pos x="849" y="78"/>
                </a:cxn>
                <a:cxn ang="0">
                  <a:pos x="886" y="67"/>
                </a:cxn>
                <a:cxn ang="0">
                  <a:pos x="914" y="60"/>
                </a:cxn>
                <a:cxn ang="0">
                  <a:pos x="918" y="46"/>
                </a:cxn>
                <a:cxn ang="0">
                  <a:pos x="865" y="37"/>
                </a:cxn>
                <a:cxn ang="0">
                  <a:pos x="844" y="36"/>
                </a:cxn>
                <a:cxn ang="0">
                  <a:pos x="821" y="41"/>
                </a:cxn>
                <a:cxn ang="0">
                  <a:pos x="793" y="44"/>
                </a:cxn>
                <a:cxn ang="0">
                  <a:pos x="768" y="60"/>
                </a:cxn>
                <a:cxn ang="0">
                  <a:pos x="724" y="69"/>
                </a:cxn>
                <a:cxn ang="0">
                  <a:pos x="668" y="74"/>
                </a:cxn>
                <a:cxn ang="0">
                  <a:pos x="613" y="69"/>
                </a:cxn>
                <a:cxn ang="0">
                  <a:pos x="523" y="39"/>
                </a:cxn>
                <a:cxn ang="0">
                  <a:pos x="370" y="16"/>
                </a:cxn>
                <a:cxn ang="0">
                  <a:pos x="284" y="23"/>
                </a:cxn>
                <a:cxn ang="0">
                  <a:pos x="169" y="18"/>
                </a:cxn>
                <a:cxn ang="0">
                  <a:pos x="109" y="2"/>
                </a:cxn>
                <a:cxn ang="0">
                  <a:pos x="67" y="4"/>
                </a:cxn>
                <a:cxn ang="0">
                  <a:pos x="27" y="23"/>
                </a:cxn>
                <a:cxn ang="0">
                  <a:pos x="20" y="36"/>
                </a:cxn>
                <a:cxn ang="0">
                  <a:pos x="2" y="66"/>
                </a:cxn>
                <a:cxn ang="0">
                  <a:pos x="4" y="90"/>
                </a:cxn>
                <a:cxn ang="0">
                  <a:pos x="20" y="127"/>
                </a:cxn>
                <a:cxn ang="0">
                  <a:pos x="65" y="173"/>
                </a:cxn>
                <a:cxn ang="0">
                  <a:pos x="76" y="198"/>
                </a:cxn>
                <a:cxn ang="0">
                  <a:pos x="90" y="245"/>
                </a:cxn>
                <a:cxn ang="0">
                  <a:pos x="120" y="300"/>
                </a:cxn>
                <a:cxn ang="0">
                  <a:pos x="152" y="354"/>
                </a:cxn>
                <a:cxn ang="0">
                  <a:pos x="166" y="416"/>
                </a:cxn>
                <a:cxn ang="0">
                  <a:pos x="164" y="474"/>
                </a:cxn>
                <a:cxn ang="0">
                  <a:pos x="196" y="603"/>
                </a:cxn>
                <a:cxn ang="0">
                  <a:pos x="213" y="672"/>
                </a:cxn>
                <a:cxn ang="0">
                  <a:pos x="215" y="751"/>
                </a:cxn>
                <a:cxn ang="0">
                  <a:pos x="227" y="805"/>
                </a:cxn>
                <a:cxn ang="0">
                  <a:pos x="264" y="851"/>
                </a:cxn>
                <a:cxn ang="0">
                  <a:pos x="280" y="862"/>
                </a:cxn>
              </a:cxnLst>
              <a:rect l="0" t="0" r="r" b="b"/>
              <a:pathLst>
                <a:path w="921" h="876">
                  <a:moveTo>
                    <a:pt x="280" y="862"/>
                  </a:moveTo>
                  <a:lnTo>
                    <a:pt x="280" y="862"/>
                  </a:lnTo>
                  <a:lnTo>
                    <a:pt x="280" y="855"/>
                  </a:lnTo>
                  <a:lnTo>
                    <a:pt x="280" y="839"/>
                  </a:lnTo>
                  <a:lnTo>
                    <a:pt x="284" y="830"/>
                  </a:lnTo>
                  <a:lnTo>
                    <a:pt x="287" y="823"/>
                  </a:lnTo>
                  <a:lnTo>
                    <a:pt x="293" y="819"/>
                  </a:lnTo>
                  <a:lnTo>
                    <a:pt x="296" y="818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17" y="821"/>
                  </a:lnTo>
                  <a:lnTo>
                    <a:pt x="328" y="825"/>
                  </a:lnTo>
                  <a:lnTo>
                    <a:pt x="337" y="830"/>
                  </a:lnTo>
                  <a:lnTo>
                    <a:pt x="347" y="841"/>
                  </a:lnTo>
                  <a:lnTo>
                    <a:pt x="347" y="841"/>
                  </a:lnTo>
                  <a:lnTo>
                    <a:pt x="353" y="846"/>
                  </a:lnTo>
                  <a:lnTo>
                    <a:pt x="354" y="851"/>
                  </a:lnTo>
                  <a:lnTo>
                    <a:pt x="358" y="858"/>
                  </a:lnTo>
                  <a:lnTo>
                    <a:pt x="360" y="860"/>
                  </a:lnTo>
                  <a:lnTo>
                    <a:pt x="363" y="862"/>
                  </a:lnTo>
                  <a:lnTo>
                    <a:pt x="381" y="869"/>
                  </a:lnTo>
                  <a:lnTo>
                    <a:pt x="381" y="869"/>
                  </a:lnTo>
                  <a:lnTo>
                    <a:pt x="407" y="876"/>
                  </a:lnTo>
                  <a:lnTo>
                    <a:pt x="416" y="876"/>
                  </a:lnTo>
                  <a:lnTo>
                    <a:pt x="434" y="876"/>
                  </a:lnTo>
                  <a:lnTo>
                    <a:pt x="434" y="876"/>
                  </a:lnTo>
                  <a:lnTo>
                    <a:pt x="460" y="876"/>
                  </a:lnTo>
                  <a:lnTo>
                    <a:pt x="481" y="876"/>
                  </a:lnTo>
                  <a:lnTo>
                    <a:pt x="492" y="874"/>
                  </a:lnTo>
                  <a:lnTo>
                    <a:pt x="499" y="872"/>
                  </a:lnTo>
                  <a:lnTo>
                    <a:pt x="506" y="867"/>
                  </a:lnTo>
                  <a:lnTo>
                    <a:pt x="509" y="862"/>
                  </a:lnTo>
                  <a:lnTo>
                    <a:pt x="509" y="862"/>
                  </a:lnTo>
                  <a:lnTo>
                    <a:pt x="516" y="841"/>
                  </a:lnTo>
                  <a:lnTo>
                    <a:pt x="520" y="812"/>
                  </a:lnTo>
                  <a:lnTo>
                    <a:pt x="523" y="779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3" y="668"/>
                  </a:lnTo>
                  <a:lnTo>
                    <a:pt x="525" y="592"/>
                  </a:lnTo>
                  <a:lnTo>
                    <a:pt x="525" y="592"/>
                  </a:lnTo>
                  <a:lnTo>
                    <a:pt x="527" y="476"/>
                  </a:lnTo>
                  <a:lnTo>
                    <a:pt x="530" y="370"/>
                  </a:lnTo>
                  <a:lnTo>
                    <a:pt x="530" y="370"/>
                  </a:lnTo>
                  <a:lnTo>
                    <a:pt x="532" y="362"/>
                  </a:lnTo>
                  <a:lnTo>
                    <a:pt x="532" y="353"/>
                  </a:lnTo>
                  <a:lnTo>
                    <a:pt x="534" y="347"/>
                  </a:lnTo>
                  <a:lnTo>
                    <a:pt x="537" y="346"/>
                  </a:lnTo>
                  <a:lnTo>
                    <a:pt x="543" y="344"/>
                  </a:lnTo>
                  <a:lnTo>
                    <a:pt x="552" y="344"/>
                  </a:lnTo>
                  <a:lnTo>
                    <a:pt x="552" y="344"/>
                  </a:lnTo>
                  <a:lnTo>
                    <a:pt x="569" y="347"/>
                  </a:lnTo>
                  <a:lnTo>
                    <a:pt x="585" y="351"/>
                  </a:lnTo>
                  <a:lnTo>
                    <a:pt x="594" y="351"/>
                  </a:lnTo>
                  <a:lnTo>
                    <a:pt x="599" y="349"/>
                  </a:lnTo>
                  <a:lnTo>
                    <a:pt x="604" y="344"/>
                  </a:lnTo>
                  <a:lnTo>
                    <a:pt x="608" y="337"/>
                  </a:lnTo>
                  <a:lnTo>
                    <a:pt x="608" y="337"/>
                  </a:lnTo>
                  <a:lnTo>
                    <a:pt x="611" y="309"/>
                  </a:lnTo>
                  <a:lnTo>
                    <a:pt x="613" y="270"/>
                  </a:lnTo>
                  <a:lnTo>
                    <a:pt x="615" y="214"/>
                  </a:lnTo>
                  <a:lnTo>
                    <a:pt x="615" y="214"/>
                  </a:lnTo>
                  <a:lnTo>
                    <a:pt x="611" y="162"/>
                  </a:lnTo>
                  <a:lnTo>
                    <a:pt x="613" y="134"/>
                  </a:lnTo>
                  <a:lnTo>
                    <a:pt x="615" y="122"/>
                  </a:lnTo>
                  <a:lnTo>
                    <a:pt x="618" y="115"/>
                  </a:lnTo>
                  <a:lnTo>
                    <a:pt x="618" y="115"/>
                  </a:lnTo>
                  <a:lnTo>
                    <a:pt x="624" y="110"/>
                  </a:lnTo>
                  <a:lnTo>
                    <a:pt x="633" y="104"/>
                  </a:lnTo>
                  <a:lnTo>
                    <a:pt x="652" y="96"/>
                  </a:lnTo>
                  <a:lnTo>
                    <a:pt x="675" y="90"/>
                  </a:lnTo>
                  <a:lnTo>
                    <a:pt x="692" y="87"/>
                  </a:lnTo>
                  <a:lnTo>
                    <a:pt x="692" y="87"/>
                  </a:lnTo>
                  <a:lnTo>
                    <a:pt x="714" y="85"/>
                  </a:lnTo>
                  <a:lnTo>
                    <a:pt x="740" y="80"/>
                  </a:lnTo>
                  <a:lnTo>
                    <a:pt x="754" y="78"/>
                  </a:lnTo>
                  <a:lnTo>
                    <a:pt x="766" y="78"/>
                  </a:lnTo>
                  <a:lnTo>
                    <a:pt x="777" y="80"/>
                  </a:lnTo>
                  <a:lnTo>
                    <a:pt x="780" y="81"/>
                  </a:lnTo>
                  <a:lnTo>
                    <a:pt x="784" y="83"/>
                  </a:lnTo>
                  <a:lnTo>
                    <a:pt x="784" y="83"/>
                  </a:lnTo>
                  <a:lnTo>
                    <a:pt x="795" y="94"/>
                  </a:lnTo>
                  <a:lnTo>
                    <a:pt x="805" y="101"/>
                  </a:lnTo>
                  <a:lnTo>
                    <a:pt x="810" y="103"/>
                  </a:lnTo>
                  <a:lnTo>
                    <a:pt x="816" y="103"/>
                  </a:lnTo>
                  <a:lnTo>
                    <a:pt x="823" y="101"/>
                  </a:lnTo>
                  <a:lnTo>
                    <a:pt x="830" y="97"/>
                  </a:lnTo>
                  <a:lnTo>
                    <a:pt x="830" y="97"/>
                  </a:lnTo>
                  <a:lnTo>
                    <a:pt x="835" y="94"/>
                  </a:lnTo>
                  <a:lnTo>
                    <a:pt x="839" y="90"/>
                  </a:lnTo>
                  <a:lnTo>
                    <a:pt x="844" y="83"/>
                  </a:lnTo>
                  <a:lnTo>
                    <a:pt x="849" y="78"/>
                  </a:lnTo>
                  <a:lnTo>
                    <a:pt x="858" y="73"/>
                  </a:lnTo>
                  <a:lnTo>
                    <a:pt x="858" y="73"/>
                  </a:lnTo>
                  <a:lnTo>
                    <a:pt x="874" y="69"/>
                  </a:lnTo>
                  <a:lnTo>
                    <a:pt x="886" y="67"/>
                  </a:lnTo>
                  <a:lnTo>
                    <a:pt x="898" y="66"/>
                  </a:lnTo>
                  <a:lnTo>
                    <a:pt x="907" y="64"/>
                  </a:lnTo>
                  <a:lnTo>
                    <a:pt x="907" y="64"/>
                  </a:lnTo>
                  <a:lnTo>
                    <a:pt x="914" y="60"/>
                  </a:lnTo>
                  <a:lnTo>
                    <a:pt x="920" y="55"/>
                  </a:lnTo>
                  <a:lnTo>
                    <a:pt x="921" y="50"/>
                  </a:lnTo>
                  <a:lnTo>
                    <a:pt x="920" y="48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09" y="43"/>
                  </a:lnTo>
                  <a:lnTo>
                    <a:pt x="895" y="41"/>
                  </a:lnTo>
                  <a:lnTo>
                    <a:pt x="865" y="37"/>
                  </a:lnTo>
                  <a:lnTo>
                    <a:pt x="865" y="37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44" y="36"/>
                  </a:lnTo>
                  <a:lnTo>
                    <a:pt x="837" y="36"/>
                  </a:lnTo>
                  <a:lnTo>
                    <a:pt x="830" y="37"/>
                  </a:lnTo>
                  <a:lnTo>
                    <a:pt x="830" y="37"/>
                  </a:lnTo>
                  <a:lnTo>
                    <a:pt x="821" y="41"/>
                  </a:lnTo>
                  <a:lnTo>
                    <a:pt x="809" y="43"/>
                  </a:lnTo>
                  <a:lnTo>
                    <a:pt x="795" y="44"/>
                  </a:lnTo>
                  <a:lnTo>
                    <a:pt x="795" y="44"/>
                  </a:lnTo>
                  <a:lnTo>
                    <a:pt x="793" y="44"/>
                  </a:lnTo>
                  <a:lnTo>
                    <a:pt x="789" y="46"/>
                  </a:lnTo>
                  <a:lnTo>
                    <a:pt x="789" y="46"/>
                  </a:lnTo>
                  <a:lnTo>
                    <a:pt x="779" y="53"/>
                  </a:lnTo>
                  <a:lnTo>
                    <a:pt x="768" y="60"/>
                  </a:lnTo>
                  <a:lnTo>
                    <a:pt x="768" y="60"/>
                  </a:lnTo>
                  <a:lnTo>
                    <a:pt x="751" y="66"/>
                  </a:lnTo>
                  <a:lnTo>
                    <a:pt x="736" y="67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696" y="71"/>
                  </a:lnTo>
                  <a:lnTo>
                    <a:pt x="668" y="74"/>
                  </a:lnTo>
                  <a:lnTo>
                    <a:pt x="668" y="74"/>
                  </a:lnTo>
                  <a:lnTo>
                    <a:pt x="654" y="76"/>
                  </a:lnTo>
                  <a:lnTo>
                    <a:pt x="640" y="74"/>
                  </a:lnTo>
                  <a:lnTo>
                    <a:pt x="624" y="73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596" y="62"/>
                  </a:lnTo>
                  <a:lnTo>
                    <a:pt x="566" y="52"/>
                  </a:lnTo>
                  <a:lnTo>
                    <a:pt x="523" y="39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09" y="18"/>
                  </a:lnTo>
                  <a:lnTo>
                    <a:pt x="370" y="16"/>
                  </a:lnTo>
                  <a:lnTo>
                    <a:pt x="349" y="18"/>
                  </a:lnTo>
                  <a:lnTo>
                    <a:pt x="328" y="20"/>
                  </a:lnTo>
                  <a:lnTo>
                    <a:pt x="328" y="20"/>
                  </a:lnTo>
                  <a:lnTo>
                    <a:pt x="284" y="23"/>
                  </a:lnTo>
                  <a:lnTo>
                    <a:pt x="243" y="23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169" y="18"/>
                  </a:lnTo>
                  <a:lnTo>
                    <a:pt x="143" y="13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85" y="0"/>
                  </a:lnTo>
                  <a:lnTo>
                    <a:pt x="73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44" y="1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5" y="29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1" y="44"/>
                  </a:lnTo>
                  <a:lnTo>
                    <a:pt x="6" y="55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7" y="103"/>
                  </a:lnTo>
                  <a:lnTo>
                    <a:pt x="9" y="111"/>
                  </a:lnTo>
                  <a:lnTo>
                    <a:pt x="13" y="118"/>
                  </a:lnTo>
                  <a:lnTo>
                    <a:pt x="20" y="127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57" y="162"/>
                  </a:lnTo>
                  <a:lnTo>
                    <a:pt x="65" y="173"/>
                  </a:lnTo>
                  <a:lnTo>
                    <a:pt x="69" y="178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6" y="198"/>
                  </a:lnTo>
                  <a:lnTo>
                    <a:pt x="81" y="214"/>
                  </a:lnTo>
                  <a:lnTo>
                    <a:pt x="87" y="228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2" y="254"/>
                  </a:lnTo>
                  <a:lnTo>
                    <a:pt x="94" y="261"/>
                  </a:lnTo>
                  <a:lnTo>
                    <a:pt x="101" y="273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31" y="316"/>
                  </a:lnTo>
                  <a:lnTo>
                    <a:pt x="143" y="335"/>
                  </a:lnTo>
                  <a:lnTo>
                    <a:pt x="152" y="354"/>
                  </a:lnTo>
                  <a:lnTo>
                    <a:pt x="159" y="370"/>
                  </a:lnTo>
                  <a:lnTo>
                    <a:pt x="159" y="370"/>
                  </a:lnTo>
                  <a:lnTo>
                    <a:pt x="164" y="391"/>
                  </a:lnTo>
                  <a:lnTo>
                    <a:pt x="166" y="416"/>
                  </a:lnTo>
                  <a:lnTo>
                    <a:pt x="166" y="441"/>
                  </a:lnTo>
                  <a:lnTo>
                    <a:pt x="164" y="462"/>
                  </a:lnTo>
                  <a:lnTo>
                    <a:pt x="164" y="462"/>
                  </a:lnTo>
                  <a:lnTo>
                    <a:pt x="164" y="474"/>
                  </a:lnTo>
                  <a:lnTo>
                    <a:pt x="166" y="492"/>
                  </a:lnTo>
                  <a:lnTo>
                    <a:pt x="175" y="534"/>
                  </a:lnTo>
                  <a:lnTo>
                    <a:pt x="187" y="576"/>
                  </a:lnTo>
                  <a:lnTo>
                    <a:pt x="196" y="603"/>
                  </a:lnTo>
                  <a:lnTo>
                    <a:pt x="196" y="603"/>
                  </a:lnTo>
                  <a:lnTo>
                    <a:pt x="201" y="619"/>
                  </a:lnTo>
                  <a:lnTo>
                    <a:pt x="208" y="642"/>
                  </a:lnTo>
                  <a:lnTo>
                    <a:pt x="213" y="672"/>
                  </a:lnTo>
                  <a:lnTo>
                    <a:pt x="213" y="691"/>
                  </a:lnTo>
                  <a:lnTo>
                    <a:pt x="213" y="710"/>
                  </a:lnTo>
                  <a:lnTo>
                    <a:pt x="213" y="710"/>
                  </a:lnTo>
                  <a:lnTo>
                    <a:pt x="215" y="751"/>
                  </a:lnTo>
                  <a:lnTo>
                    <a:pt x="217" y="767"/>
                  </a:lnTo>
                  <a:lnTo>
                    <a:pt x="219" y="781"/>
                  </a:lnTo>
                  <a:lnTo>
                    <a:pt x="222" y="795"/>
                  </a:lnTo>
                  <a:lnTo>
                    <a:pt x="227" y="805"/>
                  </a:lnTo>
                  <a:lnTo>
                    <a:pt x="233" y="816"/>
                  </a:lnTo>
                  <a:lnTo>
                    <a:pt x="240" y="825"/>
                  </a:lnTo>
                  <a:lnTo>
                    <a:pt x="240" y="825"/>
                  </a:lnTo>
                  <a:lnTo>
                    <a:pt x="264" y="851"/>
                  </a:lnTo>
                  <a:lnTo>
                    <a:pt x="273" y="858"/>
                  </a:lnTo>
                  <a:lnTo>
                    <a:pt x="277" y="860"/>
                  </a:lnTo>
                  <a:lnTo>
                    <a:pt x="280" y="862"/>
                  </a:lnTo>
                  <a:lnTo>
                    <a:pt x="280" y="86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542682" y="5480548"/>
              <a:ext cx="1018981" cy="901202"/>
            </a:xfrm>
            <a:custGeom>
              <a:avLst/>
              <a:gdLst/>
              <a:ahLst/>
              <a:cxnLst>
                <a:cxn ang="0">
                  <a:pos x="1143" y="359"/>
                </a:cxn>
                <a:cxn ang="0">
                  <a:pos x="1103" y="465"/>
                </a:cxn>
                <a:cxn ang="0">
                  <a:pos x="1046" y="541"/>
                </a:cxn>
                <a:cxn ang="0">
                  <a:pos x="934" y="680"/>
                </a:cxn>
                <a:cxn ang="0">
                  <a:pos x="833" y="763"/>
                </a:cxn>
                <a:cxn ang="0">
                  <a:pos x="782" y="828"/>
                </a:cxn>
                <a:cxn ang="0">
                  <a:pos x="682" y="909"/>
                </a:cxn>
                <a:cxn ang="0">
                  <a:pos x="634" y="914"/>
                </a:cxn>
                <a:cxn ang="0">
                  <a:pos x="553" y="925"/>
                </a:cxn>
                <a:cxn ang="0">
                  <a:pos x="530" y="930"/>
                </a:cxn>
                <a:cxn ang="0">
                  <a:pos x="493" y="944"/>
                </a:cxn>
                <a:cxn ang="0">
                  <a:pos x="434" y="935"/>
                </a:cxn>
                <a:cxn ang="0">
                  <a:pos x="347" y="942"/>
                </a:cxn>
                <a:cxn ang="0">
                  <a:pos x="310" y="974"/>
                </a:cxn>
                <a:cxn ang="0">
                  <a:pos x="284" y="978"/>
                </a:cxn>
                <a:cxn ang="0">
                  <a:pos x="266" y="1008"/>
                </a:cxn>
                <a:cxn ang="0">
                  <a:pos x="205" y="992"/>
                </a:cxn>
                <a:cxn ang="0">
                  <a:pos x="173" y="965"/>
                </a:cxn>
                <a:cxn ang="0">
                  <a:pos x="134" y="942"/>
                </a:cxn>
                <a:cxn ang="0">
                  <a:pos x="124" y="921"/>
                </a:cxn>
                <a:cxn ang="0">
                  <a:pos x="122" y="886"/>
                </a:cxn>
                <a:cxn ang="0">
                  <a:pos x="90" y="844"/>
                </a:cxn>
                <a:cxn ang="0">
                  <a:pos x="94" y="810"/>
                </a:cxn>
                <a:cxn ang="0">
                  <a:pos x="118" y="749"/>
                </a:cxn>
                <a:cxn ang="0">
                  <a:pos x="101" y="701"/>
                </a:cxn>
                <a:cxn ang="0">
                  <a:pos x="48" y="620"/>
                </a:cxn>
                <a:cxn ang="0">
                  <a:pos x="28" y="543"/>
                </a:cxn>
                <a:cxn ang="0">
                  <a:pos x="13" y="506"/>
                </a:cxn>
                <a:cxn ang="0">
                  <a:pos x="0" y="490"/>
                </a:cxn>
                <a:cxn ang="0">
                  <a:pos x="4" y="456"/>
                </a:cxn>
                <a:cxn ang="0">
                  <a:pos x="41" y="449"/>
                </a:cxn>
                <a:cxn ang="0">
                  <a:pos x="76" y="479"/>
                </a:cxn>
                <a:cxn ang="0">
                  <a:pos x="129" y="504"/>
                </a:cxn>
                <a:cxn ang="0">
                  <a:pos x="227" y="492"/>
                </a:cxn>
                <a:cxn ang="0">
                  <a:pos x="245" y="388"/>
                </a:cxn>
                <a:cxn ang="0">
                  <a:pos x="287" y="206"/>
                </a:cxn>
                <a:cxn ang="0">
                  <a:pos x="312" y="245"/>
                </a:cxn>
                <a:cxn ang="0">
                  <a:pos x="314" y="344"/>
                </a:cxn>
                <a:cxn ang="0">
                  <a:pos x="349" y="381"/>
                </a:cxn>
                <a:cxn ang="0">
                  <a:pos x="414" y="337"/>
                </a:cxn>
                <a:cxn ang="0">
                  <a:pos x="472" y="254"/>
                </a:cxn>
                <a:cxn ang="0">
                  <a:pos x="507" y="261"/>
                </a:cxn>
                <a:cxn ang="0">
                  <a:pos x="560" y="282"/>
                </a:cxn>
                <a:cxn ang="0">
                  <a:pos x="645" y="270"/>
                </a:cxn>
                <a:cxn ang="0">
                  <a:pos x="678" y="210"/>
                </a:cxn>
                <a:cxn ang="0">
                  <a:pos x="714" y="174"/>
                </a:cxn>
                <a:cxn ang="0">
                  <a:pos x="803" y="85"/>
                </a:cxn>
                <a:cxn ang="0">
                  <a:pos x="877" y="28"/>
                </a:cxn>
                <a:cxn ang="0">
                  <a:pos x="916" y="2"/>
                </a:cxn>
                <a:cxn ang="0">
                  <a:pos x="1032" y="34"/>
                </a:cxn>
                <a:cxn ang="0">
                  <a:pos x="1075" y="79"/>
                </a:cxn>
                <a:cxn ang="0">
                  <a:pos x="1096" y="141"/>
                </a:cxn>
                <a:cxn ang="0">
                  <a:pos x="1099" y="194"/>
                </a:cxn>
                <a:cxn ang="0">
                  <a:pos x="1078" y="257"/>
                </a:cxn>
                <a:cxn ang="0">
                  <a:pos x="1087" y="287"/>
                </a:cxn>
              </a:cxnLst>
              <a:rect l="0" t="0" r="r" b="b"/>
              <a:pathLst>
                <a:path w="1143" h="1011">
                  <a:moveTo>
                    <a:pt x="1122" y="322"/>
                  </a:moveTo>
                  <a:lnTo>
                    <a:pt x="1122" y="322"/>
                  </a:lnTo>
                  <a:lnTo>
                    <a:pt x="1127" y="328"/>
                  </a:lnTo>
                  <a:lnTo>
                    <a:pt x="1136" y="342"/>
                  </a:lnTo>
                  <a:lnTo>
                    <a:pt x="1140" y="351"/>
                  </a:lnTo>
                  <a:lnTo>
                    <a:pt x="1143" y="359"/>
                  </a:lnTo>
                  <a:lnTo>
                    <a:pt x="1143" y="370"/>
                  </a:lnTo>
                  <a:lnTo>
                    <a:pt x="1140" y="379"/>
                  </a:lnTo>
                  <a:lnTo>
                    <a:pt x="1140" y="379"/>
                  </a:lnTo>
                  <a:lnTo>
                    <a:pt x="1127" y="407"/>
                  </a:lnTo>
                  <a:lnTo>
                    <a:pt x="1112" y="444"/>
                  </a:lnTo>
                  <a:lnTo>
                    <a:pt x="1103" y="465"/>
                  </a:lnTo>
                  <a:lnTo>
                    <a:pt x="1094" y="483"/>
                  </a:lnTo>
                  <a:lnTo>
                    <a:pt x="1083" y="500"/>
                  </a:lnTo>
                  <a:lnTo>
                    <a:pt x="1075" y="513"/>
                  </a:lnTo>
                  <a:lnTo>
                    <a:pt x="1075" y="513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22" y="578"/>
                  </a:lnTo>
                  <a:lnTo>
                    <a:pt x="995" y="613"/>
                  </a:lnTo>
                  <a:lnTo>
                    <a:pt x="965" y="648"/>
                  </a:lnTo>
                  <a:lnTo>
                    <a:pt x="965" y="648"/>
                  </a:lnTo>
                  <a:lnTo>
                    <a:pt x="950" y="664"/>
                  </a:lnTo>
                  <a:lnTo>
                    <a:pt x="934" y="680"/>
                  </a:lnTo>
                  <a:lnTo>
                    <a:pt x="900" y="705"/>
                  </a:lnTo>
                  <a:lnTo>
                    <a:pt x="870" y="728"/>
                  </a:lnTo>
                  <a:lnTo>
                    <a:pt x="846" y="747"/>
                  </a:lnTo>
                  <a:lnTo>
                    <a:pt x="846" y="747"/>
                  </a:lnTo>
                  <a:lnTo>
                    <a:pt x="839" y="756"/>
                  </a:lnTo>
                  <a:lnTo>
                    <a:pt x="833" y="763"/>
                  </a:lnTo>
                  <a:lnTo>
                    <a:pt x="828" y="773"/>
                  </a:lnTo>
                  <a:lnTo>
                    <a:pt x="821" y="786"/>
                  </a:lnTo>
                  <a:lnTo>
                    <a:pt x="816" y="793"/>
                  </a:lnTo>
                  <a:lnTo>
                    <a:pt x="807" y="803"/>
                  </a:lnTo>
                  <a:lnTo>
                    <a:pt x="807" y="803"/>
                  </a:lnTo>
                  <a:lnTo>
                    <a:pt x="782" y="828"/>
                  </a:lnTo>
                  <a:lnTo>
                    <a:pt x="759" y="851"/>
                  </a:lnTo>
                  <a:lnTo>
                    <a:pt x="735" y="870"/>
                  </a:lnTo>
                  <a:lnTo>
                    <a:pt x="712" y="888"/>
                  </a:lnTo>
                  <a:lnTo>
                    <a:pt x="712" y="888"/>
                  </a:lnTo>
                  <a:lnTo>
                    <a:pt x="694" y="900"/>
                  </a:lnTo>
                  <a:lnTo>
                    <a:pt x="682" y="909"/>
                  </a:lnTo>
                  <a:lnTo>
                    <a:pt x="677" y="911"/>
                  </a:lnTo>
                  <a:lnTo>
                    <a:pt x="671" y="912"/>
                  </a:lnTo>
                  <a:lnTo>
                    <a:pt x="655" y="912"/>
                  </a:lnTo>
                  <a:lnTo>
                    <a:pt x="655" y="912"/>
                  </a:lnTo>
                  <a:lnTo>
                    <a:pt x="645" y="912"/>
                  </a:lnTo>
                  <a:lnTo>
                    <a:pt x="634" y="914"/>
                  </a:lnTo>
                  <a:lnTo>
                    <a:pt x="608" y="920"/>
                  </a:lnTo>
                  <a:lnTo>
                    <a:pt x="571" y="930"/>
                  </a:lnTo>
                  <a:lnTo>
                    <a:pt x="571" y="930"/>
                  </a:lnTo>
                  <a:lnTo>
                    <a:pt x="567" y="930"/>
                  </a:lnTo>
                  <a:lnTo>
                    <a:pt x="562" y="928"/>
                  </a:lnTo>
                  <a:lnTo>
                    <a:pt x="553" y="925"/>
                  </a:lnTo>
                  <a:lnTo>
                    <a:pt x="550" y="921"/>
                  </a:lnTo>
                  <a:lnTo>
                    <a:pt x="544" y="921"/>
                  </a:lnTo>
                  <a:lnTo>
                    <a:pt x="539" y="921"/>
                  </a:lnTo>
                  <a:lnTo>
                    <a:pt x="536" y="925"/>
                  </a:lnTo>
                  <a:lnTo>
                    <a:pt x="536" y="925"/>
                  </a:lnTo>
                  <a:lnTo>
                    <a:pt x="530" y="930"/>
                  </a:lnTo>
                  <a:lnTo>
                    <a:pt x="529" y="935"/>
                  </a:lnTo>
                  <a:lnTo>
                    <a:pt x="522" y="944"/>
                  </a:lnTo>
                  <a:lnTo>
                    <a:pt x="518" y="948"/>
                  </a:lnTo>
                  <a:lnTo>
                    <a:pt x="513" y="949"/>
                  </a:lnTo>
                  <a:lnTo>
                    <a:pt x="504" y="948"/>
                  </a:lnTo>
                  <a:lnTo>
                    <a:pt x="493" y="944"/>
                  </a:lnTo>
                  <a:lnTo>
                    <a:pt x="493" y="944"/>
                  </a:lnTo>
                  <a:lnTo>
                    <a:pt x="474" y="937"/>
                  </a:lnTo>
                  <a:lnTo>
                    <a:pt x="460" y="934"/>
                  </a:lnTo>
                  <a:lnTo>
                    <a:pt x="448" y="934"/>
                  </a:lnTo>
                  <a:lnTo>
                    <a:pt x="434" y="935"/>
                  </a:lnTo>
                  <a:lnTo>
                    <a:pt x="434" y="935"/>
                  </a:lnTo>
                  <a:lnTo>
                    <a:pt x="419" y="939"/>
                  </a:lnTo>
                  <a:lnTo>
                    <a:pt x="407" y="939"/>
                  </a:lnTo>
                  <a:lnTo>
                    <a:pt x="381" y="939"/>
                  </a:lnTo>
                  <a:lnTo>
                    <a:pt x="381" y="939"/>
                  </a:lnTo>
                  <a:lnTo>
                    <a:pt x="365" y="939"/>
                  </a:lnTo>
                  <a:lnTo>
                    <a:pt x="347" y="942"/>
                  </a:lnTo>
                  <a:lnTo>
                    <a:pt x="333" y="948"/>
                  </a:lnTo>
                  <a:lnTo>
                    <a:pt x="326" y="951"/>
                  </a:lnTo>
                  <a:lnTo>
                    <a:pt x="326" y="951"/>
                  </a:lnTo>
                  <a:lnTo>
                    <a:pt x="323" y="958"/>
                  </a:lnTo>
                  <a:lnTo>
                    <a:pt x="317" y="967"/>
                  </a:lnTo>
                  <a:lnTo>
                    <a:pt x="310" y="974"/>
                  </a:lnTo>
                  <a:lnTo>
                    <a:pt x="307" y="978"/>
                  </a:lnTo>
                  <a:lnTo>
                    <a:pt x="301" y="979"/>
                  </a:lnTo>
                  <a:lnTo>
                    <a:pt x="301" y="979"/>
                  </a:lnTo>
                  <a:lnTo>
                    <a:pt x="293" y="978"/>
                  </a:lnTo>
                  <a:lnTo>
                    <a:pt x="287" y="976"/>
                  </a:lnTo>
                  <a:lnTo>
                    <a:pt x="284" y="978"/>
                  </a:lnTo>
                  <a:lnTo>
                    <a:pt x="277" y="983"/>
                  </a:lnTo>
                  <a:lnTo>
                    <a:pt x="277" y="983"/>
                  </a:lnTo>
                  <a:lnTo>
                    <a:pt x="273" y="988"/>
                  </a:lnTo>
                  <a:lnTo>
                    <a:pt x="272" y="993"/>
                  </a:lnTo>
                  <a:lnTo>
                    <a:pt x="268" y="1004"/>
                  </a:lnTo>
                  <a:lnTo>
                    <a:pt x="266" y="1008"/>
                  </a:lnTo>
                  <a:lnTo>
                    <a:pt x="263" y="1009"/>
                  </a:lnTo>
                  <a:lnTo>
                    <a:pt x="259" y="1011"/>
                  </a:lnTo>
                  <a:lnTo>
                    <a:pt x="254" y="1009"/>
                  </a:lnTo>
                  <a:lnTo>
                    <a:pt x="254" y="1009"/>
                  </a:lnTo>
                  <a:lnTo>
                    <a:pt x="229" y="1001"/>
                  </a:lnTo>
                  <a:lnTo>
                    <a:pt x="205" y="992"/>
                  </a:lnTo>
                  <a:lnTo>
                    <a:pt x="205" y="992"/>
                  </a:lnTo>
                  <a:lnTo>
                    <a:pt x="185" y="988"/>
                  </a:lnTo>
                  <a:lnTo>
                    <a:pt x="180" y="983"/>
                  </a:lnTo>
                  <a:lnTo>
                    <a:pt x="176" y="976"/>
                  </a:lnTo>
                  <a:lnTo>
                    <a:pt x="176" y="976"/>
                  </a:lnTo>
                  <a:lnTo>
                    <a:pt x="173" y="965"/>
                  </a:lnTo>
                  <a:lnTo>
                    <a:pt x="173" y="958"/>
                  </a:lnTo>
                  <a:lnTo>
                    <a:pt x="169" y="953"/>
                  </a:lnTo>
                  <a:lnTo>
                    <a:pt x="161" y="949"/>
                  </a:lnTo>
                  <a:lnTo>
                    <a:pt x="161" y="949"/>
                  </a:lnTo>
                  <a:lnTo>
                    <a:pt x="146" y="946"/>
                  </a:lnTo>
                  <a:lnTo>
                    <a:pt x="134" y="942"/>
                  </a:lnTo>
                  <a:lnTo>
                    <a:pt x="127" y="941"/>
                  </a:lnTo>
                  <a:lnTo>
                    <a:pt x="124" y="937"/>
                  </a:lnTo>
                  <a:lnTo>
                    <a:pt x="122" y="935"/>
                  </a:lnTo>
                  <a:lnTo>
                    <a:pt x="120" y="930"/>
                  </a:lnTo>
                  <a:lnTo>
                    <a:pt x="120" y="930"/>
                  </a:lnTo>
                  <a:lnTo>
                    <a:pt x="124" y="921"/>
                  </a:lnTo>
                  <a:lnTo>
                    <a:pt x="129" y="912"/>
                  </a:lnTo>
                  <a:lnTo>
                    <a:pt x="131" y="904"/>
                  </a:lnTo>
                  <a:lnTo>
                    <a:pt x="131" y="900"/>
                  </a:lnTo>
                  <a:lnTo>
                    <a:pt x="129" y="895"/>
                  </a:lnTo>
                  <a:lnTo>
                    <a:pt x="129" y="895"/>
                  </a:lnTo>
                  <a:lnTo>
                    <a:pt x="122" y="886"/>
                  </a:lnTo>
                  <a:lnTo>
                    <a:pt x="111" y="877"/>
                  </a:lnTo>
                  <a:lnTo>
                    <a:pt x="101" y="867"/>
                  </a:lnTo>
                  <a:lnTo>
                    <a:pt x="97" y="860"/>
                  </a:lnTo>
                  <a:lnTo>
                    <a:pt x="95" y="854"/>
                  </a:lnTo>
                  <a:lnTo>
                    <a:pt x="95" y="854"/>
                  </a:lnTo>
                  <a:lnTo>
                    <a:pt x="90" y="844"/>
                  </a:lnTo>
                  <a:lnTo>
                    <a:pt x="85" y="833"/>
                  </a:lnTo>
                  <a:lnTo>
                    <a:pt x="85" y="828"/>
                  </a:lnTo>
                  <a:lnTo>
                    <a:pt x="85" y="823"/>
                  </a:lnTo>
                  <a:lnTo>
                    <a:pt x="88" y="816"/>
                  </a:lnTo>
                  <a:lnTo>
                    <a:pt x="94" y="810"/>
                  </a:lnTo>
                  <a:lnTo>
                    <a:pt x="94" y="810"/>
                  </a:lnTo>
                  <a:lnTo>
                    <a:pt x="101" y="802"/>
                  </a:lnTo>
                  <a:lnTo>
                    <a:pt x="106" y="794"/>
                  </a:lnTo>
                  <a:lnTo>
                    <a:pt x="111" y="786"/>
                  </a:lnTo>
                  <a:lnTo>
                    <a:pt x="115" y="777"/>
                  </a:lnTo>
                  <a:lnTo>
                    <a:pt x="118" y="761"/>
                  </a:lnTo>
                  <a:lnTo>
                    <a:pt x="118" y="749"/>
                  </a:lnTo>
                  <a:lnTo>
                    <a:pt x="118" y="749"/>
                  </a:lnTo>
                  <a:lnTo>
                    <a:pt x="118" y="738"/>
                  </a:lnTo>
                  <a:lnTo>
                    <a:pt x="117" y="728"/>
                  </a:lnTo>
                  <a:lnTo>
                    <a:pt x="111" y="717"/>
                  </a:lnTo>
                  <a:lnTo>
                    <a:pt x="101" y="701"/>
                  </a:lnTo>
                  <a:lnTo>
                    <a:pt x="101" y="701"/>
                  </a:lnTo>
                  <a:lnTo>
                    <a:pt x="73" y="669"/>
                  </a:lnTo>
                  <a:lnTo>
                    <a:pt x="60" y="654"/>
                  </a:lnTo>
                  <a:lnTo>
                    <a:pt x="53" y="645"/>
                  </a:lnTo>
                  <a:lnTo>
                    <a:pt x="53" y="645"/>
                  </a:lnTo>
                  <a:lnTo>
                    <a:pt x="50" y="634"/>
                  </a:lnTo>
                  <a:lnTo>
                    <a:pt x="48" y="620"/>
                  </a:lnTo>
                  <a:lnTo>
                    <a:pt x="46" y="604"/>
                  </a:lnTo>
                  <a:lnTo>
                    <a:pt x="43" y="594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2"/>
                  </a:lnTo>
                  <a:lnTo>
                    <a:pt x="28" y="543"/>
                  </a:lnTo>
                  <a:lnTo>
                    <a:pt x="25" y="534"/>
                  </a:lnTo>
                  <a:lnTo>
                    <a:pt x="21" y="528"/>
                  </a:lnTo>
                  <a:lnTo>
                    <a:pt x="21" y="528"/>
                  </a:lnTo>
                  <a:lnTo>
                    <a:pt x="16" y="521"/>
                  </a:lnTo>
                  <a:lnTo>
                    <a:pt x="13" y="513"/>
                  </a:lnTo>
                  <a:lnTo>
                    <a:pt x="13" y="506"/>
                  </a:lnTo>
                  <a:lnTo>
                    <a:pt x="14" y="499"/>
                  </a:lnTo>
                  <a:lnTo>
                    <a:pt x="14" y="499"/>
                  </a:lnTo>
                  <a:lnTo>
                    <a:pt x="14" y="495"/>
                  </a:lnTo>
                  <a:lnTo>
                    <a:pt x="13" y="493"/>
                  </a:lnTo>
                  <a:lnTo>
                    <a:pt x="7" y="492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0" y="474"/>
                  </a:lnTo>
                  <a:lnTo>
                    <a:pt x="0" y="463"/>
                  </a:lnTo>
                  <a:lnTo>
                    <a:pt x="2" y="460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7" y="453"/>
                  </a:lnTo>
                  <a:lnTo>
                    <a:pt x="9" y="449"/>
                  </a:lnTo>
                  <a:lnTo>
                    <a:pt x="16" y="446"/>
                  </a:lnTo>
                  <a:lnTo>
                    <a:pt x="30" y="446"/>
                  </a:lnTo>
                  <a:lnTo>
                    <a:pt x="30" y="446"/>
                  </a:lnTo>
                  <a:lnTo>
                    <a:pt x="41" y="449"/>
                  </a:lnTo>
                  <a:lnTo>
                    <a:pt x="55" y="453"/>
                  </a:lnTo>
                  <a:lnTo>
                    <a:pt x="55" y="453"/>
                  </a:lnTo>
                  <a:lnTo>
                    <a:pt x="60" y="456"/>
                  </a:lnTo>
                  <a:lnTo>
                    <a:pt x="65" y="463"/>
                  </a:lnTo>
                  <a:lnTo>
                    <a:pt x="76" y="479"/>
                  </a:lnTo>
                  <a:lnTo>
                    <a:pt x="76" y="479"/>
                  </a:lnTo>
                  <a:lnTo>
                    <a:pt x="80" y="484"/>
                  </a:lnTo>
                  <a:lnTo>
                    <a:pt x="85" y="490"/>
                  </a:lnTo>
                  <a:lnTo>
                    <a:pt x="92" y="493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29" y="504"/>
                  </a:lnTo>
                  <a:lnTo>
                    <a:pt x="203" y="506"/>
                  </a:lnTo>
                  <a:lnTo>
                    <a:pt x="203" y="506"/>
                  </a:lnTo>
                  <a:lnTo>
                    <a:pt x="208" y="506"/>
                  </a:lnTo>
                  <a:lnTo>
                    <a:pt x="217" y="502"/>
                  </a:lnTo>
                  <a:lnTo>
                    <a:pt x="222" y="497"/>
                  </a:lnTo>
                  <a:lnTo>
                    <a:pt x="227" y="492"/>
                  </a:lnTo>
                  <a:lnTo>
                    <a:pt x="233" y="484"/>
                  </a:lnTo>
                  <a:lnTo>
                    <a:pt x="235" y="474"/>
                  </a:lnTo>
                  <a:lnTo>
                    <a:pt x="235" y="474"/>
                  </a:lnTo>
                  <a:lnTo>
                    <a:pt x="242" y="430"/>
                  </a:lnTo>
                  <a:lnTo>
                    <a:pt x="243" y="409"/>
                  </a:lnTo>
                  <a:lnTo>
                    <a:pt x="245" y="388"/>
                  </a:lnTo>
                  <a:lnTo>
                    <a:pt x="245" y="388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54" y="190"/>
                  </a:lnTo>
                  <a:lnTo>
                    <a:pt x="275" y="201"/>
                  </a:lnTo>
                  <a:lnTo>
                    <a:pt x="287" y="206"/>
                  </a:lnTo>
                  <a:lnTo>
                    <a:pt x="298" y="213"/>
                  </a:lnTo>
                  <a:lnTo>
                    <a:pt x="305" y="220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2" y="236"/>
                  </a:lnTo>
                  <a:lnTo>
                    <a:pt x="312" y="245"/>
                  </a:lnTo>
                  <a:lnTo>
                    <a:pt x="312" y="268"/>
                  </a:lnTo>
                  <a:lnTo>
                    <a:pt x="312" y="292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2" y="329"/>
                  </a:lnTo>
                  <a:lnTo>
                    <a:pt x="314" y="344"/>
                  </a:lnTo>
                  <a:lnTo>
                    <a:pt x="317" y="356"/>
                  </a:lnTo>
                  <a:lnTo>
                    <a:pt x="324" y="368"/>
                  </a:lnTo>
                  <a:lnTo>
                    <a:pt x="330" y="373"/>
                  </a:lnTo>
                  <a:lnTo>
                    <a:pt x="335" y="377"/>
                  </a:lnTo>
                  <a:lnTo>
                    <a:pt x="342" y="379"/>
                  </a:lnTo>
                  <a:lnTo>
                    <a:pt x="349" y="381"/>
                  </a:lnTo>
                  <a:lnTo>
                    <a:pt x="358" y="381"/>
                  </a:lnTo>
                  <a:lnTo>
                    <a:pt x="368" y="379"/>
                  </a:lnTo>
                  <a:lnTo>
                    <a:pt x="379" y="375"/>
                  </a:lnTo>
                  <a:lnTo>
                    <a:pt x="393" y="370"/>
                  </a:lnTo>
                  <a:lnTo>
                    <a:pt x="393" y="370"/>
                  </a:lnTo>
                  <a:lnTo>
                    <a:pt x="414" y="337"/>
                  </a:lnTo>
                  <a:lnTo>
                    <a:pt x="434" y="310"/>
                  </a:lnTo>
                  <a:lnTo>
                    <a:pt x="449" y="289"/>
                  </a:lnTo>
                  <a:lnTo>
                    <a:pt x="449" y="289"/>
                  </a:lnTo>
                  <a:lnTo>
                    <a:pt x="460" y="275"/>
                  </a:lnTo>
                  <a:lnTo>
                    <a:pt x="469" y="259"/>
                  </a:lnTo>
                  <a:lnTo>
                    <a:pt x="472" y="254"/>
                  </a:lnTo>
                  <a:lnTo>
                    <a:pt x="478" y="248"/>
                  </a:lnTo>
                  <a:lnTo>
                    <a:pt x="483" y="247"/>
                  </a:lnTo>
                  <a:lnTo>
                    <a:pt x="488" y="247"/>
                  </a:lnTo>
                  <a:lnTo>
                    <a:pt x="488" y="247"/>
                  </a:lnTo>
                  <a:lnTo>
                    <a:pt x="499" y="254"/>
                  </a:lnTo>
                  <a:lnTo>
                    <a:pt x="507" y="261"/>
                  </a:lnTo>
                  <a:lnTo>
                    <a:pt x="520" y="270"/>
                  </a:lnTo>
                  <a:lnTo>
                    <a:pt x="527" y="273"/>
                  </a:lnTo>
                  <a:lnTo>
                    <a:pt x="536" y="277"/>
                  </a:lnTo>
                  <a:lnTo>
                    <a:pt x="536" y="277"/>
                  </a:lnTo>
                  <a:lnTo>
                    <a:pt x="546" y="280"/>
                  </a:lnTo>
                  <a:lnTo>
                    <a:pt x="560" y="282"/>
                  </a:lnTo>
                  <a:lnTo>
                    <a:pt x="576" y="284"/>
                  </a:lnTo>
                  <a:lnTo>
                    <a:pt x="592" y="284"/>
                  </a:lnTo>
                  <a:lnTo>
                    <a:pt x="608" y="282"/>
                  </a:lnTo>
                  <a:lnTo>
                    <a:pt x="624" y="280"/>
                  </a:lnTo>
                  <a:lnTo>
                    <a:pt x="636" y="277"/>
                  </a:lnTo>
                  <a:lnTo>
                    <a:pt x="645" y="270"/>
                  </a:lnTo>
                  <a:lnTo>
                    <a:pt x="645" y="270"/>
                  </a:lnTo>
                  <a:lnTo>
                    <a:pt x="657" y="255"/>
                  </a:lnTo>
                  <a:lnTo>
                    <a:pt x="666" y="241"/>
                  </a:lnTo>
                  <a:lnTo>
                    <a:pt x="673" y="226"/>
                  </a:lnTo>
                  <a:lnTo>
                    <a:pt x="678" y="210"/>
                  </a:lnTo>
                  <a:lnTo>
                    <a:pt x="678" y="210"/>
                  </a:lnTo>
                  <a:lnTo>
                    <a:pt x="680" y="203"/>
                  </a:lnTo>
                  <a:lnTo>
                    <a:pt x="684" y="197"/>
                  </a:lnTo>
                  <a:lnTo>
                    <a:pt x="689" y="190"/>
                  </a:lnTo>
                  <a:lnTo>
                    <a:pt x="694" y="187"/>
                  </a:lnTo>
                  <a:lnTo>
                    <a:pt x="705" y="180"/>
                  </a:lnTo>
                  <a:lnTo>
                    <a:pt x="714" y="174"/>
                  </a:lnTo>
                  <a:lnTo>
                    <a:pt x="714" y="174"/>
                  </a:lnTo>
                  <a:lnTo>
                    <a:pt x="728" y="162"/>
                  </a:lnTo>
                  <a:lnTo>
                    <a:pt x="751" y="137"/>
                  </a:lnTo>
                  <a:lnTo>
                    <a:pt x="777" y="109"/>
                  </a:lnTo>
                  <a:lnTo>
                    <a:pt x="803" y="85"/>
                  </a:lnTo>
                  <a:lnTo>
                    <a:pt x="803" y="85"/>
                  </a:lnTo>
                  <a:lnTo>
                    <a:pt x="837" y="55"/>
                  </a:lnTo>
                  <a:lnTo>
                    <a:pt x="849" y="46"/>
                  </a:lnTo>
                  <a:lnTo>
                    <a:pt x="863" y="37"/>
                  </a:lnTo>
                  <a:lnTo>
                    <a:pt x="863" y="37"/>
                  </a:lnTo>
                  <a:lnTo>
                    <a:pt x="870" y="34"/>
                  </a:lnTo>
                  <a:lnTo>
                    <a:pt x="877" y="28"/>
                  </a:lnTo>
                  <a:lnTo>
                    <a:pt x="890" y="16"/>
                  </a:lnTo>
                  <a:lnTo>
                    <a:pt x="900" y="5"/>
                  </a:lnTo>
                  <a:lnTo>
                    <a:pt x="904" y="2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16" y="2"/>
                  </a:lnTo>
                  <a:lnTo>
                    <a:pt x="934" y="5"/>
                  </a:lnTo>
                  <a:lnTo>
                    <a:pt x="957" y="11"/>
                  </a:lnTo>
                  <a:lnTo>
                    <a:pt x="979" y="18"/>
                  </a:lnTo>
                  <a:lnTo>
                    <a:pt x="979" y="18"/>
                  </a:lnTo>
                  <a:lnTo>
                    <a:pt x="1004" y="27"/>
                  </a:lnTo>
                  <a:lnTo>
                    <a:pt x="1032" y="34"/>
                  </a:lnTo>
                  <a:lnTo>
                    <a:pt x="1064" y="42"/>
                  </a:lnTo>
                  <a:lnTo>
                    <a:pt x="1064" y="42"/>
                  </a:lnTo>
                  <a:lnTo>
                    <a:pt x="1069" y="55"/>
                  </a:lnTo>
                  <a:lnTo>
                    <a:pt x="1071" y="67"/>
                  </a:lnTo>
                  <a:lnTo>
                    <a:pt x="1075" y="79"/>
                  </a:lnTo>
                  <a:lnTo>
                    <a:pt x="1075" y="79"/>
                  </a:lnTo>
                  <a:lnTo>
                    <a:pt x="1075" y="86"/>
                  </a:lnTo>
                  <a:lnTo>
                    <a:pt x="1078" y="95"/>
                  </a:lnTo>
                  <a:lnTo>
                    <a:pt x="1087" y="111"/>
                  </a:lnTo>
                  <a:lnTo>
                    <a:pt x="1090" y="122"/>
                  </a:lnTo>
                  <a:lnTo>
                    <a:pt x="1094" y="130"/>
                  </a:lnTo>
                  <a:lnTo>
                    <a:pt x="1096" y="141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096" y="162"/>
                  </a:lnTo>
                  <a:lnTo>
                    <a:pt x="1096" y="169"/>
                  </a:lnTo>
                  <a:lnTo>
                    <a:pt x="1097" y="182"/>
                  </a:lnTo>
                  <a:lnTo>
                    <a:pt x="1099" y="194"/>
                  </a:lnTo>
                  <a:lnTo>
                    <a:pt x="1097" y="201"/>
                  </a:lnTo>
                  <a:lnTo>
                    <a:pt x="1096" y="208"/>
                  </a:lnTo>
                  <a:lnTo>
                    <a:pt x="1096" y="208"/>
                  </a:lnTo>
                  <a:lnTo>
                    <a:pt x="1083" y="240"/>
                  </a:lnTo>
                  <a:lnTo>
                    <a:pt x="1078" y="250"/>
                  </a:lnTo>
                  <a:lnTo>
                    <a:pt x="1078" y="257"/>
                  </a:lnTo>
                  <a:lnTo>
                    <a:pt x="1078" y="257"/>
                  </a:lnTo>
                  <a:lnTo>
                    <a:pt x="1078" y="264"/>
                  </a:lnTo>
                  <a:lnTo>
                    <a:pt x="1080" y="271"/>
                  </a:lnTo>
                  <a:lnTo>
                    <a:pt x="1082" y="280"/>
                  </a:lnTo>
                  <a:lnTo>
                    <a:pt x="1087" y="287"/>
                  </a:lnTo>
                  <a:lnTo>
                    <a:pt x="1087" y="287"/>
                  </a:lnTo>
                  <a:lnTo>
                    <a:pt x="1108" y="308"/>
                  </a:lnTo>
                  <a:lnTo>
                    <a:pt x="1122" y="322"/>
                  </a:lnTo>
                  <a:lnTo>
                    <a:pt x="1122" y="32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431392" y="5728602"/>
              <a:ext cx="107073" cy="110643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20" y="51"/>
                </a:cxn>
                <a:cxn ang="0">
                  <a:pos x="118" y="59"/>
                </a:cxn>
                <a:cxn ang="0">
                  <a:pos x="116" y="74"/>
                </a:cxn>
                <a:cxn ang="0">
                  <a:pos x="115" y="83"/>
                </a:cxn>
                <a:cxn ang="0">
                  <a:pos x="111" y="92"/>
                </a:cxn>
                <a:cxn ang="0">
                  <a:pos x="107" y="101"/>
                </a:cxn>
                <a:cxn ang="0">
                  <a:pos x="102" y="108"/>
                </a:cxn>
                <a:cxn ang="0">
                  <a:pos x="102" y="108"/>
                </a:cxn>
                <a:cxn ang="0">
                  <a:pos x="93" y="113"/>
                </a:cxn>
                <a:cxn ang="0">
                  <a:pos x="85" y="118"/>
                </a:cxn>
                <a:cxn ang="0">
                  <a:pos x="76" y="122"/>
                </a:cxn>
                <a:cxn ang="0">
                  <a:pos x="67" y="125"/>
                </a:cxn>
                <a:cxn ang="0">
                  <a:pos x="56" y="125"/>
                </a:cxn>
                <a:cxn ang="0">
                  <a:pos x="48" y="125"/>
                </a:cxn>
                <a:cxn ang="0">
                  <a:pos x="39" y="124"/>
                </a:cxn>
                <a:cxn ang="0">
                  <a:pos x="34" y="120"/>
                </a:cxn>
                <a:cxn ang="0">
                  <a:pos x="34" y="120"/>
                </a:cxn>
                <a:cxn ang="0">
                  <a:pos x="21" y="108"/>
                </a:cxn>
                <a:cxn ang="0">
                  <a:pos x="9" y="94"/>
                </a:cxn>
                <a:cxn ang="0">
                  <a:pos x="4" y="85"/>
                </a:cxn>
                <a:cxn ang="0">
                  <a:pos x="2" y="78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" y="50"/>
                </a:cxn>
                <a:cxn ang="0">
                  <a:pos x="4" y="39"/>
                </a:cxn>
                <a:cxn ang="0">
                  <a:pos x="9" y="30"/>
                </a:cxn>
                <a:cxn ang="0">
                  <a:pos x="16" y="22"/>
                </a:cxn>
                <a:cxn ang="0">
                  <a:pos x="21" y="14"/>
                </a:cxn>
                <a:cxn ang="0">
                  <a:pos x="30" y="9"/>
                </a:cxn>
                <a:cxn ang="0">
                  <a:pos x="39" y="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7" y="2"/>
                </a:cxn>
                <a:cxn ang="0">
                  <a:pos x="78" y="6"/>
                </a:cxn>
                <a:cxn ang="0">
                  <a:pos x="90" y="11"/>
                </a:cxn>
                <a:cxn ang="0">
                  <a:pos x="99" y="18"/>
                </a:cxn>
                <a:cxn ang="0">
                  <a:pos x="107" y="29"/>
                </a:cxn>
                <a:cxn ang="0">
                  <a:pos x="115" y="39"/>
                </a:cxn>
                <a:cxn ang="0">
                  <a:pos x="120" y="51"/>
                </a:cxn>
                <a:cxn ang="0">
                  <a:pos x="120" y="51"/>
                </a:cxn>
              </a:cxnLst>
              <a:rect l="0" t="0" r="r" b="b"/>
              <a:pathLst>
                <a:path w="120" h="125">
                  <a:moveTo>
                    <a:pt x="120" y="51"/>
                  </a:moveTo>
                  <a:lnTo>
                    <a:pt x="120" y="51"/>
                  </a:lnTo>
                  <a:lnTo>
                    <a:pt x="118" y="59"/>
                  </a:lnTo>
                  <a:lnTo>
                    <a:pt x="116" y="74"/>
                  </a:lnTo>
                  <a:lnTo>
                    <a:pt x="115" y="83"/>
                  </a:lnTo>
                  <a:lnTo>
                    <a:pt x="111" y="92"/>
                  </a:lnTo>
                  <a:lnTo>
                    <a:pt x="107" y="101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3"/>
                  </a:lnTo>
                  <a:lnTo>
                    <a:pt x="85" y="118"/>
                  </a:lnTo>
                  <a:lnTo>
                    <a:pt x="76" y="122"/>
                  </a:lnTo>
                  <a:lnTo>
                    <a:pt x="67" y="125"/>
                  </a:lnTo>
                  <a:lnTo>
                    <a:pt x="56" y="125"/>
                  </a:lnTo>
                  <a:lnTo>
                    <a:pt x="48" y="125"/>
                  </a:lnTo>
                  <a:lnTo>
                    <a:pt x="39" y="124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21" y="108"/>
                  </a:lnTo>
                  <a:lnTo>
                    <a:pt x="9" y="94"/>
                  </a:lnTo>
                  <a:lnTo>
                    <a:pt x="4" y="85"/>
                  </a:lnTo>
                  <a:lnTo>
                    <a:pt x="2" y="78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50"/>
                  </a:lnTo>
                  <a:lnTo>
                    <a:pt x="4" y="39"/>
                  </a:lnTo>
                  <a:lnTo>
                    <a:pt x="9" y="30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30" y="9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7" y="2"/>
                  </a:lnTo>
                  <a:lnTo>
                    <a:pt x="78" y="6"/>
                  </a:lnTo>
                  <a:lnTo>
                    <a:pt x="90" y="11"/>
                  </a:lnTo>
                  <a:lnTo>
                    <a:pt x="99" y="18"/>
                  </a:lnTo>
                  <a:lnTo>
                    <a:pt x="107" y="29"/>
                  </a:lnTo>
                  <a:lnTo>
                    <a:pt x="115" y="39"/>
                  </a:lnTo>
                  <a:lnTo>
                    <a:pt x="120" y="51"/>
                  </a:lnTo>
                  <a:lnTo>
                    <a:pt x="120" y="5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177985" y="5914196"/>
              <a:ext cx="146334" cy="137411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26" y="4"/>
                </a:cxn>
                <a:cxn ang="0">
                  <a:pos x="137" y="7"/>
                </a:cxn>
                <a:cxn ang="0">
                  <a:pos x="144" y="12"/>
                </a:cxn>
                <a:cxn ang="0">
                  <a:pos x="149" y="18"/>
                </a:cxn>
                <a:cxn ang="0">
                  <a:pos x="153" y="25"/>
                </a:cxn>
                <a:cxn ang="0">
                  <a:pos x="158" y="37"/>
                </a:cxn>
                <a:cxn ang="0">
                  <a:pos x="162" y="53"/>
                </a:cxn>
                <a:cxn ang="0">
                  <a:pos x="162" y="53"/>
                </a:cxn>
                <a:cxn ang="0">
                  <a:pos x="163" y="62"/>
                </a:cxn>
                <a:cxn ang="0">
                  <a:pos x="163" y="72"/>
                </a:cxn>
                <a:cxn ang="0">
                  <a:pos x="163" y="83"/>
                </a:cxn>
                <a:cxn ang="0">
                  <a:pos x="162" y="95"/>
                </a:cxn>
                <a:cxn ang="0">
                  <a:pos x="158" y="106"/>
                </a:cxn>
                <a:cxn ang="0">
                  <a:pos x="155" y="114"/>
                </a:cxn>
                <a:cxn ang="0">
                  <a:pos x="149" y="120"/>
                </a:cxn>
                <a:cxn ang="0">
                  <a:pos x="144" y="123"/>
                </a:cxn>
                <a:cxn ang="0">
                  <a:pos x="144" y="123"/>
                </a:cxn>
                <a:cxn ang="0">
                  <a:pos x="130" y="125"/>
                </a:cxn>
                <a:cxn ang="0">
                  <a:pos x="114" y="127"/>
                </a:cxn>
                <a:cxn ang="0">
                  <a:pos x="98" y="130"/>
                </a:cxn>
                <a:cxn ang="0">
                  <a:pos x="91" y="134"/>
                </a:cxn>
                <a:cxn ang="0">
                  <a:pos x="84" y="137"/>
                </a:cxn>
                <a:cxn ang="0">
                  <a:pos x="84" y="137"/>
                </a:cxn>
                <a:cxn ang="0">
                  <a:pos x="68" y="146"/>
                </a:cxn>
                <a:cxn ang="0">
                  <a:pos x="59" y="150"/>
                </a:cxn>
                <a:cxn ang="0">
                  <a:pos x="51" y="151"/>
                </a:cxn>
                <a:cxn ang="0">
                  <a:pos x="42" y="153"/>
                </a:cxn>
                <a:cxn ang="0">
                  <a:pos x="33" y="151"/>
                </a:cxn>
                <a:cxn ang="0">
                  <a:pos x="26" y="148"/>
                </a:cxn>
                <a:cxn ang="0">
                  <a:pos x="21" y="143"/>
                </a:cxn>
                <a:cxn ang="0">
                  <a:pos x="21" y="143"/>
                </a:cxn>
                <a:cxn ang="0">
                  <a:pos x="10" y="127"/>
                </a:cxn>
                <a:cxn ang="0">
                  <a:pos x="3" y="107"/>
                </a:cxn>
                <a:cxn ang="0">
                  <a:pos x="0" y="97"/>
                </a:cxn>
                <a:cxn ang="0">
                  <a:pos x="0" y="88"/>
                </a:cxn>
                <a:cxn ang="0">
                  <a:pos x="1" y="81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29" y="55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68" y="21"/>
                </a:cxn>
                <a:cxn ang="0">
                  <a:pos x="75" y="14"/>
                </a:cxn>
                <a:cxn ang="0">
                  <a:pos x="82" y="9"/>
                </a:cxn>
                <a:cxn ang="0">
                  <a:pos x="91" y="4"/>
                </a:cxn>
                <a:cxn ang="0">
                  <a:pos x="100" y="0"/>
                </a:cxn>
                <a:cxn ang="0">
                  <a:pos x="112" y="0"/>
                </a:cxn>
                <a:cxn ang="0">
                  <a:pos x="126" y="4"/>
                </a:cxn>
                <a:cxn ang="0">
                  <a:pos x="126" y="4"/>
                </a:cxn>
              </a:cxnLst>
              <a:rect l="0" t="0" r="r" b="b"/>
              <a:pathLst>
                <a:path w="163" h="153">
                  <a:moveTo>
                    <a:pt x="126" y="4"/>
                  </a:moveTo>
                  <a:lnTo>
                    <a:pt x="126" y="4"/>
                  </a:lnTo>
                  <a:lnTo>
                    <a:pt x="137" y="7"/>
                  </a:lnTo>
                  <a:lnTo>
                    <a:pt x="144" y="12"/>
                  </a:lnTo>
                  <a:lnTo>
                    <a:pt x="149" y="18"/>
                  </a:lnTo>
                  <a:lnTo>
                    <a:pt x="153" y="25"/>
                  </a:lnTo>
                  <a:lnTo>
                    <a:pt x="158" y="37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3" y="62"/>
                  </a:lnTo>
                  <a:lnTo>
                    <a:pt x="163" y="72"/>
                  </a:lnTo>
                  <a:lnTo>
                    <a:pt x="163" y="83"/>
                  </a:lnTo>
                  <a:lnTo>
                    <a:pt x="162" y="95"/>
                  </a:lnTo>
                  <a:lnTo>
                    <a:pt x="158" y="106"/>
                  </a:lnTo>
                  <a:lnTo>
                    <a:pt x="155" y="114"/>
                  </a:lnTo>
                  <a:lnTo>
                    <a:pt x="149" y="120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30" y="125"/>
                  </a:lnTo>
                  <a:lnTo>
                    <a:pt x="114" y="127"/>
                  </a:lnTo>
                  <a:lnTo>
                    <a:pt x="98" y="130"/>
                  </a:lnTo>
                  <a:lnTo>
                    <a:pt x="91" y="134"/>
                  </a:lnTo>
                  <a:lnTo>
                    <a:pt x="84" y="137"/>
                  </a:lnTo>
                  <a:lnTo>
                    <a:pt x="84" y="137"/>
                  </a:lnTo>
                  <a:lnTo>
                    <a:pt x="68" y="146"/>
                  </a:lnTo>
                  <a:lnTo>
                    <a:pt x="59" y="150"/>
                  </a:lnTo>
                  <a:lnTo>
                    <a:pt x="51" y="151"/>
                  </a:lnTo>
                  <a:lnTo>
                    <a:pt x="42" y="153"/>
                  </a:lnTo>
                  <a:lnTo>
                    <a:pt x="33" y="151"/>
                  </a:lnTo>
                  <a:lnTo>
                    <a:pt x="26" y="148"/>
                  </a:lnTo>
                  <a:lnTo>
                    <a:pt x="21" y="143"/>
                  </a:lnTo>
                  <a:lnTo>
                    <a:pt x="21" y="143"/>
                  </a:lnTo>
                  <a:lnTo>
                    <a:pt x="10" y="127"/>
                  </a:lnTo>
                  <a:lnTo>
                    <a:pt x="3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1" y="8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29" y="5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68" y="21"/>
                  </a:lnTo>
                  <a:lnTo>
                    <a:pt x="75" y="14"/>
                  </a:lnTo>
                  <a:lnTo>
                    <a:pt x="82" y="9"/>
                  </a:lnTo>
                  <a:lnTo>
                    <a:pt x="91" y="4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26" y="4"/>
                  </a:lnTo>
                  <a:lnTo>
                    <a:pt x="126" y="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760398" y="5193235"/>
              <a:ext cx="590688" cy="628164"/>
            </a:xfrm>
            <a:custGeom>
              <a:avLst/>
              <a:gdLst/>
              <a:ahLst/>
              <a:cxnLst>
                <a:cxn ang="0">
                  <a:pos x="7" y="302"/>
                </a:cxn>
                <a:cxn ang="0">
                  <a:pos x="14" y="294"/>
                </a:cxn>
                <a:cxn ang="0">
                  <a:pos x="34" y="292"/>
                </a:cxn>
                <a:cxn ang="0">
                  <a:pos x="62" y="299"/>
                </a:cxn>
                <a:cxn ang="0">
                  <a:pos x="72" y="297"/>
                </a:cxn>
                <a:cxn ang="0">
                  <a:pos x="81" y="285"/>
                </a:cxn>
                <a:cxn ang="0">
                  <a:pos x="90" y="232"/>
                </a:cxn>
                <a:cxn ang="0">
                  <a:pos x="88" y="155"/>
                </a:cxn>
                <a:cxn ang="0">
                  <a:pos x="86" y="91"/>
                </a:cxn>
                <a:cxn ang="0">
                  <a:pos x="99" y="54"/>
                </a:cxn>
                <a:cxn ang="0">
                  <a:pos x="118" y="45"/>
                </a:cxn>
                <a:cxn ang="0">
                  <a:pos x="167" y="35"/>
                </a:cxn>
                <a:cxn ang="0">
                  <a:pos x="227" y="26"/>
                </a:cxn>
                <a:cxn ang="0">
                  <a:pos x="241" y="24"/>
                </a:cxn>
                <a:cxn ang="0">
                  <a:pos x="262" y="37"/>
                </a:cxn>
                <a:cxn ang="0">
                  <a:pos x="277" y="47"/>
                </a:cxn>
                <a:cxn ang="0">
                  <a:pos x="299" y="49"/>
                </a:cxn>
                <a:cxn ang="0">
                  <a:pos x="308" y="42"/>
                </a:cxn>
                <a:cxn ang="0">
                  <a:pos x="336" y="19"/>
                </a:cxn>
                <a:cxn ang="0">
                  <a:pos x="352" y="15"/>
                </a:cxn>
                <a:cxn ang="0">
                  <a:pos x="389" y="8"/>
                </a:cxn>
                <a:cxn ang="0">
                  <a:pos x="400" y="0"/>
                </a:cxn>
                <a:cxn ang="0">
                  <a:pos x="419" y="14"/>
                </a:cxn>
                <a:cxn ang="0">
                  <a:pos x="428" y="24"/>
                </a:cxn>
                <a:cxn ang="0">
                  <a:pos x="446" y="82"/>
                </a:cxn>
                <a:cxn ang="0">
                  <a:pos x="467" y="116"/>
                </a:cxn>
                <a:cxn ang="0">
                  <a:pos x="495" y="140"/>
                </a:cxn>
                <a:cxn ang="0">
                  <a:pos x="528" y="172"/>
                </a:cxn>
                <a:cxn ang="0">
                  <a:pos x="550" y="207"/>
                </a:cxn>
                <a:cxn ang="0">
                  <a:pos x="572" y="239"/>
                </a:cxn>
                <a:cxn ang="0">
                  <a:pos x="595" y="262"/>
                </a:cxn>
                <a:cxn ang="0">
                  <a:pos x="655" y="308"/>
                </a:cxn>
                <a:cxn ang="0">
                  <a:pos x="660" y="317"/>
                </a:cxn>
                <a:cxn ang="0">
                  <a:pos x="625" y="354"/>
                </a:cxn>
                <a:cxn ang="0">
                  <a:pos x="606" y="366"/>
                </a:cxn>
                <a:cxn ang="0">
                  <a:pos x="581" y="383"/>
                </a:cxn>
                <a:cxn ang="0">
                  <a:pos x="513" y="449"/>
                </a:cxn>
                <a:cxn ang="0">
                  <a:pos x="498" y="466"/>
                </a:cxn>
                <a:cxn ang="0">
                  <a:pos x="469" y="494"/>
                </a:cxn>
                <a:cxn ang="0">
                  <a:pos x="446" y="510"/>
                </a:cxn>
                <a:cxn ang="0">
                  <a:pos x="439" y="517"/>
                </a:cxn>
                <a:cxn ang="0">
                  <a:pos x="407" y="583"/>
                </a:cxn>
                <a:cxn ang="0">
                  <a:pos x="388" y="597"/>
                </a:cxn>
                <a:cxn ang="0">
                  <a:pos x="359" y="604"/>
                </a:cxn>
                <a:cxn ang="0">
                  <a:pos x="317" y="600"/>
                </a:cxn>
                <a:cxn ang="0">
                  <a:pos x="268" y="586"/>
                </a:cxn>
                <a:cxn ang="0">
                  <a:pos x="248" y="572"/>
                </a:cxn>
                <a:cxn ang="0">
                  <a:pos x="236" y="567"/>
                </a:cxn>
                <a:cxn ang="0">
                  <a:pos x="227" y="574"/>
                </a:cxn>
                <a:cxn ang="0">
                  <a:pos x="148" y="690"/>
                </a:cxn>
                <a:cxn ang="0">
                  <a:pos x="125" y="699"/>
                </a:cxn>
                <a:cxn ang="0">
                  <a:pos x="93" y="699"/>
                </a:cxn>
                <a:cxn ang="0">
                  <a:pos x="79" y="692"/>
                </a:cxn>
                <a:cxn ang="0">
                  <a:pos x="67" y="662"/>
                </a:cxn>
                <a:cxn ang="0">
                  <a:pos x="65" y="634"/>
                </a:cxn>
                <a:cxn ang="0">
                  <a:pos x="65" y="547"/>
                </a:cxn>
                <a:cxn ang="0">
                  <a:pos x="55" y="537"/>
                </a:cxn>
                <a:cxn ang="0">
                  <a:pos x="7" y="509"/>
                </a:cxn>
              </a:cxnLst>
              <a:rect l="0" t="0" r="r" b="b"/>
              <a:pathLst>
                <a:path w="662" h="702">
                  <a:moveTo>
                    <a:pt x="0" y="507"/>
                  </a:move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9" y="297"/>
                  </a:lnTo>
                  <a:lnTo>
                    <a:pt x="14" y="294"/>
                  </a:lnTo>
                  <a:lnTo>
                    <a:pt x="27" y="292"/>
                  </a:lnTo>
                  <a:lnTo>
                    <a:pt x="27" y="292"/>
                  </a:lnTo>
                  <a:lnTo>
                    <a:pt x="34" y="292"/>
                  </a:lnTo>
                  <a:lnTo>
                    <a:pt x="39" y="292"/>
                  </a:lnTo>
                  <a:lnTo>
                    <a:pt x="51" y="295"/>
                  </a:lnTo>
                  <a:lnTo>
                    <a:pt x="62" y="299"/>
                  </a:lnTo>
                  <a:lnTo>
                    <a:pt x="67" y="299"/>
                  </a:lnTo>
                  <a:lnTo>
                    <a:pt x="72" y="297"/>
                  </a:lnTo>
                  <a:lnTo>
                    <a:pt x="72" y="297"/>
                  </a:lnTo>
                  <a:lnTo>
                    <a:pt x="74" y="295"/>
                  </a:lnTo>
                  <a:lnTo>
                    <a:pt x="78" y="292"/>
                  </a:lnTo>
                  <a:lnTo>
                    <a:pt x="81" y="285"/>
                  </a:lnTo>
                  <a:lnTo>
                    <a:pt x="85" y="273"/>
                  </a:lnTo>
                  <a:lnTo>
                    <a:pt x="86" y="260"/>
                  </a:lnTo>
                  <a:lnTo>
                    <a:pt x="90" y="232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8" y="155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6" y="91"/>
                  </a:lnTo>
                  <a:lnTo>
                    <a:pt x="90" y="75"/>
                  </a:lnTo>
                  <a:lnTo>
                    <a:pt x="95" y="61"/>
                  </a:lnTo>
                  <a:lnTo>
                    <a:pt x="99" y="54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18" y="45"/>
                  </a:lnTo>
                  <a:lnTo>
                    <a:pt x="136" y="42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201" y="31"/>
                  </a:lnTo>
                  <a:lnTo>
                    <a:pt x="218" y="28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3" y="24"/>
                  </a:lnTo>
                  <a:lnTo>
                    <a:pt x="241" y="24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62" y="37"/>
                  </a:lnTo>
                  <a:lnTo>
                    <a:pt x="270" y="44"/>
                  </a:lnTo>
                  <a:lnTo>
                    <a:pt x="277" y="47"/>
                  </a:lnTo>
                  <a:lnTo>
                    <a:pt x="277" y="47"/>
                  </a:lnTo>
                  <a:lnTo>
                    <a:pt x="284" y="49"/>
                  </a:lnTo>
                  <a:lnTo>
                    <a:pt x="291" y="51"/>
                  </a:lnTo>
                  <a:lnTo>
                    <a:pt x="299" y="49"/>
                  </a:lnTo>
                  <a:lnTo>
                    <a:pt x="303" y="47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7" y="33"/>
                  </a:lnTo>
                  <a:lnTo>
                    <a:pt x="326" y="26"/>
                  </a:lnTo>
                  <a:lnTo>
                    <a:pt x="336" y="19"/>
                  </a:lnTo>
                  <a:lnTo>
                    <a:pt x="343" y="17"/>
                  </a:lnTo>
                  <a:lnTo>
                    <a:pt x="352" y="15"/>
                  </a:lnTo>
                  <a:lnTo>
                    <a:pt x="352" y="15"/>
                  </a:lnTo>
                  <a:lnTo>
                    <a:pt x="379" y="14"/>
                  </a:lnTo>
                  <a:lnTo>
                    <a:pt x="386" y="12"/>
                  </a:lnTo>
                  <a:lnTo>
                    <a:pt x="389" y="8"/>
                  </a:lnTo>
                  <a:lnTo>
                    <a:pt x="389" y="8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1"/>
                  </a:lnTo>
                  <a:lnTo>
                    <a:pt x="410" y="5"/>
                  </a:lnTo>
                  <a:lnTo>
                    <a:pt x="419" y="14"/>
                  </a:lnTo>
                  <a:lnTo>
                    <a:pt x="425" y="19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33" y="44"/>
                  </a:lnTo>
                  <a:lnTo>
                    <a:pt x="440" y="68"/>
                  </a:lnTo>
                  <a:lnTo>
                    <a:pt x="446" y="82"/>
                  </a:lnTo>
                  <a:lnTo>
                    <a:pt x="451" y="95"/>
                  </a:lnTo>
                  <a:lnTo>
                    <a:pt x="458" y="107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81" y="130"/>
                  </a:lnTo>
                  <a:lnTo>
                    <a:pt x="495" y="140"/>
                  </a:lnTo>
                  <a:lnTo>
                    <a:pt x="509" y="155"/>
                  </a:lnTo>
                  <a:lnTo>
                    <a:pt x="528" y="172"/>
                  </a:lnTo>
                  <a:lnTo>
                    <a:pt x="528" y="172"/>
                  </a:lnTo>
                  <a:lnTo>
                    <a:pt x="537" y="183"/>
                  </a:lnTo>
                  <a:lnTo>
                    <a:pt x="544" y="192"/>
                  </a:lnTo>
                  <a:lnTo>
                    <a:pt x="550" y="207"/>
                  </a:lnTo>
                  <a:lnTo>
                    <a:pt x="557" y="221"/>
                  </a:lnTo>
                  <a:lnTo>
                    <a:pt x="564" y="230"/>
                  </a:lnTo>
                  <a:lnTo>
                    <a:pt x="572" y="239"/>
                  </a:lnTo>
                  <a:lnTo>
                    <a:pt x="572" y="239"/>
                  </a:lnTo>
                  <a:lnTo>
                    <a:pt x="583" y="251"/>
                  </a:lnTo>
                  <a:lnTo>
                    <a:pt x="595" y="262"/>
                  </a:lnTo>
                  <a:lnTo>
                    <a:pt x="622" y="281"/>
                  </a:lnTo>
                  <a:lnTo>
                    <a:pt x="643" y="297"/>
                  </a:lnTo>
                  <a:lnTo>
                    <a:pt x="655" y="308"/>
                  </a:lnTo>
                  <a:lnTo>
                    <a:pt x="655" y="308"/>
                  </a:lnTo>
                  <a:lnTo>
                    <a:pt x="659" y="313"/>
                  </a:lnTo>
                  <a:lnTo>
                    <a:pt x="660" y="317"/>
                  </a:lnTo>
                  <a:lnTo>
                    <a:pt x="662" y="320"/>
                  </a:lnTo>
                  <a:lnTo>
                    <a:pt x="662" y="320"/>
                  </a:lnTo>
                  <a:lnTo>
                    <a:pt x="625" y="354"/>
                  </a:lnTo>
                  <a:lnTo>
                    <a:pt x="625" y="354"/>
                  </a:lnTo>
                  <a:lnTo>
                    <a:pt x="618" y="359"/>
                  </a:lnTo>
                  <a:lnTo>
                    <a:pt x="606" y="366"/>
                  </a:lnTo>
                  <a:lnTo>
                    <a:pt x="592" y="375"/>
                  </a:lnTo>
                  <a:lnTo>
                    <a:pt x="581" y="383"/>
                  </a:lnTo>
                  <a:lnTo>
                    <a:pt x="581" y="383"/>
                  </a:lnTo>
                  <a:lnTo>
                    <a:pt x="565" y="399"/>
                  </a:lnTo>
                  <a:lnTo>
                    <a:pt x="539" y="424"/>
                  </a:lnTo>
                  <a:lnTo>
                    <a:pt x="513" y="449"/>
                  </a:lnTo>
                  <a:lnTo>
                    <a:pt x="504" y="459"/>
                  </a:lnTo>
                  <a:lnTo>
                    <a:pt x="498" y="466"/>
                  </a:lnTo>
                  <a:lnTo>
                    <a:pt x="498" y="466"/>
                  </a:lnTo>
                  <a:lnTo>
                    <a:pt x="491" y="477"/>
                  </a:lnTo>
                  <a:lnTo>
                    <a:pt x="481" y="486"/>
                  </a:lnTo>
                  <a:lnTo>
                    <a:pt x="469" y="494"/>
                  </a:lnTo>
                  <a:lnTo>
                    <a:pt x="469" y="494"/>
                  </a:lnTo>
                  <a:lnTo>
                    <a:pt x="454" y="502"/>
                  </a:lnTo>
                  <a:lnTo>
                    <a:pt x="446" y="510"/>
                  </a:lnTo>
                  <a:lnTo>
                    <a:pt x="440" y="514"/>
                  </a:lnTo>
                  <a:lnTo>
                    <a:pt x="439" y="517"/>
                  </a:lnTo>
                  <a:lnTo>
                    <a:pt x="439" y="517"/>
                  </a:lnTo>
                  <a:lnTo>
                    <a:pt x="425" y="553"/>
                  </a:lnTo>
                  <a:lnTo>
                    <a:pt x="414" y="574"/>
                  </a:lnTo>
                  <a:lnTo>
                    <a:pt x="407" y="583"/>
                  </a:lnTo>
                  <a:lnTo>
                    <a:pt x="400" y="590"/>
                  </a:lnTo>
                  <a:lnTo>
                    <a:pt x="400" y="590"/>
                  </a:lnTo>
                  <a:lnTo>
                    <a:pt x="388" y="597"/>
                  </a:lnTo>
                  <a:lnTo>
                    <a:pt x="375" y="602"/>
                  </a:lnTo>
                  <a:lnTo>
                    <a:pt x="366" y="604"/>
                  </a:lnTo>
                  <a:lnTo>
                    <a:pt x="359" y="604"/>
                  </a:lnTo>
                  <a:lnTo>
                    <a:pt x="359" y="604"/>
                  </a:lnTo>
                  <a:lnTo>
                    <a:pt x="340" y="602"/>
                  </a:lnTo>
                  <a:lnTo>
                    <a:pt x="317" y="600"/>
                  </a:lnTo>
                  <a:lnTo>
                    <a:pt x="285" y="595"/>
                  </a:lnTo>
                  <a:lnTo>
                    <a:pt x="285" y="595"/>
                  </a:lnTo>
                  <a:lnTo>
                    <a:pt x="268" y="586"/>
                  </a:lnTo>
                  <a:lnTo>
                    <a:pt x="254" y="575"/>
                  </a:lnTo>
                  <a:lnTo>
                    <a:pt x="254" y="575"/>
                  </a:lnTo>
                  <a:lnTo>
                    <a:pt x="248" y="572"/>
                  </a:lnTo>
                  <a:lnTo>
                    <a:pt x="243" y="567"/>
                  </a:lnTo>
                  <a:lnTo>
                    <a:pt x="240" y="567"/>
                  </a:lnTo>
                  <a:lnTo>
                    <a:pt x="236" y="567"/>
                  </a:lnTo>
                  <a:lnTo>
                    <a:pt x="233" y="570"/>
                  </a:lnTo>
                  <a:lnTo>
                    <a:pt x="227" y="574"/>
                  </a:lnTo>
                  <a:lnTo>
                    <a:pt x="227" y="574"/>
                  </a:lnTo>
                  <a:lnTo>
                    <a:pt x="167" y="660"/>
                  </a:lnTo>
                  <a:lnTo>
                    <a:pt x="167" y="660"/>
                  </a:lnTo>
                  <a:lnTo>
                    <a:pt x="148" y="690"/>
                  </a:lnTo>
                  <a:lnTo>
                    <a:pt x="148" y="690"/>
                  </a:lnTo>
                  <a:lnTo>
                    <a:pt x="141" y="693"/>
                  </a:lnTo>
                  <a:lnTo>
                    <a:pt x="125" y="699"/>
                  </a:lnTo>
                  <a:lnTo>
                    <a:pt x="116" y="701"/>
                  </a:lnTo>
                  <a:lnTo>
                    <a:pt x="104" y="702"/>
                  </a:lnTo>
                  <a:lnTo>
                    <a:pt x="93" y="699"/>
                  </a:lnTo>
                  <a:lnTo>
                    <a:pt x="83" y="693"/>
                  </a:lnTo>
                  <a:lnTo>
                    <a:pt x="83" y="693"/>
                  </a:lnTo>
                  <a:lnTo>
                    <a:pt x="79" y="692"/>
                  </a:lnTo>
                  <a:lnTo>
                    <a:pt x="74" y="681"/>
                  </a:lnTo>
                  <a:lnTo>
                    <a:pt x="71" y="672"/>
                  </a:lnTo>
                  <a:lnTo>
                    <a:pt x="67" y="662"/>
                  </a:lnTo>
                  <a:lnTo>
                    <a:pt x="65" y="649"/>
                  </a:lnTo>
                  <a:lnTo>
                    <a:pt x="65" y="634"/>
                  </a:lnTo>
                  <a:lnTo>
                    <a:pt x="65" y="634"/>
                  </a:lnTo>
                  <a:lnTo>
                    <a:pt x="67" y="577"/>
                  </a:lnTo>
                  <a:lnTo>
                    <a:pt x="67" y="560"/>
                  </a:lnTo>
                  <a:lnTo>
                    <a:pt x="65" y="547"/>
                  </a:lnTo>
                  <a:lnTo>
                    <a:pt x="65" y="547"/>
                  </a:lnTo>
                  <a:lnTo>
                    <a:pt x="62" y="542"/>
                  </a:lnTo>
                  <a:lnTo>
                    <a:pt x="55" y="537"/>
                  </a:lnTo>
                  <a:lnTo>
                    <a:pt x="37" y="524"/>
                  </a:lnTo>
                  <a:lnTo>
                    <a:pt x="16" y="512"/>
                  </a:lnTo>
                  <a:lnTo>
                    <a:pt x="7" y="509"/>
                  </a:lnTo>
                  <a:lnTo>
                    <a:pt x="0" y="507"/>
                  </a:lnTo>
                  <a:lnTo>
                    <a:pt x="0" y="50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413546" y="4743527"/>
              <a:ext cx="679916" cy="1017197"/>
            </a:xfrm>
            <a:custGeom>
              <a:avLst/>
              <a:gdLst/>
              <a:ahLst/>
              <a:cxnLst>
                <a:cxn ang="0">
                  <a:pos x="104" y="1108"/>
                </a:cxn>
                <a:cxn ang="0">
                  <a:pos x="100" y="1081"/>
                </a:cxn>
                <a:cxn ang="0">
                  <a:pos x="121" y="1027"/>
                </a:cxn>
                <a:cxn ang="0">
                  <a:pos x="118" y="977"/>
                </a:cxn>
                <a:cxn ang="0">
                  <a:pos x="100" y="919"/>
                </a:cxn>
                <a:cxn ang="0">
                  <a:pos x="112" y="831"/>
                </a:cxn>
                <a:cxn ang="0">
                  <a:pos x="165" y="736"/>
                </a:cxn>
                <a:cxn ang="0">
                  <a:pos x="204" y="688"/>
                </a:cxn>
                <a:cxn ang="0">
                  <a:pos x="211" y="636"/>
                </a:cxn>
                <a:cxn ang="0">
                  <a:pos x="211" y="546"/>
                </a:cxn>
                <a:cxn ang="0">
                  <a:pos x="206" y="479"/>
                </a:cxn>
                <a:cxn ang="0">
                  <a:pos x="186" y="442"/>
                </a:cxn>
                <a:cxn ang="0">
                  <a:pos x="67" y="393"/>
                </a:cxn>
                <a:cxn ang="0">
                  <a:pos x="8" y="368"/>
                </a:cxn>
                <a:cxn ang="0">
                  <a:pos x="5" y="345"/>
                </a:cxn>
                <a:cxn ang="0">
                  <a:pos x="98" y="285"/>
                </a:cxn>
                <a:cxn ang="0">
                  <a:pos x="195" y="252"/>
                </a:cxn>
                <a:cxn ang="0">
                  <a:pos x="259" y="252"/>
                </a:cxn>
                <a:cxn ang="0">
                  <a:pos x="292" y="273"/>
                </a:cxn>
                <a:cxn ang="0">
                  <a:pos x="320" y="319"/>
                </a:cxn>
                <a:cxn ang="0">
                  <a:pos x="313" y="393"/>
                </a:cxn>
                <a:cxn ang="0">
                  <a:pos x="329" y="444"/>
                </a:cxn>
                <a:cxn ang="0">
                  <a:pos x="354" y="449"/>
                </a:cxn>
                <a:cxn ang="0">
                  <a:pos x="405" y="391"/>
                </a:cxn>
                <a:cxn ang="0">
                  <a:pos x="408" y="329"/>
                </a:cxn>
                <a:cxn ang="0">
                  <a:pos x="389" y="275"/>
                </a:cxn>
                <a:cxn ang="0">
                  <a:pos x="345" y="160"/>
                </a:cxn>
                <a:cxn ang="0">
                  <a:pos x="347" y="67"/>
                </a:cxn>
                <a:cxn ang="0">
                  <a:pos x="421" y="70"/>
                </a:cxn>
                <a:cxn ang="0">
                  <a:pos x="496" y="77"/>
                </a:cxn>
                <a:cxn ang="0">
                  <a:pos x="565" y="63"/>
                </a:cxn>
                <a:cxn ang="0">
                  <a:pos x="685" y="35"/>
                </a:cxn>
                <a:cxn ang="0">
                  <a:pos x="727" y="12"/>
                </a:cxn>
                <a:cxn ang="0">
                  <a:pos x="752" y="0"/>
                </a:cxn>
                <a:cxn ang="0">
                  <a:pos x="760" y="19"/>
                </a:cxn>
                <a:cxn ang="0">
                  <a:pos x="748" y="127"/>
                </a:cxn>
                <a:cxn ang="0">
                  <a:pos x="746" y="213"/>
                </a:cxn>
                <a:cxn ang="0">
                  <a:pos x="736" y="278"/>
                </a:cxn>
                <a:cxn ang="0">
                  <a:pos x="750" y="324"/>
                </a:cxn>
                <a:cxn ang="0">
                  <a:pos x="716" y="384"/>
                </a:cxn>
                <a:cxn ang="0">
                  <a:pos x="635" y="449"/>
                </a:cxn>
                <a:cxn ang="0">
                  <a:pos x="558" y="479"/>
                </a:cxn>
                <a:cxn ang="0">
                  <a:pos x="510" y="507"/>
                </a:cxn>
                <a:cxn ang="0">
                  <a:pos x="470" y="553"/>
                </a:cxn>
                <a:cxn ang="0">
                  <a:pos x="449" y="586"/>
                </a:cxn>
                <a:cxn ang="0">
                  <a:pos x="385" y="634"/>
                </a:cxn>
                <a:cxn ang="0">
                  <a:pos x="338" y="685"/>
                </a:cxn>
                <a:cxn ang="0">
                  <a:pos x="345" y="777"/>
                </a:cxn>
                <a:cxn ang="0">
                  <a:pos x="347" y="889"/>
                </a:cxn>
                <a:cxn ang="0">
                  <a:pos x="333" y="1007"/>
                </a:cxn>
                <a:cxn ang="0">
                  <a:pos x="287" y="1058"/>
                </a:cxn>
                <a:cxn ang="0">
                  <a:pos x="174" y="1097"/>
                </a:cxn>
                <a:cxn ang="0">
                  <a:pos x="144" y="1122"/>
                </a:cxn>
              </a:cxnLst>
              <a:rect l="0" t="0" r="r" b="b"/>
              <a:pathLst>
                <a:path w="760" h="1139">
                  <a:moveTo>
                    <a:pt x="139" y="1139"/>
                  </a:moveTo>
                  <a:lnTo>
                    <a:pt x="139" y="1139"/>
                  </a:lnTo>
                  <a:lnTo>
                    <a:pt x="123" y="1129"/>
                  </a:lnTo>
                  <a:lnTo>
                    <a:pt x="112" y="1118"/>
                  </a:lnTo>
                  <a:lnTo>
                    <a:pt x="104" y="1108"/>
                  </a:lnTo>
                  <a:lnTo>
                    <a:pt x="104" y="1108"/>
                  </a:lnTo>
                  <a:lnTo>
                    <a:pt x="98" y="1095"/>
                  </a:lnTo>
                  <a:lnTo>
                    <a:pt x="98" y="1090"/>
                  </a:lnTo>
                  <a:lnTo>
                    <a:pt x="100" y="1081"/>
                  </a:lnTo>
                  <a:lnTo>
                    <a:pt x="100" y="1081"/>
                  </a:lnTo>
                  <a:lnTo>
                    <a:pt x="104" y="1067"/>
                  </a:lnTo>
                  <a:lnTo>
                    <a:pt x="111" y="1051"/>
                  </a:lnTo>
                  <a:lnTo>
                    <a:pt x="119" y="1035"/>
                  </a:lnTo>
                  <a:lnTo>
                    <a:pt x="121" y="1027"/>
                  </a:lnTo>
                  <a:lnTo>
                    <a:pt x="121" y="1027"/>
                  </a:lnTo>
                  <a:lnTo>
                    <a:pt x="119" y="1011"/>
                  </a:lnTo>
                  <a:lnTo>
                    <a:pt x="118" y="1002"/>
                  </a:lnTo>
                  <a:lnTo>
                    <a:pt x="116" y="993"/>
                  </a:lnTo>
                  <a:lnTo>
                    <a:pt x="116" y="993"/>
                  </a:lnTo>
                  <a:lnTo>
                    <a:pt x="118" y="977"/>
                  </a:lnTo>
                  <a:lnTo>
                    <a:pt x="118" y="969"/>
                  </a:lnTo>
                  <a:lnTo>
                    <a:pt x="118" y="961"/>
                  </a:lnTo>
                  <a:lnTo>
                    <a:pt x="118" y="961"/>
                  </a:lnTo>
                  <a:lnTo>
                    <a:pt x="100" y="919"/>
                  </a:lnTo>
                  <a:lnTo>
                    <a:pt x="100" y="919"/>
                  </a:lnTo>
                  <a:lnTo>
                    <a:pt x="95" y="907"/>
                  </a:lnTo>
                  <a:lnTo>
                    <a:pt x="91" y="889"/>
                  </a:lnTo>
                  <a:lnTo>
                    <a:pt x="86" y="866"/>
                  </a:lnTo>
                  <a:lnTo>
                    <a:pt x="86" y="866"/>
                  </a:lnTo>
                  <a:lnTo>
                    <a:pt x="112" y="831"/>
                  </a:lnTo>
                  <a:lnTo>
                    <a:pt x="132" y="801"/>
                  </a:lnTo>
                  <a:lnTo>
                    <a:pt x="146" y="778"/>
                  </a:lnTo>
                  <a:lnTo>
                    <a:pt x="146" y="778"/>
                  </a:lnTo>
                  <a:lnTo>
                    <a:pt x="158" y="750"/>
                  </a:lnTo>
                  <a:lnTo>
                    <a:pt x="165" y="736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88" y="706"/>
                  </a:lnTo>
                  <a:lnTo>
                    <a:pt x="197" y="699"/>
                  </a:lnTo>
                  <a:lnTo>
                    <a:pt x="204" y="688"/>
                  </a:lnTo>
                  <a:lnTo>
                    <a:pt x="209" y="678"/>
                  </a:lnTo>
                  <a:lnTo>
                    <a:pt x="213" y="666"/>
                  </a:lnTo>
                  <a:lnTo>
                    <a:pt x="213" y="651"/>
                  </a:lnTo>
                  <a:lnTo>
                    <a:pt x="211" y="636"/>
                  </a:lnTo>
                  <a:lnTo>
                    <a:pt x="211" y="636"/>
                  </a:lnTo>
                  <a:lnTo>
                    <a:pt x="207" y="618"/>
                  </a:lnTo>
                  <a:lnTo>
                    <a:pt x="206" y="602"/>
                  </a:lnTo>
                  <a:lnTo>
                    <a:pt x="207" y="586"/>
                  </a:lnTo>
                  <a:lnTo>
                    <a:pt x="207" y="572"/>
                  </a:lnTo>
                  <a:lnTo>
                    <a:pt x="211" y="546"/>
                  </a:lnTo>
                  <a:lnTo>
                    <a:pt x="213" y="535"/>
                  </a:lnTo>
                  <a:lnTo>
                    <a:pt x="213" y="525"/>
                  </a:lnTo>
                  <a:lnTo>
                    <a:pt x="213" y="525"/>
                  </a:lnTo>
                  <a:lnTo>
                    <a:pt x="209" y="504"/>
                  </a:lnTo>
                  <a:lnTo>
                    <a:pt x="206" y="479"/>
                  </a:lnTo>
                  <a:lnTo>
                    <a:pt x="202" y="467"/>
                  </a:lnTo>
                  <a:lnTo>
                    <a:pt x="199" y="456"/>
                  </a:lnTo>
                  <a:lnTo>
                    <a:pt x="193" y="447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67" y="431"/>
                  </a:lnTo>
                  <a:lnTo>
                    <a:pt x="144" y="421"/>
                  </a:lnTo>
                  <a:lnTo>
                    <a:pt x="107" y="405"/>
                  </a:lnTo>
                  <a:lnTo>
                    <a:pt x="107" y="405"/>
                  </a:lnTo>
                  <a:lnTo>
                    <a:pt x="67" y="393"/>
                  </a:lnTo>
                  <a:lnTo>
                    <a:pt x="44" y="384"/>
                  </a:lnTo>
                  <a:lnTo>
                    <a:pt x="30" y="378"/>
                  </a:lnTo>
                  <a:lnTo>
                    <a:pt x="30" y="378"/>
                  </a:lnTo>
                  <a:lnTo>
                    <a:pt x="21" y="373"/>
                  </a:lnTo>
                  <a:lnTo>
                    <a:pt x="8" y="368"/>
                  </a:lnTo>
                  <a:lnTo>
                    <a:pt x="3" y="363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12" y="336"/>
                  </a:lnTo>
                  <a:lnTo>
                    <a:pt x="23" y="327"/>
                  </a:lnTo>
                  <a:lnTo>
                    <a:pt x="49" y="312"/>
                  </a:lnTo>
                  <a:lnTo>
                    <a:pt x="75" y="296"/>
                  </a:lnTo>
                  <a:lnTo>
                    <a:pt x="98" y="285"/>
                  </a:lnTo>
                  <a:lnTo>
                    <a:pt x="98" y="285"/>
                  </a:lnTo>
                  <a:lnTo>
                    <a:pt x="149" y="264"/>
                  </a:lnTo>
                  <a:lnTo>
                    <a:pt x="176" y="255"/>
                  </a:lnTo>
                  <a:lnTo>
                    <a:pt x="186" y="252"/>
                  </a:lnTo>
                  <a:lnTo>
                    <a:pt x="195" y="252"/>
                  </a:lnTo>
                  <a:lnTo>
                    <a:pt x="195" y="252"/>
                  </a:lnTo>
                  <a:lnTo>
                    <a:pt x="213" y="252"/>
                  </a:lnTo>
                  <a:lnTo>
                    <a:pt x="230" y="250"/>
                  </a:lnTo>
                  <a:lnTo>
                    <a:pt x="250" y="250"/>
                  </a:lnTo>
                  <a:lnTo>
                    <a:pt x="259" y="252"/>
                  </a:lnTo>
                  <a:lnTo>
                    <a:pt x="267" y="253"/>
                  </a:lnTo>
                  <a:lnTo>
                    <a:pt x="267" y="253"/>
                  </a:lnTo>
                  <a:lnTo>
                    <a:pt x="276" y="257"/>
                  </a:lnTo>
                  <a:lnTo>
                    <a:pt x="283" y="264"/>
                  </a:lnTo>
                  <a:lnTo>
                    <a:pt x="292" y="273"/>
                  </a:lnTo>
                  <a:lnTo>
                    <a:pt x="301" y="282"/>
                  </a:lnTo>
                  <a:lnTo>
                    <a:pt x="315" y="303"/>
                  </a:lnTo>
                  <a:lnTo>
                    <a:pt x="318" y="312"/>
                  </a:lnTo>
                  <a:lnTo>
                    <a:pt x="320" y="319"/>
                  </a:lnTo>
                  <a:lnTo>
                    <a:pt x="320" y="319"/>
                  </a:lnTo>
                  <a:lnTo>
                    <a:pt x="322" y="334"/>
                  </a:lnTo>
                  <a:lnTo>
                    <a:pt x="322" y="334"/>
                  </a:lnTo>
                  <a:lnTo>
                    <a:pt x="313" y="384"/>
                  </a:lnTo>
                  <a:lnTo>
                    <a:pt x="313" y="384"/>
                  </a:lnTo>
                  <a:lnTo>
                    <a:pt x="313" y="393"/>
                  </a:lnTo>
                  <a:lnTo>
                    <a:pt x="313" y="401"/>
                  </a:lnTo>
                  <a:lnTo>
                    <a:pt x="315" y="414"/>
                  </a:lnTo>
                  <a:lnTo>
                    <a:pt x="318" y="424"/>
                  </a:lnTo>
                  <a:lnTo>
                    <a:pt x="324" y="435"/>
                  </a:lnTo>
                  <a:lnTo>
                    <a:pt x="329" y="444"/>
                  </a:lnTo>
                  <a:lnTo>
                    <a:pt x="336" y="449"/>
                  </a:lnTo>
                  <a:lnTo>
                    <a:pt x="340" y="451"/>
                  </a:lnTo>
                  <a:lnTo>
                    <a:pt x="345" y="451"/>
                  </a:lnTo>
                  <a:lnTo>
                    <a:pt x="345" y="451"/>
                  </a:lnTo>
                  <a:lnTo>
                    <a:pt x="354" y="449"/>
                  </a:lnTo>
                  <a:lnTo>
                    <a:pt x="362" y="444"/>
                  </a:lnTo>
                  <a:lnTo>
                    <a:pt x="371" y="438"/>
                  </a:lnTo>
                  <a:lnTo>
                    <a:pt x="378" y="430"/>
                  </a:lnTo>
                  <a:lnTo>
                    <a:pt x="392" y="410"/>
                  </a:lnTo>
                  <a:lnTo>
                    <a:pt x="405" y="391"/>
                  </a:lnTo>
                  <a:lnTo>
                    <a:pt x="405" y="391"/>
                  </a:lnTo>
                  <a:lnTo>
                    <a:pt x="408" y="378"/>
                  </a:lnTo>
                  <a:lnTo>
                    <a:pt x="410" y="364"/>
                  </a:lnTo>
                  <a:lnTo>
                    <a:pt x="410" y="347"/>
                  </a:lnTo>
                  <a:lnTo>
                    <a:pt x="408" y="329"/>
                  </a:lnTo>
                  <a:lnTo>
                    <a:pt x="405" y="312"/>
                  </a:lnTo>
                  <a:lnTo>
                    <a:pt x="399" y="296"/>
                  </a:lnTo>
                  <a:lnTo>
                    <a:pt x="394" y="283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80" y="264"/>
                  </a:lnTo>
                  <a:lnTo>
                    <a:pt x="370" y="241"/>
                  </a:lnTo>
                  <a:lnTo>
                    <a:pt x="359" y="213"/>
                  </a:lnTo>
                  <a:lnTo>
                    <a:pt x="348" y="178"/>
                  </a:lnTo>
                  <a:lnTo>
                    <a:pt x="345" y="160"/>
                  </a:lnTo>
                  <a:lnTo>
                    <a:pt x="343" y="141"/>
                  </a:lnTo>
                  <a:lnTo>
                    <a:pt x="341" y="121"/>
                  </a:lnTo>
                  <a:lnTo>
                    <a:pt x="341" y="104"/>
                  </a:lnTo>
                  <a:lnTo>
                    <a:pt x="343" y="84"/>
                  </a:lnTo>
                  <a:lnTo>
                    <a:pt x="347" y="67"/>
                  </a:lnTo>
                  <a:lnTo>
                    <a:pt x="352" y="51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94" y="56"/>
                  </a:lnTo>
                  <a:lnTo>
                    <a:pt x="421" y="70"/>
                  </a:lnTo>
                  <a:lnTo>
                    <a:pt x="431" y="74"/>
                  </a:lnTo>
                  <a:lnTo>
                    <a:pt x="442" y="77"/>
                  </a:lnTo>
                  <a:lnTo>
                    <a:pt x="442" y="77"/>
                  </a:lnTo>
                  <a:lnTo>
                    <a:pt x="463" y="77"/>
                  </a:lnTo>
                  <a:lnTo>
                    <a:pt x="496" y="77"/>
                  </a:lnTo>
                  <a:lnTo>
                    <a:pt x="514" y="76"/>
                  </a:lnTo>
                  <a:lnTo>
                    <a:pt x="532" y="74"/>
                  </a:lnTo>
                  <a:lnTo>
                    <a:pt x="549" y="68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98" y="53"/>
                  </a:lnTo>
                  <a:lnTo>
                    <a:pt x="630" y="44"/>
                  </a:lnTo>
                  <a:lnTo>
                    <a:pt x="660" y="39"/>
                  </a:lnTo>
                  <a:lnTo>
                    <a:pt x="685" y="35"/>
                  </a:lnTo>
                  <a:lnTo>
                    <a:pt x="685" y="35"/>
                  </a:lnTo>
                  <a:lnTo>
                    <a:pt x="694" y="33"/>
                  </a:lnTo>
                  <a:lnTo>
                    <a:pt x="702" y="31"/>
                  </a:lnTo>
                  <a:lnTo>
                    <a:pt x="711" y="26"/>
                  </a:lnTo>
                  <a:lnTo>
                    <a:pt x="716" y="23"/>
                  </a:lnTo>
                  <a:lnTo>
                    <a:pt x="727" y="12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9" y="2"/>
                  </a:lnTo>
                  <a:lnTo>
                    <a:pt x="748" y="0"/>
                  </a:lnTo>
                  <a:lnTo>
                    <a:pt x="752" y="0"/>
                  </a:lnTo>
                  <a:lnTo>
                    <a:pt x="755" y="2"/>
                  </a:lnTo>
                  <a:lnTo>
                    <a:pt x="759" y="5"/>
                  </a:lnTo>
                  <a:lnTo>
                    <a:pt x="760" y="10"/>
                  </a:lnTo>
                  <a:lnTo>
                    <a:pt x="760" y="10"/>
                  </a:lnTo>
                  <a:lnTo>
                    <a:pt x="760" y="19"/>
                  </a:lnTo>
                  <a:lnTo>
                    <a:pt x="760" y="33"/>
                  </a:lnTo>
                  <a:lnTo>
                    <a:pt x="755" y="67"/>
                  </a:lnTo>
                  <a:lnTo>
                    <a:pt x="750" y="102"/>
                  </a:lnTo>
                  <a:lnTo>
                    <a:pt x="748" y="127"/>
                  </a:lnTo>
                  <a:lnTo>
                    <a:pt x="748" y="127"/>
                  </a:lnTo>
                  <a:lnTo>
                    <a:pt x="750" y="160"/>
                  </a:lnTo>
                  <a:lnTo>
                    <a:pt x="752" y="190"/>
                  </a:lnTo>
                  <a:lnTo>
                    <a:pt x="752" y="190"/>
                  </a:lnTo>
                  <a:lnTo>
                    <a:pt x="750" y="201"/>
                  </a:lnTo>
                  <a:lnTo>
                    <a:pt x="746" y="213"/>
                  </a:lnTo>
                  <a:lnTo>
                    <a:pt x="741" y="225"/>
                  </a:lnTo>
                  <a:lnTo>
                    <a:pt x="738" y="243"/>
                  </a:lnTo>
                  <a:lnTo>
                    <a:pt x="738" y="243"/>
                  </a:lnTo>
                  <a:lnTo>
                    <a:pt x="734" y="260"/>
                  </a:lnTo>
                  <a:lnTo>
                    <a:pt x="736" y="278"/>
                  </a:lnTo>
                  <a:lnTo>
                    <a:pt x="736" y="278"/>
                  </a:lnTo>
                  <a:lnTo>
                    <a:pt x="738" y="294"/>
                  </a:lnTo>
                  <a:lnTo>
                    <a:pt x="741" y="308"/>
                  </a:lnTo>
                  <a:lnTo>
                    <a:pt x="746" y="319"/>
                  </a:lnTo>
                  <a:lnTo>
                    <a:pt x="750" y="324"/>
                  </a:lnTo>
                  <a:lnTo>
                    <a:pt x="750" y="324"/>
                  </a:lnTo>
                  <a:lnTo>
                    <a:pt x="759" y="331"/>
                  </a:lnTo>
                  <a:lnTo>
                    <a:pt x="759" y="331"/>
                  </a:lnTo>
                  <a:lnTo>
                    <a:pt x="743" y="352"/>
                  </a:lnTo>
                  <a:lnTo>
                    <a:pt x="716" y="384"/>
                  </a:lnTo>
                  <a:lnTo>
                    <a:pt x="716" y="384"/>
                  </a:lnTo>
                  <a:lnTo>
                    <a:pt x="702" y="400"/>
                  </a:lnTo>
                  <a:lnTo>
                    <a:pt x="683" y="417"/>
                  </a:lnTo>
                  <a:lnTo>
                    <a:pt x="658" y="435"/>
                  </a:lnTo>
                  <a:lnTo>
                    <a:pt x="635" y="449"/>
                  </a:lnTo>
                  <a:lnTo>
                    <a:pt x="635" y="449"/>
                  </a:lnTo>
                  <a:lnTo>
                    <a:pt x="613" y="459"/>
                  </a:lnTo>
                  <a:lnTo>
                    <a:pt x="590" y="470"/>
                  </a:lnTo>
                  <a:lnTo>
                    <a:pt x="572" y="475"/>
                  </a:lnTo>
                  <a:lnTo>
                    <a:pt x="558" y="479"/>
                  </a:lnTo>
                  <a:lnTo>
                    <a:pt x="558" y="479"/>
                  </a:lnTo>
                  <a:lnTo>
                    <a:pt x="533" y="481"/>
                  </a:lnTo>
                  <a:lnTo>
                    <a:pt x="533" y="481"/>
                  </a:lnTo>
                  <a:lnTo>
                    <a:pt x="523" y="495"/>
                  </a:lnTo>
                  <a:lnTo>
                    <a:pt x="510" y="507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1" y="535"/>
                  </a:lnTo>
                  <a:lnTo>
                    <a:pt x="480" y="544"/>
                  </a:lnTo>
                  <a:lnTo>
                    <a:pt x="470" y="553"/>
                  </a:lnTo>
                  <a:lnTo>
                    <a:pt x="470" y="553"/>
                  </a:lnTo>
                  <a:lnTo>
                    <a:pt x="459" y="569"/>
                  </a:lnTo>
                  <a:lnTo>
                    <a:pt x="452" y="581"/>
                  </a:lnTo>
                  <a:lnTo>
                    <a:pt x="449" y="586"/>
                  </a:lnTo>
                  <a:lnTo>
                    <a:pt x="449" y="586"/>
                  </a:lnTo>
                  <a:lnTo>
                    <a:pt x="424" y="588"/>
                  </a:lnTo>
                  <a:lnTo>
                    <a:pt x="403" y="590"/>
                  </a:lnTo>
                  <a:lnTo>
                    <a:pt x="403" y="613"/>
                  </a:lnTo>
                  <a:lnTo>
                    <a:pt x="403" y="613"/>
                  </a:lnTo>
                  <a:lnTo>
                    <a:pt x="385" y="634"/>
                  </a:lnTo>
                  <a:lnTo>
                    <a:pt x="371" y="650"/>
                  </a:lnTo>
                  <a:lnTo>
                    <a:pt x="364" y="662"/>
                  </a:lnTo>
                  <a:lnTo>
                    <a:pt x="364" y="662"/>
                  </a:lnTo>
                  <a:lnTo>
                    <a:pt x="354" y="671"/>
                  </a:lnTo>
                  <a:lnTo>
                    <a:pt x="338" y="685"/>
                  </a:lnTo>
                  <a:lnTo>
                    <a:pt x="315" y="701"/>
                  </a:lnTo>
                  <a:lnTo>
                    <a:pt x="315" y="701"/>
                  </a:lnTo>
                  <a:lnTo>
                    <a:pt x="329" y="734"/>
                  </a:lnTo>
                  <a:lnTo>
                    <a:pt x="341" y="762"/>
                  </a:lnTo>
                  <a:lnTo>
                    <a:pt x="345" y="777"/>
                  </a:lnTo>
                  <a:lnTo>
                    <a:pt x="347" y="789"/>
                  </a:lnTo>
                  <a:lnTo>
                    <a:pt x="347" y="789"/>
                  </a:lnTo>
                  <a:lnTo>
                    <a:pt x="348" y="805"/>
                  </a:lnTo>
                  <a:lnTo>
                    <a:pt x="348" y="829"/>
                  </a:lnTo>
                  <a:lnTo>
                    <a:pt x="347" y="889"/>
                  </a:lnTo>
                  <a:lnTo>
                    <a:pt x="343" y="969"/>
                  </a:lnTo>
                  <a:lnTo>
                    <a:pt x="343" y="969"/>
                  </a:lnTo>
                  <a:lnTo>
                    <a:pt x="341" y="981"/>
                  </a:lnTo>
                  <a:lnTo>
                    <a:pt x="338" y="993"/>
                  </a:lnTo>
                  <a:lnTo>
                    <a:pt x="333" y="1007"/>
                  </a:lnTo>
                  <a:lnTo>
                    <a:pt x="324" y="1023"/>
                  </a:lnTo>
                  <a:lnTo>
                    <a:pt x="313" y="1039"/>
                  </a:lnTo>
                  <a:lnTo>
                    <a:pt x="304" y="1046"/>
                  </a:lnTo>
                  <a:lnTo>
                    <a:pt x="297" y="1053"/>
                  </a:lnTo>
                  <a:lnTo>
                    <a:pt x="287" y="1058"/>
                  </a:lnTo>
                  <a:lnTo>
                    <a:pt x="276" y="1064"/>
                  </a:lnTo>
                  <a:lnTo>
                    <a:pt x="276" y="1064"/>
                  </a:lnTo>
                  <a:lnTo>
                    <a:pt x="236" y="1078"/>
                  </a:lnTo>
                  <a:lnTo>
                    <a:pt x="200" y="1088"/>
                  </a:lnTo>
                  <a:lnTo>
                    <a:pt x="174" y="1097"/>
                  </a:lnTo>
                  <a:lnTo>
                    <a:pt x="165" y="1101"/>
                  </a:lnTo>
                  <a:lnTo>
                    <a:pt x="160" y="1106"/>
                  </a:lnTo>
                  <a:lnTo>
                    <a:pt x="160" y="1106"/>
                  </a:lnTo>
                  <a:lnTo>
                    <a:pt x="151" y="1115"/>
                  </a:lnTo>
                  <a:lnTo>
                    <a:pt x="144" y="1122"/>
                  </a:lnTo>
                  <a:lnTo>
                    <a:pt x="139" y="1131"/>
                  </a:lnTo>
                  <a:lnTo>
                    <a:pt x="137" y="1134"/>
                  </a:lnTo>
                  <a:lnTo>
                    <a:pt x="139" y="1139"/>
                  </a:lnTo>
                  <a:lnTo>
                    <a:pt x="139" y="113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135155" y="5050471"/>
              <a:ext cx="469338" cy="467554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4" y="201"/>
                </a:cxn>
                <a:cxn ang="0">
                  <a:pos x="21" y="231"/>
                </a:cxn>
                <a:cxn ang="0">
                  <a:pos x="34" y="261"/>
                </a:cxn>
                <a:cxn ang="0">
                  <a:pos x="41" y="271"/>
                </a:cxn>
                <a:cxn ang="0">
                  <a:pos x="78" y="303"/>
                </a:cxn>
                <a:cxn ang="0">
                  <a:pos x="104" y="330"/>
                </a:cxn>
                <a:cxn ang="0">
                  <a:pos x="127" y="356"/>
                </a:cxn>
                <a:cxn ang="0">
                  <a:pos x="131" y="365"/>
                </a:cxn>
                <a:cxn ang="0">
                  <a:pos x="148" y="395"/>
                </a:cxn>
                <a:cxn ang="0">
                  <a:pos x="162" y="409"/>
                </a:cxn>
                <a:cxn ang="0">
                  <a:pos x="205" y="442"/>
                </a:cxn>
                <a:cxn ang="0">
                  <a:pos x="234" y="465"/>
                </a:cxn>
                <a:cxn ang="0">
                  <a:pos x="243" y="481"/>
                </a:cxn>
                <a:cxn ang="0">
                  <a:pos x="266" y="485"/>
                </a:cxn>
                <a:cxn ang="0">
                  <a:pos x="298" y="492"/>
                </a:cxn>
                <a:cxn ang="0">
                  <a:pos x="317" y="499"/>
                </a:cxn>
                <a:cxn ang="0">
                  <a:pos x="400" y="523"/>
                </a:cxn>
                <a:cxn ang="0">
                  <a:pos x="442" y="465"/>
                </a:cxn>
                <a:cxn ang="0">
                  <a:pos x="463" y="426"/>
                </a:cxn>
                <a:cxn ang="0">
                  <a:pos x="469" y="412"/>
                </a:cxn>
                <a:cxn ang="0">
                  <a:pos x="481" y="389"/>
                </a:cxn>
                <a:cxn ang="0">
                  <a:pos x="497" y="370"/>
                </a:cxn>
                <a:cxn ang="0">
                  <a:pos x="518" y="347"/>
                </a:cxn>
                <a:cxn ang="0">
                  <a:pos x="523" y="338"/>
                </a:cxn>
                <a:cxn ang="0">
                  <a:pos x="525" y="321"/>
                </a:cxn>
                <a:cxn ang="0">
                  <a:pos x="525" y="293"/>
                </a:cxn>
                <a:cxn ang="0">
                  <a:pos x="523" y="273"/>
                </a:cxn>
                <a:cxn ang="0">
                  <a:pos x="523" y="215"/>
                </a:cxn>
                <a:cxn ang="0">
                  <a:pos x="525" y="196"/>
                </a:cxn>
                <a:cxn ang="0">
                  <a:pos x="521" y="148"/>
                </a:cxn>
                <a:cxn ang="0">
                  <a:pos x="518" y="131"/>
                </a:cxn>
                <a:cxn ang="0">
                  <a:pos x="514" y="118"/>
                </a:cxn>
                <a:cxn ang="0">
                  <a:pos x="507" y="104"/>
                </a:cxn>
                <a:cxn ang="0">
                  <a:pos x="490" y="92"/>
                </a:cxn>
                <a:cxn ang="0">
                  <a:pos x="462" y="79"/>
                </a:cxn>
                <a:cxn ang="0">
                  <a:pos x="375" y="46"/>
                </a:cxn>
                <a:cxn ang="0">
                  <a:pos x="321" y="23"/>
                </a:cxn>
                <a:cxn ang="0">
                  <a:pos x="312" y="11"/>
                </a:cxn>
                <a:cxn ang="0">
                  <a:pos x="314" y="6"/>
                </a:cxn>
                <a:cxn ang="0">
                  <a:pos x="315" y="2"/>
                </a:cxn>
                <a:cxn ang="0">
                  <a:pos x="296" y="2"/>
                </a:cxn>
                <a:cxn ang="0">
                  <a:pos x="261" y="9"/>
                </a:cxn>
                <a:cxn ang="0">
                  <a:pos x="240" y="18"/>
                </a:cxn>
                <a:cxn ang="0">
                  <a:pos x="236" y="21"/>
                </a:cxn>
                <a:cxn ang="0">
                  <a:pos x="220" y="35"/>
                </a:cxn>
                <a:cxn ang="0">
                  <a:pos x="215" y="46"/>
                </a:cxn>
                <a:cxn ang="0">
                  <a:pos x="222" y="60"/>
                </a:cxn>
                <a:cxn ang="0">
                  <a:pos x="231" y="78"/>
                </a:cxn>
                <a:cxn ang="0">
                  <a:pos x="233" y="90"/>
                </a:cxn>
                <a:cxn ang="0">
                  <a:pos x="227" y="102"/>
                </a:cxn>
                <a:cxn ang="0">
                  <a:pos x="212" y="111"/>
                </a:cxn>
                <a:cxn ang="0">
                  <a:pos x="182" y="127"/>
                </a:cxn>
                <a:cxn ang="0">
                  <a:pos x="116" y="166"/>
                </a:cxn>
                <a:cxn ang="0">
                  <a:pos x="94" y="173"/>
                </a:cxn>
                <a:cxn ang="0">
                  <a:pos x="69" y="171"/>
                </a:cxn>
                <a:cxn ang="0">
                  <a:pos x="13" y="168"/>
                </a:cxn>
                <a:cxn ang="0">
                  <a:pos x="2" y="169"/>
                </a:cxn>
                <a:cxn ang="0">
                  <a:pos x="0" y="171"/>
                </a:cxn>
              </a:cxnLst>
              <a:rect l="0" t="0" r="r" b="b"/>
              <a:pathLst>
                <a:path w="527" h="523">
                  <a:moveTo>
                    <a:pt x="0" y="171"/>
                  </a:moveTo>
                  <a:lnTo>
                    <a:pt x="0" y="171"/>
                  </a:lnTo>
                  <a:lnTo>
                    <a:pt x="6" y="182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21" y="231"/>
                  </a:lnTo>
                  <a:lnTo>
                    <a:pt x="34" y="261"/>
                  </a:lnTo>
                  <a:lnTo>
                    <a:pt x="34" y="261"/>
                  </a:lnTo>
                  <a:lnTo>
                    <a:pt x="35" y="266"/>
                  </a:lnTo>
                  <a:lnTo>
                    <a:pt x="41" y="271"/>
                  </a:lnTo>
                  <a:lnTo>
                    <a:pt x="55" y="286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104" y="330"/>
                  </a:lnTo>
                  <a:lnTo>
                    <a:pt x="118" y="345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31" y="365"/>
                  </a:lnTo>
                  <a:lnTo>
                    <a:pt x="138" y="379"/>
                  </a:lnTo>
                  <a:lnTo>
                    <a:pt x="148" y="395"/>
                  </a:lnTo>
                  <a:lnTo>
                    <a:pt x="153" y="402"/>
                  </a:lnTo>
                  <a:lnTo>
                    <a:pt x="162" y="409"/>
                  </a:lnTo>
                  <a:lnTo>
                    <a:pt x="162" y="409"/>
                  </a:lnTo>
                  <a:lnTo>
                    <a:pt x="205" y="442"/>
                  </a:lnTo>
                  <a:lnTo>
                    <a:pt x="226" y="456"/>
                  </a:lnTo>
                  <a:lnTo>
                    <a:pt x="234" y="465"/>
                  </a:lnTo>
                  <a:lnTo>
                    <a:pt x="234" y="465"/>
                  </a:lnTo>
                  <a:lnTo>
                    <a:pt x="243" y="481"/>
                  </a:lnTo>
                  <a:lnTo>
                    <a:pt x="243" y="481"/>
                  </a:lnTo>
                  <a:lnTo>
                    <a:pt x="266" y="485"/>
                  </a:lnTo>
                  <a:lnTo>
                    <a:pt x="286" y="488"/>
                  </a:lnTo>
                  <a:lnTo>
                    <a:pt x="298" y="492"/>
                  </a:lnTo>
                  <a:lnTo>
                    <a:pt x="298" y="492"/>
                  </a:lnTo>
                  <a:lnTo>
                    <a:pt x="317" y="499"/>
                  </a:lnTo>
                  <a:lnTo>
                    <a:pt x="352" y="509"/>
                  </a:lnTo>
                  <a:lnTo>
                    <a:pt x="400" y="523"/>
                  </a:lnTo>
                  <a:lnTo>
                    <a:pt x="442" y="465"/>
                  </a:lnTo>
                  <a:lnTo>
                    <a:pt x="442" y="465"/>
                  </a:lnTo>
                  <a:lnTo>
                    <a:pt x="455" y="444"/>
                  </a:lnTo>
                  <a:lnTo>
                    <a:pt x="463" y="426"/>
                  </a:lnTo>
                  <a:lnTo>
                    <a:pt x="469" y="412"/>
                  </a:lnTo>
                  <a:lnTo>
                    <a:pt x="469" y="412"/>
                  </a:lnTo>
                  <a:lnTo>
                    <a:pt x="474" y="404"/>
                  </a:lnTo>
                  <a:lnTo>
                    <a:pt x="481" y="389"/>
                  </a:lnTo>
                  <a:lnTo>
                    <a:pt x="497" y="370"/>
                  </a:lnTo>
                  <a:lnTo>
                    <a:pt x="497" y="370"/>
                  </a:lnTo>
                  <a:lnTo>
                    <a:pt x="511" y="356"/>
                  </a:lnTo>
                  <a:lnTo>
                    <a:pt x="518" y="347"/>
                  </a:lnTo>
                  <a:lnTo>
                    <a:pt x="521" y="342"/>
                  </a:lnTo>
                  <a:lnTo>
                    <a:pt x="523" y="338"/>
                  </a:lnTo>
                  <a:lnTo>
                    <a:pt x="523" y="338"/>
                  </a:lnTo>
                  <a:lnTo>
                    <a:pt x="525" y="321"/>
                  </a:lnTo>
                  <a:lnTo>
                    <a:pt x="527" y="308"/>
                  </a:lnTo>
                  <a:lnTo>
                    <a:pt x="525" y="293"/>
                  </a:lnTo>
                  <a:lnTo>
                    <a:pt x="525" y="293"/>
                  </a:lnTo>
                  <a:lnTo>
                    <a:pt x="523" y="273"/>
                  </a:lnTo>
                  <a:lnTo>
                    <a:pt x="521" y="252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5" y="196"/>
                  </a:lnTo>
                  <a:lnTo>
                    <a:pt x="523" y="173"/>
                  </a:lnTo>
                  <a:lnTo>
                    <a:pt x="521" y="148"/>
                  </a:lnTo>
                  <a:lnTo>
                    <a:pt x="520" y="138"/>
                  </a:lnTo>
                  <a:lnTo>
                    <a:pt x="518" y="131"/>
                  </a:lnTo>
                  <a:lnTo>
                    <a:pt x="518" y="131"/>
                  </a:lnTo>
                  <a:lnTo>
                    <a:pt x="514" y="118"/>
                  </a:lnTo>
                  <a:lnTo>
                    <a:pt x="509" y="109"/>
                  </a:lnTo>
                  <a:lnTo>
                    <a:pt x="507" y="104"/>
                  </a:lnTo>
                  <a:lnTo>
                    <a:pt x="502" y="101"/>
                  </a:lnTo>
                  <a:lnTo>
                    <a:pt x="490" y="92"/>
                  </a:lnTo>
                  <a:lnTo>
                    <a:pt x="490" y="92"/>
                  </a:lnTo>
                  <a:lnTo>
                    <a:pt x="462" y="79"/>
                  </a:lnTo>
                  <a:lnTo>
                    <a:pt x="425" y="65"/>
                  </a:lnTo>
                  <a:lnTo>
                    <a:pt x="375" y="46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15" y="18"/>
                  </a:lnTo>
                  <a:lnTo>
                    <a:pt x="312" y="11"/>
                  </a:lnTo>
                  <a:lnTo>
                    <a:pt x="312" y="7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5" y="2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61" y="9"/>
                  </a:lnTo>
                  <a:lnTo>
                    <a:pt x="245" y="14"/>
                  </a:lnTo>
                  <a:lnTo>
                    <a:pt x="240" y="18"/>
                  </a:lnTo>
                  <a:lnTo>
                    <a:pt x="236" y="21"/>
                  </a:lnTo>
                  <a:lnTo>
                    <a:pt x="236" y="21"/>
                  </a:lnTo>
                  <a:lnTo>
                    <a:pt x="227" y="28"/>
                  </a:lnTo>
                  <a:lnTo>
                    <a:pt x="220" y="35"/>
                  </a:lnTo>
                  <a:lnTo>
                    <a:pt x="217" y="41"/>
                  </a:lnTo>
                  <a:lnTo>
                    <a:pt x="215" y="46"/>
                  </a:lnTo>
                  <a:lnTo>
                    <a:pt x="217" y="5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31" y="78"/>
                  </a:lnTo>
                  <a:lnTo>
                    <a:pt x="233" y="85"/>
                  </a:lnTo>
                  <a:lnTo>
                    <a:pt x="233" y="90"/>
                  </a:lnTo>
                  <a:lnTo>
                    <a:pt x="231" y="95"/>
                  </a:lnTo>
                  <a:lnTo>
                    <a:pt x="227" y="102"/>
                  </a:lnTo>
                  <a:lnTo>
                    <a:pt x="220" y="108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182" y="127"/>
                  </a:lnTo>
                  <a:lnTo>
                    <a:pt x="148" y="148"/>
                  </a:lnTo>
                  <a:lnTo>
                    <a:pt x="116" y="166"/>
                  </a:lnTo>
                  <a:lnTo>
                    <a:pt x="102" y="171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69" y="171"/>
                  </a:lnTo>
                  <a:lnTo>
                    <a:pt x="39" y="168"/>
                  </a:lnTo>
                  <a:lnTo>
                    <a:pt x="13" y="168"/>
                  </a:lnTo>
                  <a:lnTo>
                    <a:pt x="4" y="169"/>
                  </a:lnTo>
                  <a:lnTo>
                    <a:pt x="2" y="169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924578" y="4611470"/>
              <a:ext cx="719176" cy="592473"/>
            </a:xfrm>
            <a:custGeom>
              <a:avLst/>
              <a:gdLst/>
              <a:ahLst/>
              <a:cxnLst>
                <a:cxn ang="0">
                  <a:pos x="458" y="294"/>
                </a:cxn>
                <a:cxn ang="0">
                  <a:pos x="407" y="257"/>
                </a:cxn>
                <a:cxn ang="0">
                  <a:pos x="365" y="245"/>
                </a:cxn>
                <a:cxn ang="0">
                  <a:pos x="319" y="243"/>
                </a:cxn>
                <a:cxn ang="0">
                  <a:pos x="243" y="208"/>
                </a:cxn>
                <a:cxn ang="0">
                  <a:pos x="171" y="171"/>
                </a:cxn>
                <a:cxn ang="0">
                  <a:pos x="160" y="185"/>
                </a:cxn>
                <a:cxn ang="0">
                  <a:pos x="152" y="236"/>
                </a:cxn>
                <a:cxn ang="0">
                  <a:pos x="148" y="283"/>
                </a:cxn>
                <a:cxn ang="0">
                  <a:pos x="139" y="312"/>
                </a:cxn>
                <a:cxn ang="0">
                  <a:pos x="55" y="313"/>
                </a:cxn>
                <a:cxn ang="0">
                  <a:pos x="20" y="310"/>
                </a:cxn>
                <a:cxn ang="0">
                  <a:pos x="4" y="329"/>
                </a:cxn>
                <a:cxn ang="0">
                  <a:pos x="4" y="444"/>
                </a:cxn>
                <a:cxn ang="0">
                  <a:pos x="4" y="502"/>
                </a:cxn>
                <a:cxn ang="0">
                  <a:pos x="0" y="526"/>
                </a:cxn>
                <a:cxn ang="0">
                  <a:pos x="9" y="549"/>
                </a:cxn>
                <a:cxn ang="0">
                  <a:pos x="64" y="618"/>
                </a:cxn>
                <a:cxn ang="0">
                  <a:pos x="79" y="641"/>
                </a:cxn>
                <a:cxn ang="0">
                  <a:pos x="94" y="644"/>
                </a:cxn>
                <a:cxn ang="0">
                  <a:pos x="132" y="636"/>
                </a:cxn>
                <a:cxn ang="0">
                  <a:pos x="146" y="639"/>
                </a:cxn>
                <a:cxn ang="0">
                  <a:pos x="208" y="644"/>
                </a:cxn>
                <a:cxn ang="0">
                  <a:pos x="249" y="660"/>
                </a:cxn>
                <a:cxn ang="0">
                  <a:pos x="330" y="664"/>
                </a:cxn>
                <a:cxn ang="0">
                  <a:pos x="377" y="643"/>
                </a:cxn>
                <a:cxn ang="0">
                  <a:pos x="453" y="599"/>
                </a:cxn>
                <a:cxn ang="0">
                  <a:pos x="467" y="586"/>
                </a:cxn>
                <a:cxn ang="0">
                  <a:pos x="465" y="567"/>
                </a:cxn>
                <a:cxn ang="0">
                  <a:pos x="449" y="535"/>
                </a:cxn>
                <a:cxn ang="0">
                  <a:pos x="458" y="521"/>
                </a:cxn>
                <a:cxn ang="0">
                  <a:pos x="497" y="500"/>
                </a:cxn>
                <a:cxn ang="0">
                  <a:pos x="555" y="493"/>
                </a:cxn>
                <a:cxn ang="0">
                  <a:pos x="606" y="452"/>
                </a:cxn>
                <a:cxn ang="0">
                  <a:pos x="710" y="408"/>
                </a:cxn>
                <a:cxn ang="0">
                  <a:pos x="768" y="398"/>
                </a:cxn>
                <a:cxn ang="0">
                  <a:pos x="770" y="366"/>
                </a:cxn>
                <a:cxn ang="0">
                  <a:pos x="780" y="306"/>
                </a:cxn>
                <a:cxn ang="0">
                  <a:pos x="803" y="260"/>
                </a:cxn>
                <a:cxn ang="0">
                  <a:pos x="807" y="192"/>
                </a:cxn>
                <a:cxn ang="0">
                  <a:pos x="798" y="148"/>
                </a:cxn>
                <a:cxn ang="0">
                  <a:pos x="773" y="81"/>
                </a:cxn>
                <a:cxn ang="0">
                  <a:pos x="743" y="69"/>
                </a:cxn>
                <a:cxn ang="0">
                  <a:pos x="710" y="53"/>
                </a:cxn>
                <a:cxn ang="0">
                  <a:pos x="492" y="0"/>
                </a:cxn>
                <a:cxn ang="0">
                  <a:pos x="481" y="0"/>
                </a:cxn>
                <a:cxn ang="0">
                  <a:pos x="463" y="26"/>
                </a:cxn>
                <a:cxn ang="0">
                  <a:pos x="442" y="130"/>
                </a:cxn>
                <a:cxn ang="0">
                  <a:pos x="448" y="169"/>
                </a:cxn>
                <a:cxn ang="0">
                  <a:pos x="453" y="218"/>
                </a:cxn>
                <a:cxn ang="0">
                  <a:pos x="477" y="252"/>
                </a:cxn>
                <a:cxn ang="0">
                  <a:pos x="523" y="257"/>
                </a:cxn>
                <a:cxn ang="0">
                  <a:pos x="557" y="273"/>
                </a:cxn>
                <a:cxn ang="0">
                  <a:pos x="571" y="297"/>
                </a:cxn>
                <a:cxn ang="0">
                  <a:pos x="539" y="327"/>
                </a:cxn>
              </a:cxnLst>
              <a:rect l="0" t="0" r="r" b="b"/>
              <a:pathLst>
                <a:path w="807" h="664">
                  <a:moveTo>
                    <a:pt x="523" y="334"/>
                  </a:moveTo>
                  <a:lnTo>
                    <a:pt x="523" y="334"/>
                  </a:lnTo>
                  <a:lnTo>
                    <a:pt x="488" y="313"/>
                  </a:lnTo>
                  <a:lnTo>
                    <a:pt x="458" y="294"/>
                  </a:lnTo>
                  <a:lnTo>
                    <a:pt x="432" y="273"/>
                  </a:lnTo>
                  <a:lnTo>
                    <a:pt x="432" y="273"/>
                  </a:lnTo>
                  <a:lnTo>
                    <a:pt x="419" y="264"/>
                  </a:lnTo>
                  <a:lnTo>
                    <a:pt x="407" y="257"/>
                  </a:lnTo>
                  <a:lnTo>
                    <a:pt x="396" y="252"/>
                  </a:lnTo>
                  <a:lnTo>
                    <a:pt x="386" y="248"/>
                  </a:lnTo>
                  <a:lnTo>
                    <a:pt x="372" y="245"/>
                  </a:lnTo>
                  <a:lnTo>
                    <a:pt x="365" y="245"/>
                  </a:lnTo>
                  <a:lnTo>
                    <a:pt x="365" y="245"/>
                  </a:lnTo>
                  <a:lnTo>
                    <a:pt x="345" y="245"/>
                  </a:lnTo>
                  <a:lnTo>
                    <a:pt x="330" y="243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43" y="208"/>
                  </a:lnTo>
                  <a:lnTo>
                    <a:pt x="243" y="208"/>
                  </a:lnTo>
                  <a:lnTo>
                    <a:pt x="227" y="197"/>
                  </a:lnTo>
                  <a:lnTo>
                    <a:pt x="205" y="185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4"/>
                  </a:lnTo>
                  <a:lnTo>
                    <a:pt x="160" y="185"/>
                  </a:lnTo>
                  <a:lnTo>
                    <a:pt x="155" y="197"/>
                  </a:lnTo>
                  <a:lnTo>
                    <a:pt x="153" y="208"/>
                  </a:lnTo>
                  <a:lnTo>
                    <a:pt x="153" y="208"/>
                  </a:lnTo>
                  <a:lnTo>
                    <a:pt x="152" y="236"/>
                  </a:lnTo>
                  <a:lnTo>
                    <a:pt x="150" y="253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8" y="283"/>
                  </a:lnTo>
                  <a:lnTo>
                    <a:pt x="148" y="297"/>
                  </a:lnTo>
                  <a:lnTo>
                    <a:pt x="148" y="305"/>
                  </a:lnTo>
                  <a:lnTo>
                    <a:pt x="145" y="308"/>
                  </a:lnTo>
                  <a:lnTo>
                    <a:pt x="139" y="312"/>
                  </a:lnTo>
                  <a:lnTo>
                    <a:pt x="132" y="313"/>
                  </a:lnTo>
                  <a:lnTo>
                    <a:pt x="132" y="313"/>
                  </a:lnTo>
                  <a:lnTo>
                    <a:pt x="88" y="315"/>
                  </a:lnTo>
                  <a:lnTo>
                    <a:pt x="55" y="313"/>
                  </a:lnTo>
                  <a:lnTo>
                    <a:pt x="55" y="313"/>
                  </a:lnTo>
                  <a:lnTo>
                    <a:pt x="23" y="310"/>
                  </a:lnTo>
                  <a:lnTo>
                    <a:pt x="23" y="310"/>
                  </a:lnTo>
                  <a:lnTo>
                    <a:pt x="20" y="310"/>
                  </a:lnTo>
                  <a:lnTo>
                    <a:pt x="13" y="313"/>
                  </a:lnTo>
                  <a:lnTo>
                    <a:pt x="9" y="317"/>
                  </a:lnTo>
                  <a:lnTo>
                    <a:pt x="6" y="322"/>
                  </a:lnTo>
                  <a:lnTo>
                    <a:pt x="4" y="329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400"/>
                  </a:lnTo>
                  <a:lnTo>
                    <a:pt x="4" y="444"/>
                  </a:lnTo>
                  <a:lnTo>
                    <a:pt x="4" y="444"/>
                  </a:lnTo>
                  <a:lnTo>
                    <a:pt x="6" y="474"/>
                  </a:lnTo>
                  <a:lnTo>
                    <a:pt x="6" y="489"/>
                  </a:lnTo>
                  <a:lnTo>
                    <a:pt x="4" y="502"/>
                  </a:lnTo>
                  <a:lnTo>
                    <a:pt x="4" y="502"/>
                  </a:lnTo>
                  <a:lnTo>
                    <a:pt x="2" y="511"/>
                  </a:lnTo>
                  <a:lnTo>
                    <a:pt x="0" y="521"/>
                  </a:lnTo>
                  <a:lnTo>
                    <a:pt x="0" y="526"/>
                  </a:lnTo>
                  <a:lnTo>
                    <a:pt x="2" y="534"/>
                  </a:lnTo>
                  <a:lnTo>
                    <a:pt x="6" y="542"/>
                  </a:lnTo>
                  <a:lnTo>
                    <a:pt x="9" y="549"/>
                  </a:lnTo>
                  <a:lnTo>
                    <a:pt x="9" y="549"/>
                  </a:lnTo>
                  <a:lnTo>
                    <a:pt x="23" y="570"/>
                  </a:lnTo>
                  <a:lnTo>
                    <a:pt x="39" y="592"/>
                  </a:lnTo>
                  <a:lnTo>
                    <a:pt x="55" y="609"/>
                  </a:lnTo>
                  <a:lnTo>
                    <a:pt x="64" y="618"/>
                  </a:lnTo>
                  <a:lnTo>
                    <a:pt x="64" y="618"/>
                  </a:lnTo>
                  <a:lnTo>
                    <a:pt x="69" y="623"/>
                  </a:lnTo>
                  <a:lnTo>
                    <a:pt x="76" y="632"/>
                  </a:lnTo>
                  <a:lnTo>
                    <a:pt x="79" y="641"/>
                  </a:lnTo>
                  <a:lnTo>
                    <a:pt x="81" y="644"/>
                  </a:lnTo>
                  <a:lnTo>
                    <a:pt x="81" y="646"/>
                  </a:lnTo>
                  <a:lnTo>
                    <a:pt x="81" y="646"/>
                  </a:lnTo>
                  <a:lnTo>
                    <a:pt x="94" y="644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27" y="636"/>
                  </a:lnTo>
                  <a:lnTo>
                    <a:pt x="132" y="636"/>
                  </a:lnTo>
                  <a:lnTo>
                    <a:pt x="136" y="637"/>
                  </a:lnTo>
                  <a:lnTo>
                    <a:pt x="136" y="637"/>
                  </a:lnTo>
                  <a:lnTo>
                    <a:pt x="139" y="637"/>
                  </a:lnTo>
                  <a:lnTo>
                    <a:pt x="146" y="639"/>
                  </a:lnTo>
                  <a:lnTo>
                    <a:pt x="166" y="639"/>
                  </a:lnTo>
                  <a:lnTo>
                    <a:pt x="199" y="641"/>
                  </a:lnTo>
                  <a:lnTo>
                    <a:pt x="199" y="641"/>
                  </a:lnTo>
                  <a:lnTo>
                    <a:pt x="208" y="644"/>
                  </a:lnTo>
                  <a:lnTo>
                    <a:pt x="210" y="64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9" y="660"/>
                  </a:lnTo>
                  <a:lnTo>
                    <a:pt x="264" y="659"/>
                  </a:lnTo>
                  <a:lnTo>
                    <a:pt x="293" y="659"/>
                  </a:lnTo>
                  <a:lnTo>
                    <a:pt x="330" y="664"/>
                  </a:lnTo>
                  <a:lnTo>
                    <a:pt x="330" y="664"/>
                  </a:lnTo>
                  <a:lnTo>
                    <a:pt x="345" y="659"/>
                  </a:lnTo>
                  <a:lnTo>
                    <a:pt x="361" y="652"/>
                  </a:lnTo>
                  <a:lnTo>
                    <a:pt x="377" y="643"/>
                  </a:lnTo>
                  <a:lnTo>
                    <a:pt x="377" y="643"/>
                  </a:lnTo>
                  <a:lnTo>
                    <a:pt x="421" y="620"/>
                  </a:lnTo>
                  <a:lnTo>
                    <a:pt x="442" y="607"/>
                  </a:lnTo>
                  <a:lnTo>
                    <a:pt x="449" y="602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8" y="595"/>
                  </a:lnTo>
                  <a:lnTo>
                    <a:pt x="465" y="590"/>
                  </a:lnTo>
                  <a:lnTo>
                    <a:pt x="467" y="586"/>
                  </a:lnTo>
                  <a:lnTo>
                    <a:pt x="469" y="581"/>
                  </a:lnTo>
                  <a:lnTo>
                    <a:pt x="467" y="576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2" y="558"/>
                  </a:lnTo>
                  <a:lnTo>
                    <a:pt x="458" y="551"/>
                  </a:lnTo>
                  <a:lnTo>
                    <a:pt x="451" y="541"/>
                  </a:lnTo>
                  <a:lnTo>
                    <a:pt x="449" y="535"/>
                  </a:lnTo>
                  <a:lnTo>
                    <a:pt x="449" y="532"/>
                  </a:lnTo>
                  <a:lnTo>
                    <a:pt x="453" y="526"/>
                  </a:lnTo>
                  <a:lnTo>
                    <a:pt x="458" y="521"/>
                  </a:lnTo>
                  <a:lnTo>
                    <a:pt x="458" y="521"/>
                  </a:lnTo>
                  <a:lnTo>
                    <a:pt x="472" y="511"/>
                  </a:lnTo>
                  <a:lnTo>
                    <a:pt x="485" y="505"/>
                  </a:lnTo>
                  <a:lnTo>
                    <a:pt x="497" y="500"/>
                  </a:lnTo>
                  <a:lnTo>
                    <a:pt x="497" y="500"/>
                  </a:lnTo>
                  <a:lnTo>
                    <a:pt x="525" y="493"/>
                  </a:lnTo>
                  <a:lnTo>
                    <a:pt x="544" y="491"/>
                  </a:lnTo>
                  <a:lnTo>
                    <a:pt x="551" y="491"/>
                  </a:lnTo>
                  <a:lnTo>
                    <a:pt x="555" y="493"/>
                  </a:lnTo>
                  <a:lnTo>
                    <a:pt x="555" y="493"/>
                  </a:lnTo>
                  <a:lnTo>
                    <a:pt x="569" y="479"/>
                  </a:lnTo>
                  <a:lnTo>
                    <a:pt x="585" y="465"/>
                  </a:lnTo>
                  <a:lnTo>
                    <a:pt x="606" y="452"/>
                  </a:lnTo>
                  <a:lnTo>
                    <a:pt x="606" y="452"/>
                  </a:lnTo>
                  <a:lnTo>
                    <a:pt x="636" y="438"/>
                  </a:lnTo>
                  <a:lnTo>
                    <a:pt x="669" y="424"/>
                  </a:lnTo>
                  <a:lnTo>
                    <a:pt x="710" y="408"/>
                  </a:lnTo>
                  <a:lnTo>
                    <a:pt x="750" y="398"/>
                  </a:lnTo>
                  <a:lnTo>
                    <a:pt x="766" y="398"/>
                  </a:lnTo>
                  <a:lnTo>
                    <a:pt x="766" y="398"/>
                  </a:lnTo>
                  <a:lnTo>
                    <a:pt x="768" y="398"/>
                  </a:lnTo>
                  <a:lnTo>
                    <a:pt x="772" y="393"/>
                  </a:lnTo>
                  <a:lnTo>
                    <a:pt x="772" y="382"/>
                  </a:lnTo>
                  <a:lnTo>
                    <a:pt x="770" y="366"/>
                  </a:lnTo>
                  <a:lnTo>
                    <a:pt x="770" y="366"/>
                  </a:lnTo>
                  <a:lnTo>
                    <a:pt x="768" y="349"/>
                  </a:lnTo>
                  <a:lnTo>
                    <a:pt x="768" y="334"/>
                  </a:lnTo>
                  <a:lnTo>
                    <a:pt x="772" y="322"/>
                  </a:lnTo>
                  <a:lnTo>
                    <a:pt x="780" y="306"/>
                  </a:lnTo>
                  <a:lnTo>
                    <a:pt x="780" y="306"/>
                  </a:lnTo>
                  <a:lnTo>
                    <a:pt x="789" y="290"/>
                  </a:lnTo>
                  <a:lnTo>
                    <a:pt x="798" y="276"/>
                  </a:lnTo>
                  <a:lnTo>
                    <a:pt x="803" y="260"/>
                  </a:lnTo>
                  <a:lnTo>
                    <a:pt x="805" y="252"/>
                  </a:lnTo>
                  <a:lnTo>
                    <a:pt x="805" y="241"/>
                  </a:lnTo>
                  <a:lnTo>
                    <a:pt x="805" y="241"/>
                  </a:lnTo>
                  <a:lnTo>
                    <a:pt x="807" y="192"/>
                  </a:lnTo>
                  <a:lnTo>
                    <a:pt x="805" y="167"/>
                  </a:lnTo>
                  <a:lnTo>
                    <a:pt x="802" y="157"/>
                  </a:lnTo>
                  <a:lnTo>
                    <a:pt x="798" y="148"/>
                  </a:lnTo>
                  <a:lnTo>
                    <a:pt x="798" y="148"/>
                  </a:lnTo>
                  <a:lnTo>
                    <a:pt x="791" y="128"/>
                  </a:lnTo>
                  <a:lnTo>
                    <a:pt x="784" y="105"/>
                  </a:lnTo>
                  <a:lnTo>
                    <a:pt x="777" y="88"/>
                  </a:lnTo>
                  <a:lnTo>
                    <a:pt x="773" y="81"/>
                  </a:lnTo>
                  <a:lnTo>
                    <a:pt x="770" y="77"/>
                  </a:lnTo>
                  <a:lnTo>
                    <a:pt x="770" y="77"/>
                  </a:lnTo>
                  <a:lnTo>
                    <a:pt x="757" y="74"/>
                  </a:lnTo>
                  <a:lnTo>
                    <a:pt x="743" y="69"/>
                  </a:lnTo>
                  <a:lnTo>
                    <a:pt x="726" y="63"/>
                  </a:lnTo>
                  <a:lnTo>
                    <a:pt x="719" y="58"/>
                  </a:lnTo>
                  <a:lnTo>
                    <a:pt x="710" y="53"/>
                  </a:lnTo>
                  <a:lnTo>
                    <a:pt x="710" y="53"/>
                  </a:lnTo>
                  <a:lnTo>
                    <a:pt x="676" y="28"/>
                  </a:lnTo>
                  <a:lnTo>
                    <a:pt x="657" y="14"/>
                  </a:lnTo>
                  <a:lnTo>
                    <a:pt x="627" y="7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0"/>
                  </a:lnTo>
                  <a:lnTo>
                    <a:pt x="481" y="0"/>
                  </a:lnTo>
                  <a:lnTo>
                    <a:pt x="476" y="2"/>
                  </a:lnTo>
                  <a:lnTo>
                    <a:pt x="470" y="7"/>
                  </a:lnTo>
                  <a:lnTo>
                    <a:pt x="467" y="14"/>
                  </a:lnTo>
                  <a:lnTo>
                    <a:pt x="463" y="26"/>
                  </a:lnTo>
                  <a:lnTo>
                    <a:pt x="449" y="69"/>
                  </a:lnTo>
                  <a:lnTo>
                    <a:pt x="449" y="69"/>
                  </a:lnTo>
                  <a:lnTo>
                    <a:pt x="444" y="102"/>
                  </a:lnTo>
                  <a:lnTo>
                    <a:pt x="442" y="130"/>
                  </a:lnTo>
                  <a:lnTo>
                    <a:pt x="442" y="142"/>
                  </a:lnTo>
                  <a:lnTo>
                    <a:pt x="444" y="151"/>
                  </a:lnTo>
                  <a:lnTo>
                    <a:pt x="444" y="151"/>
                  </a:lnTo>
                  <a:lnTo>
                    <a:pt x="448" y="169"/>
                  </a:lnTo>
                  <a:lnTo>
                    <a:pt x="449" y="188"/>
                  </a:lnTo>
                  <a:lnTo>
                    <a:pt x="451" y="213"/>
                  </a:lnTo>
                  <a:lnTo>
                    <a:pt x="451" y="213"/>
                  </a:lnTo>
                  <a:lnTo>
                    <a:pt x="453" y="218"/>
                  </a:lnTo>
                  <a:lnTo>
                    <a:pt x="458" y="232"/>
                  </a:lnTo>
                  <a:lnTo>
                    <a:pt x="463" y="239"/>
                  </a:lnTo>
                  <a:lnTo>
                    <a:pt x="469" y="246"/>
                  </a:lnTo>
                  <a:lnTo>
                    <a:pt x="477" y="252"/>
                  </a:lnTo>
                  <a:lnTo>
                    <a:pt x="488" y="255"/>
                  </a:lnTo>
                  <a:lnTo>
                    <a:pt x="488" y="255"/>
                  </a:lnTo>
                  <a:lnTo>
                    <a:pt x="507" y="257"/>
                  </a:lnTo>
                  <a:lnTo>
                    <a:pt x="523" y="257"/>
                  </a:lnTo>
                  <a:lnTo>
                    <a:pt x="530" y="259"/>
                  </a:lnTo>
                  <a:lnTo>
                    <a:pt x="537" y="260"/>
                  </a:lnTo>
                  <a:lnTo>
                    <a:pt x="546" y="266"/>
                  </a:lnTo>
                  <a:lnTo>
                    <a:pt x="557" y="273"/>
                  </a:lnTo>
                  <a:lnTo>
                    <a:pt x="557" y="273"/>
                  </a:lnTo>
                  <a:lnTo>
                    <a:pt x="566" y="282"/>
                  </a:lnTo>
                  <a:lnTo>
                    <a:pt x="571" y="290"/>
                  </a:lnTo>
                  <a:lnTo>
                    <a:pt x="571" y="297"/>
                  </a:lnTo>
                  <a:lnTo>
                    <a:pt x="569" y="305"/>
                  </a:lnTo>
                  <a:lnTo>
                    <a:pt x="562" y="313"/>
                  </a:lnTo>
                  <a:lnTo>
                    <a:pt x="551" y="320"/>
                  </a:lnTo>
                  <a:lnTo>
                    <a:pt x="539" y="327"/>
                  </a:lnTo>
                  <a:lnTo>
                    <a:pt x="523" y="334"/>
                  </a:lnTo>
                  <a:lnTo>
                    <a:pt x="523" y="33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5608062" y="4672145"/>
              <a:ext cx="173101" cy="478261"/>
            </a:xfrm>
            <a:custGeom>
              <a:avLst/>
              <a:gdLst/>
              <a:ahLst/>
              <a:cxnLst>
                <a:cxn ang="0">
                  <a:pos x="145" y="116"/>
                </a:cxn>
                <a:cxn ang="0">
                  <a:pos x="106" y="46"/>
                </a:cxn>
                <a:cxn ang="0">
                  <a:pos x="92" y="17"/>
                </a:cxn>
                <a:cxn ang="0">
                  <a:pos x="85" y="7"/>
                </a:cxn>
                <a:cxn ang="0">
                  <a:pos x="72" y="2"/>
                </a:cxn>
                <a:cxn ang="0">
                  <a:pos x="53" y="0"/>
                </a:cxn>
                <a:cxn ang="0">
                  <a:pos x="21" y="2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25" y="58"/>
                </a:cxn>
                <a:cxn ang="0">
                  <a:pos x="32" y="79"/>
                </a:cxn>
                <a:cxn ang="0">
                  <a:pos x="41" y="105"/>
                </a:cxn>
                <a:cxn ang="0">
                  <a:pos x="41" y="116"/>
                </a:cxn>
                <a:cxn ang="0">
                  <a:pos x="39" y="174"/>
                </a:cxn>
                <a:cxn ang="0">
                  <a:pos x="34" y="204"/>
                </a:cxn>
                <a:cxn ang="0">
                  <a:pos x="27" y="218"/>
                </a:cxn>
                <a:cxn ang="0">
                  <a:pos x="11" y="245"/>
                </a:cxn>
                <a:cxn ang="0">
                  <a:pos x="2" y="271"/>
                </a:cxn>
                <a:cxn ang="0">
                  <a:pos x="6" y="299"/>
                </a:cxn>
                <a:cxn ang="0">
                  <a:pos x="4" y="324"/>
                </a:cxn>
                <a:cxn ang="0">
                  <a:pos x="0" y="331"/>
                </a:cxn>
                <a:cxn ang="0">
                  <a:pos x="39" y="331"/>
                </a:cxn>
                <a:cxn ang="0">
                  <a:pos x="60" y="340"/>
                </a:cxn>
                <a:cxn ang="0">
                  <a:pos x="83" y="361"/>
                </a:cxn>
                <a:cxn ang="0">
                  <a:pos x="92" y="371"/>
                </a:cxn>
                <a:cxn ang="0">
                  <a:pos x="102" y="389"/>
                </a:cxn>
                <a:cxn ang="0">
                  <a:pos x="104" y="421"/>
                </a:cxn>
                <a:cxn ang="0">
                  <a:pos x="102" y="433"/>
                </a:cxn>
                <a:cxn ang="0">
                  <a:pos x="97" y="461"/>
                </a:cxn>
                <a:cxn ang="0">
                  <a:pos x="95" y="481"/>
                </a:cxn>
                <a:cxn ang="0">
                  <a:pos x="102" y="507"/>
                </a:cxn>
                <a:cxn ang="0">
                  <a:pos x="108" y="521"/>
                </a:cxn>
                <a:cxn ang="0">
                  <a:pos x="122" y="535"/>
                </a:cxn>
                <a:cxn ang="0">
                  <a:pos x="138" y="532"/>
                </a:cxn>
                <a:cxn ang="0">
                  <a:pos x="155" y="518"/>
                </a:cxn>
                <a:cxn ang="0">
                  <a:pos x="166" y="503"/>
                </a:cxn>
                <a:cxn ang="0">
                  <a:pos x="189" y="468"/>
                </a:cxn>
                <a:cxn ang="0">
                  <a:pos x="194" y="454"/>
                </a:cxn>
                <a:cxn ang="0">
                  <a:pos x="194" y="435"/>
                </a:cxn>
                <a:cxn ang="0">
                  <a:pos x="185" y="380"/>
                </a:cxn>
                <a:cxn ang="0">
                  <a:pos x="178" y="364"/>
                </a:cxn>
                <a:cxn ang="0">
                  <a:pos x="168" y="352"/>
                </a:cxn>
                <a:cxn ang="0">
                  <a:pos x="148" y="313"/>
                </a:cxn>
                <a:cxn ang="0">
                  <a:pos x="136" y="275"/>
                </a:cxn>
                <a:cxn ang="0">
                  <a:pos x="131" y="253"/>
                </a:cxn>
                <a:cxn ang="0">
                  <a:pos x="125" y="209"/>
                </a:cxn>
                <a:cxn ang="0">
                  <a:pos x="127" y="171"/>
                </a:cxn>
                <a:cxn ang="0">
                  <a:pos x="132" y="139"/>
                </a:cxn>
                <a:cxn ang="0">
                  <a:pos x="145" y="116"/>
                </a:cxn>
              </a:cxnLst>
              <a:rect l="0" t="0" r="r" b="b"/>
              <a:pathLst>
                <a:path w="194" h="535">
                  <a:moveTo>
                    <a:pt x="145" y="116"/>
                  </a:moveTo>
                  <a:lnTo>
                    <a:pt x="145" y="11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99" y="30"/>
                  </a:lnTo>
                  <a:lnTo>
                    <a:pt x="92" y="17"/>
                  </a:lnTo>
                  <a:lnTo>
                    <a:pt x="88" y="12"/>
                  </a:lnTo>
                  <a:lnTo>
                    <a:pt x="85" y="7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53" y="0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9" y="23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32" y="79"/>
                  </a:lnTo>
                  <a:lnTo>
                    <a:pt x="37" y="95"/>
                  </a:lnTo>
                  <a:lnTo>
                    <a:pt x="41" y="10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7" y="190"/>
                  </a:lnTo>
                  <a:lnTo>
                    <a:pt x="34" y="204"/>
                  </a:lnTo>
                  <a:lnTo>
                    <a:pt x="27" y="218"/>
                  </a:lnTo>
                  <a:lnTo>
                    <a:pt x="27" y="218"/>
                  </a:lnTo>
                  <a:lnTo>
                    <a:pt x="18" y="230"/>
                  </a:lnTo>
                  <a:lnTo>
                    <a:pt x="11" y="245"/>
                  </a:lnTo>
                  <a:lnTo>
                    <a:pt x="4" y="25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6" y="299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9" y="331"/>
                  </a:lnTo>
                  <a:lnTo>
                    <a:pt x="39" y="331"/>
                  </a:lnTo>
                  <a:lnTo>
                    <a:pt x="50" y="334"/>
                  </a:lnTo>
                  <a:lnTo>
                    <a:pt x="60" y="340"/>
                  </a:lnTo>
                  <a:lnTo>
                    <a:pt x="72" y="348"/>
                  </a:lnTo>
                  <a:lnTo>
                    <a:pt x="83" y="361"/>
                  </a:lnTo>
                  <a:lnTo>
                    <a:pt x="83" y="361"/>
                  </a:lnTo>
                  <a:lnTo>
                    <a:pt x="92" y="371"/>
                  </a:lnTo>
                  <a:lnTo>
                    <a:pt x="99" y="382"/>
                  </a:lnTo>
                  <a:lnTo>
                    <a:pt x="102" y="389"/>
                  </a:lnTo>
                  <a:lnTo>
                    <a:pt x="104" y="398"/>
                  </a:lnTo>
                  <a:lnTo>
                    <a:pt x="104" y="421"/>
                  </a:lnTo>
                  <a:lnTo>
                    <a:pt x="104" y="421"/>
                  </a:lnTo>
                  <a:lnTo>
                    <a:pt x="102" y="433"/>
                  </a:lnTo>
                  <a:lnTo>
                    <a:pt x="101" y="444"/>
                  </a:lnTo>
                  <a:lnTo>
                    <a:pt x="97" y="461"/>
                  </a:lnTo>
                  <a:lnTo>
                    <a:pt x="95" y="470"/>
                  </a:lnTo>
                  <a:lnTo>
                    <a:pt x="95" y="481"/>
                  </a:lnTo>
                  <a:lnTo>
                    <a:pt x="97" y="493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8" y="521"/>
                  </a:lnTo>
                  <a:lnTo>
                    <a:pt x="115" y="530"/>
                  </a:lnTo>
                  <a:lnTo>
                    <a:pt x="122" y="535"/>
                  </a:lnTo>
                  <a:lnTo>
                    <a:pt x="129" y="535"/>
                  </a:lnTo>
                  <a:lnTo>
                    <a:pt x="138" y="532"/>
                  </a:lnTo>
                  <a:lnTo>
                    <a:pt x="143" y="528"/>
                  </a:lnTo>
                  <a:lnTo>
                    <a:pt x="155" y="518"/>
                  </a:lnTo>
                  <a:lnTo>
                    <a:pt x="155" y="518"/>
                  </a:lnTo>
                  <a:lnTo>
                    <a:pt x="166" y="503"/>
                  </a:lnTo>
                  <a:lnTo>
                    <a:pt x="178" y="486"/>
                  </a:lnTo>
                  <a:lnTo>
                    <a:pt x="189" y="468"/>
                  </a:lnTo>
                  <a:lnTo>
                    <a:pt x="192" y="461"/>
                  </a:lnTo>
                  <a:lnTo>
                    <a:pt x="194" y="454"/>
                  </a:lnTo>
                  <a:lnTo>
                    <a:pt x="194" y="454"/>
                  </a:lnTo>
                  <a:lnTo>
                    <a:pt x="194" y="435"/>
                  </a:lnTo>
                  <a:lnTo>
                    <a:pt x="190" y="407"/>
                  </a:lnTo>
                  <a:lnTo>
                    <a:pt x="185" y="380"/>
                  </a:lnTo>
                  <a:lnTo>
                    <a:pt x="182" y="370"/>
                  </a:lnTo>
                  <a:lnTo>
                    <a:pt x="178" y="364"/>
                  </a:lnTo>
                  <a:lnTo>
                    <a:pt x="178" y="364"/>
                  </a:lnTo>
                  <a:lnTo>
                    <a:pt x="168" y="352"/>
                  </a:lnTo>
                  <a:lnTo>
                    <a:pt x="155" y="327"/>
                  </a:lnTo>
                  <a:lnTo>
                    <a:pt x="148" y="313"/>
                  </a:lnTo>
                  <a:lnTo>
                    <a:pt x="141" y="294"/>
                  </a:lnTo>
                  <a:lnTo>
                    <a:pt x="136" y="275"/>
                  </a:lnTo>
                  <a:lnTo>
                    <a:pt x="131" y="253"/>
                  </a:lnTo>
                  <a:lnTo>
                    <a:pt x="131" y="253"/>
                  </a:lnTo>
                  <a:lnTo>
                    <a:pt x="127" y="230"/>
                  </a:lnTo>
                  <a:lnTo>
                    <a:pt x="125" y="209"/>
                  </a:lnTo>
                  <a:lnTo>
                    <a:pt x="125" y="190"/>
                  </a:lnTo>
                  <a:lnTo>
                    <a:pt x="127" y="171"/>
                  </a:lnTo>
                  <a:lnTo>
                    <a:pt x="129" y="155"/>
                  </a:lnTo>
                  <a:lnTo>
                    <a:pt x="132" y="139"/>
                  </a:lnTo>
                  <a:lnTo>
                    <a:pt x="138" y="127"/>
                  </a:lnTo>
                  <a:lnTo>
                    <a:pt x="145" y="116"/>
                  </a:lnTo>
                  <a:lnTo>
                    <a:pt x="145" y="11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5390346" y="4222436"/>
              <a:ext cx="98150" cy="1267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4" y="25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21" y="14"/>
                </a:cxn>
                <a:cxn ang="0">
                  <a:pos x="35" y="18"/>
                </a:cxn>
                <a:cxn ang="0">
                  <a:pos x="48" y="19"/>
                </a:cxn>
                <a:cxn ang="0">
                  <a:pos x="53" y="19"/>
                </a:cxn>
                <a:cxn ang="0">
                  <a:pos x="57" y="18"/>
                </a:cxn>
                <a:cxn ang="0">
                  <a:pos x="57" y="18"/>
                </a:cxn>
                <a:cxn ang="0">
                  <a:pos x="60" y="14"/>
                </a:cxn>
                <a:cxn ang="0">
                  <a:pos x="62" y="11"/>
                </a:cxn>
                <a:cxn ang="0">
                  <a:pos x="65" y="4"/>
                </a:cxn>
                <a:cxn ang="0">
                  <a:pos x="67" y="2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85" y="5"/>
                </a:cxn>
                <a:cxn ang="0">
                  <a:pos x="92" y="11"/>
                </a:cxn>
                <a:cxn ang="0">
                  <a:pos x="99" y="18"/>
                </a:cxn>
                <a:cxn ang="0">
                  <a:pos x="104" y="25"/>
                </a:cxn>
                <a:cxn ang="0">
                  <a:pos x="108" y="33"/>
                </a:cxn>
                <a:cxn ang="0">
                  <a:pos x="109" y="44"/>
                </a:cxn>
                <a:cxn ang="0">
                  <a:pos x="108" y="55"/>
                </a:cxn>
                <a:cxn ang="0">
                  <a:pos x="104" y="65"/>
                </a:cxn>
                <a:cxn ang="0">
                  <a:pos x="104" y="65"/>
                </a:cxn>
                <a:cxn ang="0">
                  <a:pos x="90" y="90"/>
                </a:cxn>
                <a:cxn ang="0">
                  <a:pos x="74" y="114"/>
                </a:cxn>
                <a:cxn ang="0">
                  <a:pos x="67" y="125"/>
                </a:cxn>
                <a:cxn ang="0">
                  <a:pos x="58" y="134"/>
                </a:cxn>
                <a:cxn ang="0">
                  <a:pos x="51" y="139"/>
                </a:cxn>
                <a:cxn ang="0">
                  <a:pos x="43" y="141"/>
                </a:cxn>
                <a:cxn ang="0">
                  <a:pos x="43" y="141"/>
                </a:cxn>
                <a:cxn ang="0">
                  <a:pos x="30" y="143"/>
                </a:cxn>
                <a:cxn ang="0">
                  <a:pos x="18" y="143"/>
                </a:cxn>
                <a:cxn ang="0">
                  <a:pos x="11" y="143"/>
                </a:cxn>
                <a:cxn ang="0">
                  <a:pos x="9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2"/>
                </a:cxn>
                <a:cxn ang="0">
                  <a:pos x="18" y="123"/>
                </a:cxn>
                <a:cxn ang="0">
                  <a:pos x="21" y="111"/>
                </a:cxn>
                <a:cxn ang="0">
                  <a:pos x="21" y="102"/>
                </a:cxn>
                <a:cxn ang="0">
                  <a:pos x="21" y="92"/>
                </a:cxn>
                <a:cxn ang="0">
                  <a:pos x="21" y="92"/>
                </a:cxn>
                <a:cxn ang="0">
                  <a:pos x="20" y="72"/>
                </a:cxn>
                <a:cxn ang="0">
                  <a:pos x="16" y="56"/>
                </a:cxn>
                <a:cxn ang="0">
                  <a:pos x="11" y="41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109" h="143">
                  <a:moveTo>
                    <a:pt x="4" y="25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21" y="14"/>
                  </a:lnTo>
                  <a:lnTo>
                    <a:pt x="35" y="18"/>
                  </a:lnTo>
                  <a:lnTo>
                    <a:pt x="48" y="19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60" y="14"/>
                  </a:lnTo>
                  <a:lnTo>
                    <a:pt x="62" y="11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5" y="5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4" y="25"/>
                  </a:lnTo>
                  <a:lnTo>
                    <a:pt x="108" y="33"/>
                  </a:lnTo>
                  <a:lnTo>
                    <a:pt x="109" y="44"/>
                  </a:lnTo>
                  <a:lnTo>
                    <a:pt x="108" y="55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90" y="90"/>
                  </a:lnTo>
                  <a:lnTo>
                    <a:pt x="74" y="114"/>
                  </a:lnTo>
                  <a:lnTo>
                    <a:pt x="67" y="125"/>
                  </a:lnTo>
                  <a:lnTo>
                    <a:pt x="58" y="134"/>
                  </a:lnTo>
                  <a:lnTo>
                    <a:pt x="51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30" y="143"/>
                  </a:lnTo>
                  <a:lnTo>
                    <a:pt x="18" y="143"/>
                  </a:lnTo>
                  <a:lnTo>
                    <a:pt x="11" y="143"/>
                  </a:lnTo>
                  <a:lnTo>
                    <a:pt x="9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2"/>
                  </a:lnTo>
                  <a:lnTo>
                    <a:pt x="18" y="123"/>
                  </a:lnTo>
                  <a:lnTo>
                    <a:pt x="21" y="111"/>
                  </a:lnTo>
                  <a:lnTo>
                    <a:pt x="21" y="10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0" y="72"/>
                  </a:lnTo>
                  <a:lnTo>
                    <a:pt x="16" y="56"/>
                  </a:lnTo>
                  <a:lnTo>
                    <a:pt x="11" y="41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5381424" y="4131423"/>
              <a:ext cx="121350" cy="112428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8" y="35"/>
                </a:cxn>
                <a:cxn ang="0">
                  <a:pos x="40" y="33"/>
                </a:cxn>
                <a:cxn ang="0">
                  <a:pos x="51" y="28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74" y="14"/>
                </a:cxn>
                <a:cxn ang="0">
                  <a:pos x="86" y="7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18" y="2"/>
                </a:cxn>
                <a:cxn ang="0">
                  <a:pos x="130" y="5"/>
                </a:cxn>
                <a:cxn ang="0">
                  <a:pos x="134" y="9"/>
                </a:cxn>
                <a:cxn ang="0">
                  <a:pos x="135" y="10"/>
                </a:cxn>
                <a:cxn ang="0">
                  <a:pos x="135" y="10"/>
                </a:cxn>
                <a:cxn ang="0">
                  <a:pos x="135" y="19"/>
                </a:cxn>
                <a:cxn ang="0">
                  <a:pos x="132" y="30"/>
                </a:cxn>
                <a:cxn ang="0">
                  <a:pos x="126" y="40"/>
                </a:cxn>
                <a:cxn ang="0">
                  <a:pos x="118" y="53"/>
                </a:cxn>
                <a:cxn ang="0">
                  <a:pos x="118" y="53"/>
                </a:cxn>
                <a:cxn ang="0">
                  <a:pos x="109" y="65"/>
                </a:cxn>
                <a:cxn ang="0">
                  <a:pos x="100" y="79"/>
                </a:cxn>
                <a:cxn ang="0">
                  <a:pos x="95" y="91"/>
                </a:cxn>
                <a:cxn ang="0">
                  <a:pos x="91" y="98"/>
                </a:cxn>
                <a:cxn ang="0">
                  <a:pos x="91" y="98"/>
                </a:cxn>
                <a:cxn ang="0">
                  <a:pos x="91" y="100"/>
                </a:cxn>
                <a:cxn ang="0">
                  <a:pos x="90" y="102"/>
                </a:cxn>
                <a:cxn ang="0">
                  <a:pos x="88" y="104"/>
                </a:cxn>
                <a:cxn ang="0">
                  <a:pos x="88" y="104"/>
                </a:cxn>
                <a:cxn ang="0">
                  <a:pos x="84" y="102"/>
                </a:cxn>
                <a:cxn ang="0">
                  <a:pos x="79" y="100"/>
                </a:cxn>
                <a:cxn ang="0">
                  <a:pos x="77" y="102"/>
                </a:cxn>
                <a:cxn ang="0">
                  <a:pos x="77" y="102"/>
                </a:cxn>
                <a:cxn ang="0">
                  <a:pos x="75" y="107"/>
                </a:cxn>
                <a:cxn ang="0">
                  <a:pos x="72" y="114"/>
                </a:cxn>
                <a:cxn ang="0">
                  <a:pos x="68" y="118"/>
                </a:cxn>
                <a:cxn ang="0">
                  <a:pos x="65" y="120"/>
                </a:cxn>
                <a:cxn ang="0">
                  <a:pos x="60" y="121"/>
                </a:cxn>
                <a:cxn ang="0">
                  <a:pos x="53" y="121"/>
                </a:cxn>
                <a:cxn ang="0">
                  <a:pos x="53" y="121"/>
                </a:cxn>
                <a:cxn ang="0">
                  <a:pos x="37" y="118"/>
                </a:cxn>
                <a:cxn ang="0">
                  <a:pos x="23" y="114"/>
                </a:cxn>
                <a:cxn ang="0">
                  <a:pos x="17" y="114"/>
                </a:cxn>
                <a:cxn ang="0">
                  <a:pos x="14" y="116"/>
                </a:cxn>
                <a:cxn ang="0">
                  <a:pos x="12" y="120"/>
                </a:cxn>
                <a:cxn ang="0">
                  <a:pos x="14" y="127"/>
                </a:cxn>
                <a:cxn ang="0">
                  <a:pos x="14" y="127"/>
                </a:cxn>
                <a:cxn ang="0">
                  <a:pos x="10" y="125"/>
                </a:cxn>
                <a:cxn ang="0">
                  <a:pos x="5" y="120"/>
                </a:cxn>
                <a:cxn ang="0">
                  <a:pos x="1" y="111"/>
                </a:cxn>
                <a:cxn ang="0">
                  <a:pos x="0" y="104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1" y="84"/>
                </a:cxn>
                <a:cxn ang="0">
                  <a:pos x="7" y="72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26" y="46"/>
                </a:cxn>
                <a:cxn ang="0">
                  <a:pos x="30" y="42"/>
                </a:cxn>
                <a:cxn ang="0">
                  <a:pos x="28" y="35"/>
                </a:cxn>
                <a:cxn ang="0">
                  <a:pos x="28" y="35"/>
                </a:cxn>
              </a:cxnLst>
              <a:rect l="0" t="0" r="r" b="b"/>
              <a:pathLst>
                <a:path w="135" h="127">
                  <a:moveTo>
                    <a:pt x="28" y="35"/>
                  </a:moveTo>
                  <a:lnTo>
                    <a:pt x="28" y="35"/>
                  </a:lnTo>
                  <a:lnTo>
                    <a:pt x="40" y="33"/>
                  </a:lnTo>
                  <a:lnTo>
                    <a:pt x="51" y="28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74" y="14"/>
                  </a:lnTo>
                  <a:lnTo>
                    <a:pt x="86" y="7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0" y="5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9"/>
                  </a:lnTo>
                  <a:lnTo>
                    <a:pt x="132" y="30"/>
                  </a:lnTo>
                  <a:lnTo>
                    <a:pt x="126" y="40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09" y="65"/>
                  </a:lnTo>
                  <a:lnTo>
                    <a:pt x="100" y="79"/>
                  </a:lnTo>
                  <a:lnTo>
                    <a:pt x="95" y="91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91" y="100"/>
                  </a:lnTo>
                  <a:lnTo>
                    <a:pt x="90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5" y="107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5" y="120"/>
                  </a:lnTo>
                  <a:lnTo>
                    <a:pt x="60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37" y="118"/>
                  </a:lnTo>
                  <a:lnTo>
                    <a:pt x="23" y="114"/>
                  </a:lnTo>
                  <a:lnTo>
                    <a:pt x="17" y="114"/>
                  </a:lnTo>
                  <a:lnTo>
                    <a:pt x="14" y="116"/>
                  </a:lnTo>
                  <a:lnTo>
                    <a:pt x="12" y="120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0" y="125"/>
                  </a:lnTo>
                  <a:lnTo>
                    <a:pt x="5" y="120"/>
                  </a:lnTo>
                  <a:lnTo>
                    <a:pt x="1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4"/>
                  </a:lnTo>
                  <a:lnTo>
                    <a:pt x="7" y="72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6" y="46"/>
                  </a:lnTo>
                  <a:lnTo>
                    <a:pt x="30" y="42"/>
                  </a:ln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5386777" y="4126070"/>
              <a:ext cx="683485" cy="688839"/>
            </a:xfrm>
            <a:custGeom>
              <a:avLst/>
              <a:gdLst/>
              <a:ahLst/>
              <a:cxnLst>
                <a:cxn ang="0">
                  <a:pos x="702" y="373"/>
                </a:cxn>
                <a:cxn ang="0">
                  <a:pos x="708" y="417"/>
                </a:cxn>
                <a:cxn ang="0">
                  <a:pos x="704" y="505"/>
                </a:cxn>
                <a:cxn ang="0">
                  <a:pos x="711" y="583"/>
                </a:cxn>
                <a:cxn ang="0">
                  <a:pos x="741" y="655"/>
                </a:cxn>
                <a:cxn ang="0">
                  <a:pos x="752" y="709"/>
                </a:cxn>
                <a:cxn ang="0">
                  <a:pos x="736" y="720"/>
                </a:cxn>
                <a:cxn ang="0">
                  <a:pos x="662" y="736"/>
                </a:cxn>
                <a:cxn ang="0">
                  <a:pos x="591" y="755"/>
                </a:cxn>
                <a:cxn ang="0">
                  <a:pos x="572" y="762"/>
                </a:cxn>
                <a:cxn ang="0">
                  <a:pos x="521" y="769"/>
                </a:cxn>
                <a:cxn ang="0">
                  <a:pos x="473" y="769"/>
                </a:cxn>
                <a:cxn ang="0">
                  <a:pos x="438" y="755"/>
                </a:cxn>
                <a:cxn ang="0">
                  <a:pos x="391" y="727"/>
                </a:cxn>
                <a:cxn ang="0">
                  <a:pos x="357" y="669"/>
                </a:cxn>
                <a:cxn ang="0">
                  <a:pos x="345" y="641"/>
                </a:cxn>
                <a:cxn ang="0">
                  <a:pos x="331" y="620"/>
                </a:cxn>
                <a:cxn ang="0">
                  <a:pos x="318" y="613"/>
                </a:cxn>
                <a:cxn ang="0">
                  <a:pos x="276" y="611"/>
                </a:cxn>
                <a:cxn ang="0">
                  <a:pos x="252" y="618"/>
                </a:cxn>
                <a:cxn ang="0">
                  <a:pos x="229" y="616"/>
                </a:cxn>
                <a:cxn ang="0">
                  <a:pos x="204" y="605"/>
                </a:cxn>
                <a:cxn ang="0">
                  <a:pos x="137" y="558"/>
                </a:cxn>
                <a:cxn ang="0">
                  <a:pos x="107" y="546"/>
                </a:cxn>
                <a:cxn ang="0">
                  <a:pos x="102" y="486"/>
                </a:cxn>
                <a:cxn ang="0">
                  <a:pos x="84" y="442"/>
                </a:cxn>
                <a:cxn ang="0">
                  <a:pos x="21" y="310"/>
                </a:cxn>
                <a:cxn ang="0">
                  <a:pos x="2" y="258"/>
                </a:cxn>
                <a:cxn ang="0">
                  <a:pos x="12" y="246"/>
                </a:cxn>
                <a:cxn ang="0">
                  <a:pos x="28" y="251"/>
                </a:cxn>
                <a:cxn ang="0">
                  <a:pos x="51" y="246"/>
                </a:cxn>
                <a:cxn ang="0">
                  <a:pos x="77" y="221"/>
                </a:cxn>
                <a:cxn ang="0">
                  <a:pos x="93" y="195"/>
                </a:cxn>
                <a:cxn ang="0">
                  <a:pos x="111" y="165"/>
                </a:cxn>
                <a:cxn ang="0">
                  <a:pos x="111" y="151"/>
                </a:cxn>
                <a:cxn ang="0">
                  <a:pos x="98" y="119"/>
                </a:cxn>
                <a:cxn ang="0">
                  <a:pos x="81" y="109"/>
                </a:cxn>
                <a:cxn ang="0">
                  <a:pos x="98" y="74"/>
                </a:cxn>
                <a:cxn ang="0">
                  <a:pos x="121" y="42"/>
                </a:cxn>
                <a:cxn ang="0">
                  <a:pos x="128" y="15"/>
                </a:cxn>
                <a:cxn ang="0">
                  <a:pos x="473" y="70"/>
                </a:cxn>
                <a:cxn ang="0">
                  <a:pos x="613" y="167"/>
                </a:cxn>
                <a:cxn ang="0">
                  <a:pos x="616" y="188"/>
                </a:cxn>
                <a:cxn ang="0">
                  <a:pos x="667" y="214"/>
                </a:cxn>
                <a:cxn ang="0">
                  <a:pos x="704" y="237"/>
                </a:cxn>
                <a:cxn ang="0">
                  <a:pos x="708" y="248"/>
                </a:cxn>
                <a:cxn ang="0">
                  <a:pos x="694" y="273"/>
                </a:cxn>
                <a:cxn ang="0">
                  <a:pos x="685" y="322"/>
                </a:cxn>
                <a:cxn ang="0">
                  <a:pos x="692" y="354"/>
                </a:cxn>
              </a:cxnLst>
              <a:rect l="0" t="0" r="r" b="b"/>
              <a:pathLst>
                <a:path w="764" h="771">
                  <a:moveTo>
                    <a:pt x="697" y="364"/>
                  </a:moveTo>
                  <a:lnTo>
                    <a:pt x="697" y="364"/>
                  </a:lnTo>
                  <a:lnTo>
                    <a:pt x="702" y="373"/>
                  </a:lnTo>
                  <a:lnTo>
                    <a:pt x="706" y="385"/>
                  </a:lnTo>
                  <a:lnTo>
                    <a:pt x="708" y="399"/>
                  </a:lnTo>
                  <a:lnTo>
                    <a:pt x="708" y="417"/>
                  </a:lnTo>
                  <a:lnTo>
                    <a:pt x="708" y="458"/>
                  </a:lnTo>
                  <a:lnTo>
                    <a:pt x="704" y="505"/>
                  </a:lnTo>
                  <a:lnTo>
                    <a:pt x="704" y="505"/>
                  </a:lnTo>
                  <a:lnTo>
                    <a:pt x="702" y="530"/>
                  </a:lnTo>
                  <a:lnTo>
                    <a:pt x="706" y="556"/>
                  </a:lnTo>
                  <a:lnTo>
                    <a:pt x="711" y="583"/>
                  </a:lnTo>
                  <a:lnTo>
                    <a:pt x="720" y="607"/>
                  </a:lnTo>
                  <a:lnTo>
                    <a:pt x="731" y="632"/>
                  </a:lnTo>
                  <a:lnTo>
                    <a:pt x="741" y="655"/>
                  </a:lnTo>
                  <a:lnTo>
                    <a:pt x="764" y="699"/>
                  </a:lnTo>
                  <a:lnTo>
                    <a:pt x="764" y="699"/>
                  </a:lnTo>
                  <a:lnTo>
                    <a:pt x="752" y="709"/>
                  </a:lnTo>
                  <a:lnTo>
                    <a:pt x="743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01" y="729"/>
                  </a:lnTo>
                  <a:lnTo>
                    <a:pt x="662" y="736"/>
                  </a:lnTo>
                  <a:lnTo>
                    <a:pt x="662" y="736"/>
                  </a:lnTo>
                  <a:lnTo>
                    <a:pt x="648" y="739"/>
                  </a:lnTo>
                  <a:lnTo>
                    <a:pt x="625" y="745"/>
                  </a:lnTo>
                  <a:lnTo>
                    <a:pt x="591" y="755"/>
                  </a:lnTo>
                  <a:lnTo>
                    <a:pt x="591" y="755"/>
                  </a:lnTo>
                  <a:lnTo>
                    <a:pt x="586" y="757"/>
                  </a:lnTo>
                  <a:lnTo>
                    <a:pt x="572" y="762"/>
                  </a:lnTo>
                  <a:lnTo>
                    <a:pt x="551" y="768"/>
                  </a:lnTo>
                  <a:lnTo>
                    <a:pt x="537" y="769"/>
                  </a:lnTo>
                  <a:lnTo>
                    <a:pt x="521" y="769"/>
                  </a:lnTo>
                  <a:lnTo>
                    <a:pt x="521" y="769"/>
                  </a:lnTo>
                  <a:lnTo>
                    <a:pt x="493" y="771"/>
                  </a:lnTo>
                  <a:lnTo>
                    <a:pt x="473" y="769"/>
                  </a:lnTo>
                  <a:lnTo>
                    <a:pt x="465" y="769"/>
                  </a:lnTo>
                  <a:lnTo>
                    <a:pt x="458" y="766"/>
                  </a:lnTo>
                  <a:lnTo>
                    <a:pt x="438" y="755"/>
                  </a:lnTo>
                  <a:lnTo>
                    <a:pt x="438" y="755"/>
                  </a:lnTo>
                  <a:lnTo>
                    <a:pt x="403" y="734"/>
                  </a:lnTo>
                  <a:lnTo>
                    <a:pt x="391" y="727"/>
                  </a:lnTo>
                  <a:lnTo>
                    <a:pt x="391" y="727"/>
                  </a:lnTo>
                  <a:lnTo>
                    <a:pt x="371" y="694"/>
                  </a:lnTo>
                  <a:lnTo>
                    <a:pt x="357" y="669"/>
                  </a:lnTo>
                  <a:lnTo>
                    <a:pt x="348" y="651"/>
                  </a:lnTo>
                  <a:lnTo>
                    <a:pt x="348" y="651"/>
                  </a:lnTo>
                  <a:lnTo>
                    <a:pt x="345" y="641"/>
                  </a:lnTo>
                  <a:lnTo>
                    <a:pt x="340" y="628"/>
                  </a:lnTo>
                  <a:lnTo>
                    <a:pt x="336" y="623"/>
                  </a:lnTo>
                  <a:lnTo>
                    <a:pt x="331" y="620"/>
                  </a:lnTo>
                  <a:lnTo>
                    <a:pt x="326" y="616"/>
                  </a:lnTo>
                  <a:lnTo>
                    <a:pt x="318" y="613"/>
                  </a:lnTo>
                  <a:lnTo>
                    <a:pt x="318" y="613"/>
                  </a:lnTo>
                  <a:lnTo>
                    <a:pt x="310" y="611"/>
                  </a:lnTo>
                  <a:lnTo>
                    <a:pt x="299" y="609"/>
                  </a:lnTo>
                  <a:lnTo>
                    <a:pt x="276" y="611"/>
                  </a:lnTo>
                  <a:lnTo>
                    <a:pt x="266" y="613"/>
                  </a:lnTo>
                  <a:lnTo>
                    <a:pt x="257" y="614"/>
                  </a:lnTo>
                  <a:lnTo>
                    <a:pt x="252" y="618"/>
                  </a:lnTo>
                  <a:lnTo>
                    <a:pt x="250" y="621"/>
                  </a:lnTo>
                  <a:lnTo>
                    <a:pt x="250" y="621"/>
                  </a:lnTo>
                  <a:lnTo>
                    <a:pt x="229" y="616"/>
                  </a:lnTo>
                  <a:lnTo>
                    <a:pt x="213" y="611"/>
                  </a:lnTo>
                  <a:lnTo>
                    <a:pt x="204" y="605"/>
                  </a:lnTo>
                  <a:lnTo>
                    <a:pt x="204" y="605"/>
                  </a:lnTo>
                  <a:lnTo>
                    <a:pt x="178" y="586"/>
                  </a:lnTo>
                  <a:lnTo>
                    <a:pt x="156" y="572"/>
                  </a:lnTo>
                  <a:lnTo>
                    <a:pt x="137" y="558"/>
                  </a:lnTo>
                  <a:lnTo>
                    <a:pt x="107" y="551"/>
                  </a:lnTo>
                  <a:lnTo>
                    <a:pt x="107" y="551"/>
                  </a:lnTo>
                  <a:lnTo>
                    <a:pt x="107" y="546"/>
                  </a:lnTo>
                  <a:lnTo>
                    <a:pt x="107" y="526"/>
                  </a:lnTo>
                  <a:lnTo>
                    <a:pt x="105" y="502"/>
                  </a:lnTo>
                  <a:lnTo>
                    <a:pt x="102" y="486"/>
                  </a:lnTo>
                  <a:lnTo>
                    <a:pt x="97" y="470"/>
                  </a:lnTo>
                  <a:lnTo>
                    <a:pt x="97" y="470"/>
                  </a:lnTo>
                  <a:lnTo>
                    <a:pt x="84" y="442"/>
                  </a:lnTo>
                  <a:lnTo>
                    <a:pt x="72" y="417"/>
                  </a:lnTo>
                  <a:lnTo>
                    <a:pt x="60" y="396"/>
                  </a:lnTo>
                  <a:lnTo>
                    <a:pt x="21" y="3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58"/>
                  </a:lnTo>
                  <a:lnTo>
                    <a:pt x="5" y="251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8"/>
                  </a:lnTo>
                  <a:lnTo>
                    <a:pt x="17" y="250"/>
                  </a:lnTo>
                  <a:lnTo>
                    <a:pt x="28" y="251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61" y="237"/>
                  </a:lnTo>
                  <a:lnTo>
                    <a:pt x="68" y="230"/>
                  </a:lnTo>
                  <a:lnTo>
                    <a:pt x="77" y="221"/>
                  </a:lnTo>
                  <a:lnTo>
                    <a:pt x="84" y="209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102" y="181"/>
                  </a:lnTo>
                  <a:lnTo>
                    <a:pt x="109" y="170"/>
                  </a:lnTo>
                  <a:lnTo>
                    <a:pt x="111" y="165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1" y="151"/>
                  </a:lnTo>
                  <a:lnTo>
                    <a:pt x="107" y="135"/>
                  </a:lnTo>
                  <a:lnTo>
                    <a:pt x="104" y="126"/>
                  </a:lnTo>
                  <a:lnTo>
                    <a:pt x="98" y="119"/>
                  </a:lnTo>
                  <a:lnTo>
                    <a:pt x="91" y="112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6" y="96"/>
                  </a:lnTo>
                  <a:lnTo>
                    <a:pt x="91" y="8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14" y="51"/>
                  </a:lnTo>
                  <a:lnTo>
                    <a:pt x="121" y="42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8" y="15"/>
                  </a:lnTo>
                  <a:lnTo>
                    <a:pt x="156" y="7"/>
                  </a:lnTo>
                  <a:lnTo>
                    <a:pt x="336" y="0"/>
                  </a:lnTo>
                  <a:lnTo>
                    <a:pt x="473" y="70"/>
                  </a:lnTo>
                  <a:lnTo>
                    <a:pt x="611" y="153"/>
                  </a:lnTo>
                  <a:lnTo>
                    <a:pt x="611" y="153"/>
                  </a:lnTo>
                  <a:lnTo>
                    <a:pt x="613" y="167"/>
                  </a:lnTo>
                  <a:lnTo>
                    <a:pt x="616" y="186"/>
                  </a:lnTo>
                  <a:lnTo>
                    <a:pt x="616" y="186"/>
                  </a:lnTo>
                  <a:lnTo>
                    <a:pt x="616" y="188"/>
                  </a:lnTo>
                  <a:lnTo>
                    <a:pt x="620" y="192"/>
                  </a:lnTo>
                  <a:lnTo>
                    <a:pt x="632" y="197"/>
                  </a:lnTo>
                  <a:lnTo>
                    <a:pt x="667" y="214"/>
                  </a:lnTo>
                  <a:lnTo>
                    <a:pt x="685" y="223"/>
                  </a:lnTo>
                  <a:lnTo>
                    <a:pt x="699" y="232"/>
                  </a:lnTo>
                  <a:lnTo>
                    <a:pt x="704" y="237"/>
                  </a:lnTo>
                  <a:lnTo>
                    <a:pt x="708" y="241"/>
                  </a:lnTo>
                  <a:lnTo>
                    <a:pt x="709" y="244"/>
                  </a:lnTo>
                  <a:lnTo>
                    <a:pt x="708" y="248"/>
                  </a:lnTo>
                  <a:lnTo>
                    <a:pt x="708" y="248"/>
                  </a:lnTo>
                  <a:lnTo>
                    <a:pt x="701" y="262"/>
                  </a:lnTo>
                  <a:lnTo>
                    <a:pt x="694" y="273"/>
                  </a:lnTo>
                  <a:lnTo>
                    <a:pt x="688" y="287"/>
                  </a:lnTo>
                  <a:lnTo>
                    <a:pt x="685" y="304"/>
                  </a:lnTo>
                  <a:lnTo>
                    <a:pt x="685" y="322"/>
                  </a:lnTo>
                  <a:lnTo>
                    <a:pt x="687" y="332"/>
                  </a:lnTo>
                  <a:lnTo>
                    <a:pt x="688" y="343"/>
                  </a:lnTo>
                  <a:lnTo>
                    <a:pt x="692" y="354"/>
                  </a:lnTo>
                  <a:lnTo>
                    <a:pt x="697" y="364"/>
                  </a:lnTo>
                  <a:lnTo>
                    <a:pt x="697" y="36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5404623" y="3801281"/>
              <a:ext cx="355126" cy="362266"/>
            </a:xfrm>
            <a:custGeom>
              <a:avLst/>
              <a:gdLst/>
              <a:ahLst/>
              <a:cxnLst>
                <a:cxn ang="0">
                  <a:pos x="100" y="26"/>
                </a:cxn>
                <a:cxn ang="0">
                  <a:pos x="115" y="58"/>
                </a:cxn>
                <a:cxn ang="0">
                  <a:pos x="120" y="90"/>
                </a:cxn>
                <a:cxn ang="0">
                  <a:pos x="118" y="125"/>
                </a:cxn>
                <a:cxn ang="0">
                  <a:pos x="111" y="143"/>
                </a:cxn>
                <a:cxn ang="0">
                  <a:pos x="83" y="199"/>
                </a:cxn>
                <a:cxn ang="0">
                  <a:pos x="56" y="238"/>
                </a:cxn>
                <a:cxn ang="0">
                  <a:pos x="27" y="285"/>
                </a:cxn>
                <a:cxn ang="0">
                  <a:pos x="14" y="329"/>
                </a:cxn>
                <a:cxn ang="0">
                  <a:pos x="9" y="343"/>
                </a:cxn>
                <a:cxn ang="0">
                  <a:pos x="0" y="389"/>
                </a:cxn>
                <a:cxn ang="0">
                  <a:pos x="2" y="405"/>
                </a:cxn>
                <a:cxn ang="0">
                  <a:pos x="9" y="405"/>
                </a:cxn>
                <a:cxn ang="0">
                  <a:pos x="28" y="396"/>
                </a:cxn>
                <a:cxn ang="0">
                  <a:pos x="49" y="380"/>
                </a:cxn>
                <a:cxn ang="0">
                  <a:pos x="67" y="373"/>
                </a:cxn>
                <a:cxn ang="0">
                  <a:pos x="78" y="372"/>
                </a:cxn>
                <a:cxn ang="0">
                  <a:pos x="99" y="373"/>
                </a:cxn>
                <a:cxn ang="0">
                  <a:pos x="108" y="377"/>
                </a:cxn>
                <a:cxn ang="0">
                  <a:pos x="137" y="372"/>
                </a:cxn>
                <a:cxn ang="0">
                  <a:pos x="317" y="365"/>
                </a:cxn>
                <a:cxn ang="0">
                  <a:pos x="336" y="275"/>
                </a:cxn>
                <a:cxn ang="0">
                  <a:pos x="342" y="259"/>
                </a:cxn>
                <a:cxn ang="0">
                  <a:pos x="363" y="211"/>
                </a:cxn>
                <a:cxn ang="0">
                  <a:pos x="370" y="206"/>
                </a:cxn>
                <a:cxn ang="0">
                  <a:pos x="382" y="190"/>
                </a:cxn>
                <a:cxn ang="0">
                  <a:pos x="395" y="166"/>
                </a:cxn>
                <a:cxn ang="0">
                  <a:pos x="398" y="144"/>
                </a:cxn>
                <a:cxn ang="0">
                  <a:pos x="396" y="136"/>
                </a:cxn>
                <a:cxn ang="0">
                  <a:pos x="382" y="72"/>
                </a:cxn>
                <a:cxn ang="0">
                  <a:pos x="370" y="39"/>
                </a:cxn>
                <a:cxn ang="0">
                  <a:pos x="365" y="33"/>
                </a:cxn>
                <a:cxn ang="0">
                  <a:pos x="338" y="12"/>
                </a:cxn>
                <a:cxn ang="0">
                  <a:pos x="321" y="0"/>
                </a:cxn>
                <a:cxn ang="0">
                  <a:pos x="259" y="14"/>
                </a:cxn>
                <a:cxn ang="0">
                  <a:pos x="169" y="26"/>
                </a:cxn>
                <a:cxn ang="0">
                  <a:pos x="113" y="28"/>
                </a:cxn>
                <a:cxn ang="0">
                  <a:pos x="100" y="26"/>
                </a:cxn>
              </a:cxnLst>
              <a:rect l="0" t="0" r="r" b="b"/>
              <a:pathLst>
                <a:path w="398" h="405">
                  <a:moveTo>
                    <a:pt x="100" y="26"/>
                  </a:moveTo>
                  <a:lnTo>
                    <a:pt x="100" y="26"/>
                  </a:lnTo>
                  <a:lnTo>
                    <a:pt x="106" y="35"/>
                  </a:lnTo>
                  <a:lnTo>
                    <a:pt x="115" y="58"/>
                  </a:lnTo>
                  <a:lnTo>
                    <a:pt x="118" y="74"/>
                  </a:lnTo>
                  <a:lnTo>
                    <a:pt x="120" y="90"/>
                  </a:lnTo>
                  <a:lnTo>
                    <a:pt x="120" y="107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1" y="143"/>
                  </a:lnTo>
                  <a:lnTo>
                    <a:pt x="102" y="162"/>
                  </a:lnTo>
                  <a:lnTo>
                    <a:pt x="83" y="199"/>
                  </a:lnTo>
                  <a:lnTo>
                    <a:pt x="64" y="227"/>
                  </a:lnTo>
                  <a:lnTo>
                    <a:pt x="56" y="238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1" y="305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9" y="343"/>
                  </a:lnTo>
                  <a:lnTo>
                    <a:pt x="4" y="365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2" y="405"/>
                  </a:lnTo>
                  <a:lnTo>
                    <a:pt x="2" y="405"/>
                  </a:lnTo>
                  <a:lnTo>
                    <a:pt x="9" y="405"/>
                  </a:lnTo>
                  <a:lnTo>
                    <a:pt x="18" y="403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49" y="380"/>
                  </a:lnTo>
                  <a:lnTo>
                    <a:pt x="60" y="375"/>
                  </a:lnTo>
                  <a:lnTo>
                    <a:pt x="67" y="373"/>
                  </a:lnTo>
                  <a:lnTo>
                    <a:pt x="67" y="373"/>
                  </a:lnTo>
                  <a:lnTo>
                    <a:pt x="78" y="372"/>
                  </a:lnTo>
                  <a:lnTo>
                    <a:pt x="92" y="372"/>
                  </a:lnTo>
                  <a:lnTo>
                    <a:pt x="99" y="373"/>
                  </a:lnTo>
                  <a:lnTo>
                    <a:pt x="104" y="375"/>
                  </a:lnTo>
                  <a:lnTo>
                    <a:pt x="108" y="377"/>
                  </a:lnTo>
                  <a:lnTo>
                    <a:pt x="109" y="380"/>
                  </a:lnTo>
                  <a:lnTo>
                    <a:pt x="137" y="372"/>
                  </a:lnTo>
                  <a:lnTo>
                    <a:pt x="317" y="365"/>
                  </a:lnTo>
                  <a:lnTo>
                    <a:pt x="317" y="365"/>
                  </a:lnTo>
                  <a:lnTo>
                    <a:pt x="326" y="326"/>
                  </a:lnTo>
                  <a:lnTo>
                    <a:pt x="336" y="275"/>
                  </a:lnTo>
                  <a:lnTo>
                    <a:pt x="336" y="275"/>
                  </a:lnTo>
                  <a:lnTo>
                    <a:pt x="342" y="259"/>
                  </a:lnTo>
                  <a:lnTo>
                    <a:pt x="351" y="236"/>
                  </a:lnTo>
                  <a:lnTo>
                    <a:pt x="363" y="211"/>
                  </a:lnTo>
                  <a:lnTo>
                    <a:pt x="363" y="211"/>
                  </a:lnTo>
                  <a:lnTo>
                    <a:pt x="370" y="206"/>
                  </a:lnTo>
                  <a:lnTo>
                    <a:pt x="375" y="199"/>
                  </a:lnTo>
                  <a:lnTo>
                    <a:pt x="382" y="190"/>
                  </a:lnTo>
                  <a:lnTo>
                    <a:pt x="389" y="180"/>
                  </a:lnTo>
                  <a:lnTo>
                    <a:pt x="395" y="166"/>
                  </a:lnTo>
                  <a:lnTo>
                    <a:pt x="398" y="151"/>
                  </a:lnTo>
                  <a:lnTo>
                    <a:pt x="398" y="144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391" y="102"/>
                  </a:lnTo>
                  <a:lnTo>
                    <a:pt x="382" y="72"/>
                  </a:lnTo>
                  <a:lnTo>
                    <a:pt x="375" y="48"/>
                  </a:lnTo>
                  <a:lnTo>
                    <a:pt x="370" y="39"/>
                  </a:lnTo>
                  <a:lnTo>
                    <a:pt x="365" y="33"/>
                  </a:lnTo>
                  <a:lnTo>
                    <a:pt x="365" y="33"/>
                  </a:lnTo>
                  <a:lnTo>
                    <a:pt x="352" y="23"/>
                  </a:lnTo>
                  <a:lnTo>
                    <a:pt x="338" y="12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59" y="14"/>
                  </a:lnTo>
                  <a:lnTo>
                    <a:pt x="259" y="14"/>
                  </a:lnTo>
                  <a:lnTo>
                    <a:pt x="215" y="21"/>
                  </a:lnTo>
                  <a:lnTo>
                    <a:pt x="169" y="26"/>
                  </a:lnTo>
                  <a:lnTo>
                    <a:pt x="129" y="28"/>
                  </a:lnTo>
                  <a:lnTo>
                    <a:pt x="113" y="28"/>
                  </a:lnTo>
                  <a:lnTo>
                    <a:pt x="100" y="26"/>
                  </a:lnTo>
                  <a:lnTo>
                    <a:pt x="100" y="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5688368" y="3751313"/>
              <a:ext cx="505029" cy="599611"/>
            </a:xfrm>
            <a:custGeom>
              <a:avLst/>
              <a:gdLst/>
              <a:ahLst/>
              <a:cxnLst>
                <a:cxn ang="0">
                  <a:pos x="514" y="477"/>
                </a:cxn>
                <a:cxn ang="0">
                  <a:pos x="500" y="482"/>
                </a:cxn>
                <a:cxn ang="0">
                  <a:pos x="493" y="491"/>
                </a:cxn>
                <a:cxn ang="0">
                  <a:pos x="465" y="521"/>
                </a:cxn>
                <a:cxn ang="0">
                  <a:pos x="458" y="535"/>
                </a:cxn>
                <a:cxn ang="0">
                  <a:pos x="454" y="561"/>
                </a:cxn>
                <a:cxn ang="0">
                  <a:pos x="449" y="567"/>
                </a:cxn>
                <a:cxn ang="0">
                  <a:pos x="433" y="567"/>
                </a:cxn>
                <a:cxn ang="0">
                  <a:pos x="425" y="570"/>
                </a:cxn>
                <a:cxn ang="0">
                  <a:pos x="425" y="597"/>
                </a:cxn>
                <a:cxn ang="0">
                  <a:pos x="417" y="634"/>
                </a:cxn>
                <a:cxn ang="0">
                  <a:pos x="393" y="662"/>
                </a:cxn>
                <a:cxn ang="0">
                  <a:pos x="275" y="574"/>
                </a:cxn>
                <a:cxn ang="0">
                  <a:pos x="19" y="327"/>
                </a:cxn>
                <a:cxn ang="0">
                  <a:pos x="51" y="262"/>
                </a:cxn>
                <a:cxn ang="0">
                  <a:pos x="78" y="225"/>
                </a:cxn>
                <a:cxn ang="0">
                  <a:pos x="81" y="199"/>
                </a:cxn>
                <a:cxn ang="0">
                  <a:pos x="65" y="132"/>
                </a:cxn>
                <a:cxn ang="0">
                  <a:pos x="48" y="89"/>
                </a:cxn>
                <a:cxn ang="0">
                  <a:pos x="4" y="56"/>
                </a:cxn>
                <a:cxn ang="0">
                  <a:pos x="5" y="33"/>
                </a:cxn>
                <a:cxn ang="0">
                  <a:pos x="25" y="8"/>
                </a:cxn>
                <a:cxn ang="0">
                  <a:pos x="37" y="7"/>
                </a:cxn>
                <a:cxn ang="0">
                  <a:pos x="113" y="1"/>
                </a:cxn>
                <a:cxn ang="0">
                  <a:pos x="157" y="0"/>
                </a:cxn>
                <a:cxn ang="0">
                  <a:pos x="185" y="10"/>
                </a:cxn>
                <a:cxn ang="0">
                  <a:pos x="238" y="51"/>
                </a:cxn>
                <a:cxn ang="0">
                  <a:pos x="294" y="84"/>
                </a:cxn>
                <a:cxn ang="0">
                  <a:pos x="324" y="96"/>
                </a:cxn>
                <a:cxn ang="0">
                  <a:pos x="363" y="104"/>
                </a:cxn>
                <a:cxn ang="0">
                  <a:pos x="398" y="96"/>
                </a:cxn>
                <a:cxn ang="0">
                  <a:pos x="486" y="72"/>
                </a:cxn>
                <a:cxn ang="0">
                  <a:pos x="518" y="68"/>
                </a:cxn>
                <a:cxn ang="0">
                  <a:pos x="562" y="70"/>
                </a:cxn>
                <a:cxn ang="0">
                  <a:pos x="565" y="79"/>
                </a:cxn>
                <a:cxn ang="0">
                  <a:pos x="546" y="109"/>
                </a:cxn>
                <a:cxn ang="0">
                  <a:pos x="520" y="137"/>
                </a:cxn>
                <a:cxn ang="0">
                  <a:pos x="490" y="167"/>
                </a:cxn>
                <a:cxn ang="0">
                  <a:pos x="486" y="213"/>
                </a:cxn>
                <a:cxn ang="0">
                  <a:pos x="477" y="368"/>
                </a:cxn>
                <a:cxn ang="0">
                  <a:pos x="483" y="408"/>
                </a:cxn>
                <a:cxn ang="0">
                  <a:pos x="490" y="419"/>
                </a:cxn>
                <a:cxn ang="0">
                  <a:pos x="504" y="445"/>
                </a:cxn>
                <a:cxn ang="0">
                  <a:pos x="518" y="458"/>
                </a:cxn>
                <a:cxn ang="0">
                  <a:pos x="528" y="473"/>
                </a:cxn>
              </a:cxnLst>
              <a:rect l="0" t="0" r="r" b="b"/>
              <a:pathLst>
                <a:path w="567" h="672">
                  <a:moveTo>
                    <a:pt x="527" y="477"/>
                  </a:moveTo>
                  <a:lnTo>
                    <a:pt x="527" y="477"/>
                  </a:lnTo>
                  <a:lnTo>
                    <a:pt x="514" y="477"/>
                  </a:lnTo>
                  <a:lnTo>
                    <a:pt x="506" y="479"/>
                  </a:lnTo>
                  <a:lnTo>
                    <a:pt x="502" y="480"/>
                  </a:lnTo>
                  <a:lnTo>
                    <a:pt x="500" y="482"/>
                  </a:lnTo>
                  <a:lnTo>
                    <a:pt x="500" y="482"/>
                  </a:lnTo>
                  <a:lnTo>
                    <a:pt x="498" y="487"/>
                  </a:lnTo>
                  <a:lnTo>
                    <a:pt x="493" y="491"/>
                  </a:lnTo>
                  <a:lnTo>
                    <a:pt x="483" y="502"/>
                  </a:lnTo>
                  <a:lnTo>
                    <a:pt x="470" y="514"/>
                  </a:lnTo>
                  <a:lnTo>
                    <a:pt x="465" y="521"/>
                  </a:lnTo>
                  <a:lnTo>
                    <a:pt x="460" y="528"/>
                  </a:lnTo>
                  <a:lnTo>
                    <a:pt x="460" y="528"/>
                  </a:lnTo>
                  <a:lnTo>
                    <a:pt x="458" y="535"/>
                  </a:lnTo>
                  <a:lnTo>
                    <a:pt x="456" y="542"/>
                  </a:lnTo>
                  <a:lnTo>
                    <a:pt x="454" y="553"/>
                  </a:lnTo>
                  <a:lnTo>
                    <a:pt x="454" y="561"/>
                  </a:lnTo>
                  <a:lnTo>
                    <a:pt x="453" y="565"/>
                  </a:lnTo>
                  <a:lnTo>
                    <a:pt x="449" y="567"/>
                  </a:lnTo>
                  <a:lnTo>
                    <a:pt x="449" y="567"/>
                  </a:lnTo>
                  <a:lnTo>
                    <a:pt x="446" y="569"/>
                  </a:lnTo>
                  <a:lnTo>
                    <a:pt x="442" y="569"/>
                  </a:lnTo>
                  <a:lnTo>
                    <a:pt x="433" y="567"/>
                  </a:lnTo>
                  <a:lnTo>
                    <a:pt x="430" y="567"/>
                  </a:lnTo>
                  <a:lnTo>
                    <a:pt x="426" y="567"/>
                  </a:lnTo>
                  <a:lnTo>
                    <a:pt x="425" y="570"/>
                  </a:lnTo>
                  <a:lnTo>
                    <a:pt x="425" y="577"/>
                  </a:lnTo>
                  <a:lnTo>
                    <a:pt x="425" y="577"/>
                  </a:lnTo>
                  <a:lnTo>
                    <a:pt x="425" y="597"/>
                  </a:lnTo>
                  <a:lnTo>
                    <a:pt x="423" y="613"/>
                  </a:lnTo>
                  <a:lnTo>
                    <a:pt x="419" y="628"/>
                  </a:lnTo>
                  <a:lnTo>
                    <a:pt x="417" y="634"/>
                  </a:lnTo>
                  <a:lnTo>
                    <a:pt x="414" y="641"/>
                  </a:lnTo>
                  <a:lnTo>
                    <a:pt x="414" y="641"/>
                  </a:lnTo>
                  <a:lnTo>
                    <a:pt x="393" y="662"/>
                  </a:lnTo>
                  <a:lnTo>
                    <a:pt x="382" y="672"/>
                  </a:lnTo>
                  <a:lnTo>
                    <a:pt x="280" y="607"/>
                  </a:lnTo>
                  <a:lnTo>
                    <a:pt x="275" y="574"/>
                  </a:lnTo>
                  <a:lnTo>
                    <a:pt x="137" y="491"/>
                  </a:lnTo>
                  <a:lnTo>
                    <a:pt x="0" y="421"/>
                  </a:lnTo>
                  <a:lnTo>
                    <a:pt x="19" y="32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51" y="262"/>
                  </a:lnTo>
                  <a:lnTo>
                    <a:pt x="65" y="246"/>
                  </a:lnTo>
                  <a:lnTo>
                    <a:pt x="72" y="237"/>
                  </a:lnTo>
                  <a:lnTo>
                    <a:pt x="78" y="225"/>
                  </a:lnTo>
                  <a:lnTo>
                    <a:pt x="81" y="213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9" y="183"/>
                  </a:lnTo>
                  <a:lnTo>
                    <a:pt x="76" y="167"/>
                  </a:lnTo>
                  <a:lnTo>
                    <a:pt x="65" y="132"/>
                  </a:lnTo>
                  <a:lnTo>
                    <a:pt x="56" y="104"/>
                  </a:lnTo>
                  <a:lnTo>
                    <a:pt x="51" y="9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49"/>
                  </a:lnTo>
                  <a:lnTo>
                    <a:pt x="4" y="42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5" y="8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85" y="3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6" y="1"/>
                  </a:lnTo>
                  <a:lnTo>
                    <a:pt x="176" y="5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208" y="28"/>
                  </a:lnTo>
                  <a:lnTo>
                    <a:pt x="238" y="51"/>
                  </a:lnTo>
                  <a:lnTo>
                    <a:pt x="270" y="72"/>
                  </a:lnTo>
                  <a:lnTo>
                    <a:pt x="284" y="79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314" y="91"/>
                  </a:lnTo>
                  <a:lnTo>
                    <a:pt x="324" y="96"/>
                  </a:lnTo>
                  <a:lnTo>
                    <a:pt x="336" y="100"/>
                  </a:lnTo>
                  <a:lnTo>
                    <a:pt x="349" y="102"/>
                  </a:lnTo>
                  <a:lnTo>
                    <a:pt x="363" y="104"/>
                  </a:lnTo>
                  <a:lnTo>
                    <a:pt x="379" y="102"/>
                  </a:lnTo>
                  <a:lnTo>
                    <a:pt x="398" y="96"/>
                  </a:lnTo>
                  <a:lnTo>
                    <a:pt x="398" y="96"/>
                  </a:lnTo>
                  <a:lnTo>
                    <a:pt x="435" y="84"/>
                  </a:lnTo>
                  <a:lnTo>
                    <a:pt x="465" y="75"/>
                  </a:lnTo>
                  <a:lnTo>
                    <a:pt x="486" y="72"/>
                  </a:lnTo>
                  <a:lnTo>
                    <a:pt x="502" y="70"/>
                  </a:lnTo>
                  <a:lnTo>
                    <a:pt x="502" y="70"/>
                  </a:lnTo>
                  <a:lnTo>
                    <a:pt x="518" y="68"/>
                  </a:lnTo>
                  <a:lnTo>
                    <a:pt x="543" y="68"/>
                  </a:lnTo>
                  <a:lnTo>
                    <a:pt x="553" y="68"/>
                  </a:lnTo>
                  <a:lnTo>
                    <a:pt x="562" y="70"/>
                  </a:lnTo>
                  <a:lnTo>
                    <a:pt x="565" y="74"/>
                  </a:lnTo>
                  <a:lnTo>
                    <a:pt x="567" y="75"/>
                  </a:lnTo>
                  <a:lnTo>
                    <a:pt x="565" y="79"/>
                  </a:lnTo>
                  <a:lnTo>
                    <a:pt x="565" y="79"/>
                  </a:lnTo>
                  <a:lnTo>
                    <a:pt x="558" y="93"/>
                  </a:lnTo>
                  <a:lnTo>
                    <a:pt x="546" y="109"/>
                  </a:lnTo>
                  <a:lnTo>
                    <a:pt x="532" y="125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498" y="153"/>
                  </a:lnTo>
                  <a:lnTo>
                    <a:pt x="491" y="162"/>
                  </a:lnTo>
                  <a:lnTo>
                    <a:pt x="490" y="167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86" y="213"/>
                  </a:lnTo>
                  <a:lnTo>
                    <a:pt x="481" y="290"/>
                  </a:lnTo>
                  <a:lnTo>
                    <a:pt x="479" y="332"/>
                  </a:lnTo>
                  <a:lnTo>
                    <a:pt x="477" y="368"/>
                  </a:lnTo>
                  <a:lnTo>
                    <a:pt x="479" y="396"/>
                  </a:lnTo>
                  <a:lnTo>
                    <a:pt x="481" y="405"/>
                  </a:lnTo>
                  <a:lnTo>
                    <a:pt x="483" y="408"/>
                  </a:lnTo>
                  <a:lnTo>
                    <a:pt x="483" y="408"/>
                  </a:lnTo>
                  <a:lnTo>
                    <a:pt x="486" y="414"/>
                  </a:lnTo>
                  <a:lnTo>
                    <a:pt x="490" y="419"/>
                  </a:lnTo>
                  <a:lnTo>
                    <a:pt x="495" y="431"/>
                  </a:lnTo>
                  <a:lnTo>
                    <a:pt x="500" y="442"/>
                  </a:lnTo>
                  <a:lnTo>
                    <a:pt x="504" y="445"/>
                  </a:lnTo>
                  <a:lnTo>
                    <a:pt x="509" y="450"/>
                  </a:lnTo>
                  <a:lnTo>
                    <a:pt x="509" y="450"/>
                  </a:lnTo>
                  <a:lnTo>
                    <a:pt x="518" y="458"/>
                  </a:lnTo>
                  <a:lnTo>
                    <a:pt x="525" y="465"/>
                  </a:lnTo>
                  <a:lnTo>
                    <a:pt x="528" y="472"/>
                  </a:lnTo>
                  <a:lnTo>
                    <a:pt x="528" y="473"/>
                  </a:lnTo>
                  <a:lnTo>
                    <a:pt x="527" y="477"/>
                  </a:lnTo>
                  <a:lnTo>
                    <a:pt x="527" y="47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483791" y="3364064"/>
              <a:ext cx="806620" cy="544290"/>
            </a:xfrm>
            <a:custGeom>
              <a:avLst/>
              <a:gdLst/>
              <a:ahLst/>
              <a:cxnLst>
                <a:cxn ang="0">
                  <a:pos x="534" y="2"/>
                </a:cxn>
                <a:cxn ang="0">
                  <a:pos x="504" y="4"/>
                </a:cxn>
                <a:cxn ang="0">
                  <a:pos x="472" y="46"/>
                </a:cxn>
                <a:cxn ang="0">
                  <a:pos x="419" y="109"/>
                </a:cxn>
                <a:cxn ang="0">
                  <a:pos x="370" y="141"/>
                </a:cxn>
                <a:cxn ang="0">
                  <a:pos x="308" y="159"/>
                </a:cxn>
                <a:cxn ang="0">
                  <a:pos x="296" y="161"/>
                </a:cxn>
                <a:cxn ang="0">
                  <a:pos x="284" y="175"/>
                </a:cxn>
                <a:cxn ang="0">
                  <a:pos x="240" y="212"/>
                </a:cxn>
                <a:cxn ang="0">
                  <a:pos x="183" y="233"/>
                </a:cxn>
                <a:cxn ang="0">
                  <a:pos x="72" y="250"/>
                </a:cxn>
                <a:cxn ang="0">
                  <a:pos x="42" y="317"/>
                </a:cxn>
                <a:cxn ang="0">
                  <a:pos x="7" y="365"/>
                </a:cxn>
                <a:cxn ang="0">
                  <a:pos x="2" y="397"/>
                </a:cxn>
                <a:cxn ang="0">
                  <a:pos x="21" y="435"/>
                </a:cxn>
                <a:cxn ang="0">
                  <a:pos x="30" y="478"/>
                </a:cxn>
                <a:cxn ang="0">
                  <a:pos x="27" y="488"/>
                </a:cxn>
                <a:cxn ang="0">
                  <a:pos x="44" y="509"/>
                </a:cxn>
                <a:cxn ang="0">
                  <a:pos x="113" y="583"/>
                </a:cxn>
                <a:cxn ang="0">
                  <a:pos x="120" y="610"/>
                </a:cxn>
                <a:cxn ang="0">
                  <a:pos x="146" y="573"/>
                </a:cxn>
                <a:cxn ang="0">
                  <a:pos x="171" y="536"/>
                </a:cxn>
                <a:cxn ang="0">
                  <a:pos x="215" y="534"/>
                </a:cxn>
                <a:cxn ang="0">
                  <a:pos x="263" y="550"/>
                </a:cxn>
                <a:cxn ang="0">
                  <a:pos x="252" y="501"/>
                </a:cxn>
                <a:cxn ang="0">
                  <a:pos x="257" y="479"/>
                </a:cxn>
                <a:cxn ang="0">
                  <a:pos x="273" y="467"/>
                </a:cxn>
                <a:cxn ang="0">
                  <a:pos x="308" y="439"/>
                </a:cxn>
                <a:cxn ang="0">
                  <a:pos x="324" y="430"/>
                </a:cxn>
                <a:cxn ang="0">
                  <a:pos x="361" y="430"/>
                </a:cxn>
                <a:cxn ang="0">
                  <a:pos x="393" y="460"/>
                </a:cxn>
                <a:cxn ang="0">
                  <a:pos x="407" y="474"/>
                </a:cxn>
                <a:cxn ang="0">
                  <a:pos x="465" y="483"/>
                </a:cxn>
                <a:cxn ang="0">
                  <a:pos x="488" y="495"/>
                </a:cxn>
                <a:cxn ang="0">
                  <a:pos x="539" y="493"/>
                </a:cxn>
                <a:cxn ang="0">
                  <a:pos x="560" y="472"/>
                </a:cxn>
                <a:cxn ang="0">
                  <a:pos x="572" y="444"/>
                </a:cxn>
                <a:cxn ang="0">
                  <a:pos x="615" y="425"/>
                </a:cxn>
                <a:cxn ang="0">
                  <a:pos x="904" y="409"/>
                </a:cxn>
                <a:cxn ang="0">
                  <a:pos x="870" y="370"/>
                </a:cxn>
                <a:cxn ang="0">
                  <a:pos x="837" y="326"/>
                </a:cxn>
                <a:cxn ang="0">
                  <a:pos x="803" y="291"/>
                </a:cxn>
                <a:cxn ang="0">
                  <a:pos x="777" y="250"/>
                </a:cxn>
                <a:cxn ang="0">
                  <a:pos x="727" y="213"/>
                </a:cxn>
                <a:cxn ang="0">
                  <a:pos x="671" y="182"/>
                </a:cxn>
                <a:cxn ang="0">
                  <a:pos x="634" y="152"/>
                </a:cxn>
                <a:cxn ang="0">
                  <a:pos x="622" y="134"/>
                </a:cxn>
                <a:cxn ang="0">
                  <a:pos x="627" y="113"/>
                </a:cxn>
                <a:cxn ang="0">
                  <a:pos x="641" y="81"/>
                </a:cxn>
                <a:cxn ang="0">
                  <a:pos x="599" y="32"/>
                </a:cxn>
                <a:cxn ang="0">
                  <a:pos x="558" y="0"/>
                </a:cxn>
              </a:cxnLst>
              <a:rect l="0" t="0" r="r" b="b"/>
              <a:pathLst>
                <a:path w="904" h="610">
                  <a:moveTo>
                    <a:pt x="558" y="0"/>
                  </a:moveTo>
                  <a:lnTo>
                    <a:pt x="558" y="0"/>
                  </a:lnTo>
                  <a:lnTo>
                    <a:pt x="555" y="2"/>
                  </a:lnTo>
                  <a:lnTo>
                    <a:pt x="534" y="2"/>
                  </a:lnTo>
                  <a:lnTo>
                    <a:pt x="534" y="2"/>
                  </a:lnTo>
                  <a:lnTo>
                    <a:pt x="520" y="2"/>
                  </a:lnTo>
                  <a:lnTo>
                    <a:pt x="511" y="2"/>
                  </a:lnTo>
                  <a:lnTo>
                    <a:pt x="504" y="4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84" y="27"/>
                  </a:lnTo>
                  <a:lnTo>
                    <a:pt x="472" y="46"/>
                  </a:lnTo>
                  <a:lnTo>
                    <a:pt x="456" y="71"/>
                  </a:lnTo>
                  <a:lnTo>
                    <a:pt x="456" y="71"/>
                  </a:lnTo>
                  <a:lnTo>
                    <a:pt x="435" y="92"/>
                  </a:lnTo>
                  <a:lnTo>
                    <a:pt x="419" y="109"/>
                  </a:lnTo>
                  <a:lnTo>
                    <a:pt x="407" y="120"/>
                  </a:lnTo>
                  <a:lnTo>
                    <a:pt x="407" y="120"/>
                  </a:lnTo>
                  <a:lnTo>
                    <a:pt x="393" y="129"/>
                  </a:lnTo>
                  <a:lnTo>
                    <a:pt x="370" y="141"/>
                  </a:lnTo>
                  <a:lnTo>
                    <a:pt x="356" y="148"/>
                  </a:lnTo>
                  <a:lnTo>
                    <a:pt x="342" y="154"/>
                  </a:lnTo>
                  <a:lnTo>
                    <a:pt x="326" y="157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7" y="157"/>
                  </a:lnTo>
                  <a:lnTo>
                    <a:pt x="301" y="159"/>
                  </a:lnTo>
                  <a:lnTo>
                    <a:pt x="296" y="161"/>
                  </a:lnTo>
                  <a:lnTo>
                    <a:pt x="292" y="162"/>
                  </a:lnTo>
                  <a:lnTo>
                    <a:pt x="289" y="168"/>
                  </a:lnTo>
                  <a:lnTo>
                    <a:pt x="284" y="175"/>
                  </a:lnTo>
                  <a:lnTo>
                    <a:pt x="284" y="175"/>
                  </a:lnTo>
                  <a:lnTo>
                    <a:pt x="278" y="182"/>
                  </a:lnTo>
                  <a:lnTo>
                    <a:pt x="271" y="191"/>
                  </a:lnTo>
                  <a:lnTo>
                    <a:pt x="256" y="203"/>
                  </a:lnTo>
                  <a:lnTo>
                    <a:pt x="240" y="212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17" y="222"/>
                  </a:lnTo>
                  <a:lnTo>
                    <a:pt x="183" y="233"/>
                  </a:lnTo>
                  <a:lnTo>
                    <a:pt x="160" y="238"/>
                  </a:lnTo>
                  <a:lnTo>
                    <a:pt x="134" y="243"/>
                  </a:lnTo>
                  <a:lnTo>
                    <a:pt x="104" y="249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2" y="279"/>
                  </a:lnTo>
                  <a:lnTo>
                    <a:pt x="51" y="301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23" y="344"/>
                  </a:lnTo>
                  <a:lnTo>
                    <a:pt x="7" y="365"/>
                  </a:lnTo>
                  <a:lnTo>
                    <a:pt x="7" y="365"/>
                  </a:lnTo>
                  <a:lnTo>
                    <a:pt x="4" y="372"/>
                  </a:lnTo>
                  <a:lnTo>
                    <a:pt x="2" y="383"/>
                  </a:lnTo>
                  <a:lnTo>
                    <a:pt x="0" y="388"/>
                  </a:lnTo>
                  <a:lnTo>
                    <a:pt x="2" y="397"/>
                  </a:lnTo>
                  <a:lnTo>
                    <a:pt x="5" y="405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21" y="435"/>
                  </a:lnTo>
                  <a:lnTo>
                    <a:pt x="27" y="449"/>
                  </a:lnTo>
                  <a:lnTo>
                    <a:pt x="3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8" y="479"/>
                  </a:lnTo>
                  <a:lnTo>
                    <a:pt x="27" y="481"/>
                  </a:lnTo>
                  <a:lnTo>
                    <a:pt x="27" y="485"/>
                  </a:lnTo>
                  <a:lnTo>
                    <a:pt x="27" y="488"/>
                  </a:lnTo>
                  <a:lnTo>
                    <a:pt x="30" y="493"/>
                  </a:lnTo>
                  <a:lnTo>
                    <a:pt x="35" y="501"/>
                  </a:lnTo>
                  <a:lnTo>
                    <a:pt x="44" y="509"/>
                  </a:lnTo>
                  <a:lnTo>
                    <a:pt x="44" y="509"/>
                  </a:lnTo>
                  <a:lnTo>
                    <a:pt x="67" y="530"/>
                  </a:lnTo>
                  <a:lnTo>
                    <a:pt x="93" y="557"/>
                  </a:lnTo>
                  <a:lnTo>
                    <a:pt x="104" y="571"/>
                  </a:lnTo>
                  <a:lnTo>
                    <a:pt x="113" y="583"/>
                  </a:lnTo>
                  <a:lnTo>
                    <a:pt x="118" y="597"/>
                  </a:lnTo>
                  <a:lnTo>
                    <a:pt x="120" y="604"/>
                  </a:lnTo>
                  <a:lnTo>
                    <a:pt x="120" y="610"/>
                  </a:lnTo>
                  <a:lnTo>
                    <a:pt x="120" y="610"/>
                  </a:lnTo>
                  <a:lnTo>
                    <a:pt x="127" y="601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46" y="573"/>
                  </a:lnTo>
                  <a:lnTo>
                    <a:pt x="153" y="557"/>
                  </a:lnTo>
                  <a:lnTo>
                    <a:pt x="162" y="543"/>
                  </a:lnTo>
                  <a:lnTo>
                    <a:pt x="167" y="538"/>
                  </a:lnTo>
                  <a:lnTo>
                    <a:pt x="171" y="536"/>
                  </a:lnTo>
                  <a:lnTo>
                    <a:pt x="171" y="536"/>
                  </a:lnTo>
                  <a:lnTo>
                    <a:pt x="185" y="532"/>
                  </a:lnTo>
                  <a:lnTo>
                    <a:pt x="197" y="532"/>
                  </a:lnTo>
                  <a:lnTo>
                    <a:pt x="215" y="534"/>
                  </a:lnTo>
                  <a:lnTo>
                    <a:pt x="215" y="534"/>
                  </a:lnTo>
                  <a:lnTo>
                    <a:pt x="234" y="539"/>
                  </a:lnTo>
                  <a:lnTo>
                    <a:pt x="250" y="545"/>
                  </a:lnTo>
                  <a:lnTo>
                    <a:pt x="263" y="550"/>
                  </a:lnTo>
                  <a:lnTo>
                    <a:pt x="263" y="550"/>
                  </a:lnTo>
                  <a:lnTo>
                    <a:pt x="257" y="529"/>
                  </a:lnTo>
                  <a:lnTo>
                    <a:pt x="254" y="513"/>
                  </a:lnTo>
                  <a:lnTo>
                    <a:pt x="252" y="501"/>
                  </a:lnTo>
                  <a:lnTo>
                    <a:pt x="252" y="501"/>
                  </a:lnTo>
                  <a:lnTo>
                    <a:pt x="252" y="492"/>
                  </a:lnTo>
                  <a:lnTo>
                    <a:pt x="254" y="483"/>
                  </a:lnTo>
                  <a:lnTo>
                    <a:pt x="257" y="479"/>
                  </a:lnTo>
                  <a:lnTo>
                    <a:pt x="261" y="476"/>
                  </a:lnTo>
                  <a:lnTo>
                    <a:pt x="266" y="471"/>
                  </a:lnTo>
                  <a:lnTo>
                    <a:pt x="273" y="467"/>
                  </a:lnTo>
                  <a:lnTo>
                    <a:pt x="273" y="467"/>
                  </a:lnTo>
                  <a:lnTo>
                    <a:pt x="289" y="458"/>
                  </a:lnTo>
                  <a:lnTo>
                    <a:pt x="300" y="451"/>
                  </a:lnTo>
                  <a:lnTo>
                    <a:pt x="307" y="444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10" y="437"/>
                  </a:lnTo>
                  <a:lnTo>
                    <a:pt x="314" y="434"/>
                  </a:lnTo>
                  <a:lnTo>
                    <a:pt x="324" y="430"/>
                  </a:lnTo>
                  <a:lnTo>
                    <a:pt x="331" y="428"/>
                  </a:lnTo>
                  <a:lnTo>
                    <a:pt x="340" y="428"/>
                  </a:lnTo>
                  <a:lnTo>
                    <a:pt x="351" y="428"/>
                  </a:lnTo>
                  <a:lnTo>
                    <a:pt x="361" y="430"/>
                  </a:lnTo>
                  <a:lnTo>
                    <a:pt x="361" y="430"/>
                  </a:lnTo>
                  <a:lnTo>
                    <a:pt x="373" y="441"/>
                  </a:lnTo>
                  <a:lnTo>
                    <a:pt x="384" y="451"/>
                  </a:lnTo>
                  <a:lnTo>
                    <a:pt x="393" y="460"/>
                  </a:lnTo>
                  <a:lnTo>
                    <a:pt x="393" y="460"/>
                  </a:lnTo>
                  <a:lnTo>
                    <a:pt x="396" y="467"/>
                  </a:lnTo>
                  <a:lnTo>
                    <a:pt x="400" y="471"/>
                  </a:lnTo>
                  <a:lnTo>
                    <a:pt x="407" y="474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56" y="479"/>
                  </a:lnTo>
                  <a:lnTo>
                    <a:pt x="465" y="483"/>
                  </a:lnTo>
                  <a:lnTo>
                    <a:pt x="472" y="486"/>
                  </a:lnTo>
                  <a:lnTo>
                    <a:pt x="472" y="486"/>
                  </a:lnTo>
                  <a:lnTo>
                    <a:pt x="477" y="490"/>
                  </a:lnTo>
                  <a:lnTo>
                    <a:pt x="488" y="495"/>
                  </a:lnTo>
                  <a:lnTo>
                    <a:pt x="500" y="497"/>
                  </a:lnTo>
                  <a:lnTo>
                    <a:pt x="520" y="497"/>
                  </a:lnTo>
                  <a:lnTo>
                    <a:pt x="520" y="497"/>
                  </a:lnTo>
                  <a:lnTo>
                    <a:pt x="539" y="493"/>
                  </a:lnTo>
                  <a:lnTo>
                    <a:pt x="550" y="488"/>
                  </a:lnTo>
                  <a:lnTo>
                    <a:pt x="553" y="485"/>
                  </a:lnTo>
                  <a:lnTo>
                    <a:pt x="557" y="481"/>
                  </a:lnTo>
                  <a:lnTo>
                    <a:pt x="560" y="472"/>
                  </a:lnTo>
                  <a:lnTo>
                    <a:pt x="560" y="472"/>
                  </a:lnTo>
                  <a:lnTo>
                    <a:pt x="564" y="460"/>
                  </a:lnTo>
                  <a:lnTo>
                    <a:pt x="567" y="453"/>
                  </a:lnTo>
                  <a:lnTo>
                    <a:pt x="572" y="444"/>
                  </a:lnTo>
                  <a:lnTo>
                    <a:pt x="580" y="437"/>
                  </a:lnTo>
                  <a:lnTo>
                    <a:pt x="588" y="432"/>
                  </a:lnTo>
                  <a:lnTo>
                    <a:pt x="601" y="427"/>
                  </a:lnTo>
                  <a:lnTo>
                    <a:pt x="615" y="425"/>
                  </a:lnTo>
                  <a:lnTo>
                    <a:pt x="615" y="425"/>
                  </a:lnTo>
                  <a:lnTo>
                    <a:pt x="777" y="416"/>
                  </a:lnTo>
                  <a:lnTo>
                    <a:pt x="904" y="409"/>
                  </a:lnTo>
                  <a:lnTo>
                    <a:pt x="904" y="409"/>
                  </a:lnTo>
                  <a:lnTo>
                    <a:pt x="895" y="400"/>
                  </a:lnTo>
                  <a:lnTo>
                    <a:pt x="884" y="388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51" y="340"/>
                  </a:lnTo>
                  <a:lnTo>
                    <a:pt x="845" y="333"/>
                  </a:lnTo>
                  <a:lnTo>
                    <a:pt x="837" y="326"/>
                  </a:lnTo>
                  <a:lnTo>
                    <a:pt x="837" y="326"/>
                  </a:lnTo>
                  <a:lnTo>
                    <a:pt x="826" y="319"/>
                  </a:lnTo>
                  <a:lnTo>
                    <a:pt x="819" y="314"/>
                  </a:lnTo>
                  <a:lnTo>
                    <a:pt x="812" y="305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793" y="272"/>
                  </a:lnTo>
                  <a:lnTo>
                    <a:pt x="786" y="261"/>
                  </a:lnTo>
                  <a:lnTo>
                    <a:pt x="777" y="250"/>
                  </a:lnTo>
                  <a:lnTo>
                    <a:pt x="768" y="240"/>
                  </a:lnTo>
                  <a:lnTo>
                    <a:pt x="757" y="229"/>
                  </a:lnTo>
                  <a:lnTo>
                    <a:pt x="743" y="220"/>
                  </a:lnTo>
                  <a:lnTo>
                    <a:pt x="727" y="213"/>
                  </a:lnTo>
                  <a:lnTo>
                    <a:pt x="727" y="213"/>
                  </a:lnTo>
                  <a:lnTo>
                    <a:pt x="712" y="206"/>
                  </a:lnTo>
                  <a:lnTo>
                    <a:pt x="698" y="199"/>
                  </a:lnTo>
                  <a:lnTo>
                    <a:pt x="671" y="182"/>
                  </a:lnTo>
                  <a:lnTo>
                    <a:pt x="653" y="168"/>
                  </a:lnTo>
                  <a:lnTo>
                    <a:pt x="641" y="157"/>
                  </a:lnTo>
                  <a:lnTo>
                    <a:pt x="641" y="157"/>
                  </a:lnTo>
                  <a:lnTo>
                    <a:pt x="634" y="152"/>
                  </a:lnTo>
                  <a:lnTo>
                    <a:pt x="627" y="146"/>
                  </a:lnTo>
                  <a:lnTo>
                    <a:pt x="624" y="143"/>
                  </a:lnTo>
                  <a:lnTo>
                    <a:pt x="622" y="139"/>
                  </a:lnTo>
                  <a:lnTo>
                    <a:pt x="622" y="134"/>
                  </a:lnTo>
                  <a:lnTo>
                    <a:pt x="622" y="127"/>
                  </a:lnTo>
                  <a:lnTo>
                    <a:pt x="622" y="127"/>
                  </a:lnTo>
                  <a:lnTo>
                    <a:pt x="624" y="120"/>
                  </a:lnTo>
                  <a:lnTo>
                    <a:pt x="627" y="113"/>
                  </a:lnTo>
                  <a:lnTo>
                    <a:pt x="634" y="99"/>
                  </a:lnTo>
                  <a:lnTo>
                    <a:pt x="638" y="94"/>
                  </a:lnTo>
                  <a:lnTo>
                    <a:pt x="641" y="87"/>
                  </a:lnTo>
                  <a:lnTo>
                    <a:pt x="641" y="81"/>
                  </a:lnTo>
                  <a:lnTo>
                    <a:pt x="639" y="76"/>
                  </a:lnTo>
                  <a:lnTo>
                    <a:pt x="639" y="76"/>
                  </a:lnTo>
                  <a:lnTo>
                    <a:pt x="625" y="58"/>
                  </a:lnTo>
                  <a:lnTo>
                    <a:pt x="599" y="32"/>
                  </a:lnTo>
                  <a:lnTo>
                    <a:pt x="572" y="9"/>
                  </a:lnTo>
                  <a:lnTo>
                    <a:pt x="564" y="2"/>
                  </a:lnTo>
                  <a:lnTo>
                    <a:pt x="558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056635" y="1989955"/>
              <a:ext cx="679916" cy="681701"/>
            </a:xfrm>
            <a:custGeom>
              <a:avLst/>
              <a:gdLst/>
              <a:ahLst/>
              <a:cxnLst>
                <a:cxn ang="0">
                  <a:pos x="579" y="727"/>
                </a:cxn>
                <a:cxn ang="0">
                  <a:pos x="629" y="754"/>
                </a:cxn>
                <a:cxn ang="0">
                  <a:pos x="632" y="763"/>
                </a:cxn>
                <a:cxn ang="0">
                  <a:pos x="641" y="754"/>
                </a:cxn>
                <a:cxn ang="0">
                  <a:pos x="657" y="724"/>
                </a:cxn>
                <a:cxn ang="0">
                  <a:pos x="685" y="689"/>
                </a:cxn>
                <a:cxn ang="0">
                  <a:pos x="717" y="660"/>
                </a:cxn>
                <a:cxn ang="0">
                  <a:pos x="761" y="648"/>
                </a:cxn>
                <a:cxn ang="0">
                  <a:pos x="738" y="616"/>
                </a:cxn>
                <a:cxn ang="0">
                  <a:pos x="733" y="604"/>
                </a:cxn>
                <a:cxn ang="0">
                  <a:pos x="741" y="581"/>
                </a:cxn>
                <a:cxn ang="0">
                  <a:pos x="755" y="574"/>
                </a:cxn>
                <a:cxn ang="0">
                  <a:pos x="674" y="488"/>
                </a:cxn>
                <a:cxn ang="0">
                  <a:pos x="644" y="454"/>
                </a:cxn>
                <a:cxn ang="0">
                  <a:pos x="604" y="403"/>
                </a:cxn>
                <a:cxn ang="0">
                  <a:pos x="586" y="356"/>
                </a:cxn>
                <a:cxn ang="0">
                  <a:pos x="551" y="315"/>
                </a:cxn>
                <a:cxn ang="0">
                  <a:pos x="532" y="296"/>
                </a:cxn>
                <a:cxn ang="0">
                  <a:pos x="519" y="268"/>
                </a:cxn>
                <a:cxn ang="0">
                  <a:pos x="486" y="195"/>
                </a:cxn>
                <a:cxn ang="0">
                  <a:pos x="465" y="165"/>
                </a:cxn>
                <a:cxn ang="0">
                  <a:pos x="465" y="150"/>
                </a:cxn>
                <a:cxn ang="0">
                  <a:pos x="477" y="123"/>
                </a:cxn>
                <a:cxn ang="0">
                  <a:pos x="491" y="121"/>
                </a:cxn>
                <a:cxn ang="0">
                  <a:pos x="498" y="134"/>
                </a:cxn>
                <a:cxn ang="0">
                  <a:pos x="525" y="201"/>
                </a:cxn>
                <a:cxn ang="0">
                  <a:pos x="537" y="218"/>
                </a:cxn>
                <a:cxn ang="0">
                  <a:pos x="555" y="243"/>
                </a:cxn>
                <a:cxn ang="0">
                  <a:pos x="567" y="276"/>
                </a:cxn>
                <a:cxn ang="0">
                  <a:pos x="593" y="336"/>
                </a:cxn>
                <a:cxn ang="0">
                  <a:pos x="607" y="354"/>
                </a:cxn>
                <a:cxn ang="0">
                  <a:pos x="622" y="363"/>
                </a:cxn>
                <a:cxn ang="0">
                  <a:pos x="625" y="352"/>
                </a:cxn>
                <a:cxn ang="0">
                  <a:pos x="620" y="308"/>
                </a:cxn>
                <a:cxn ang="0">
                  <a:pos x="620" y="262"/>
                </a:cxn>
                <a:cxn ang="0">
                  <a:pos x="625" y="224"/>
                </a:cxn>
                <a:cxn ang="0">
                  <a:pos x="648" y="180"/>
                </a:cxn>
                <a:cxn ang="0">
                  <a:pos x="653" y="162"/>
                </a:cxn>
                <a:cxn ang="0">
                  <a:pos x="646" y="123"/>
                </a:cxn>
                <a:cxn ang="0">
                  <a:pos x="607" y="26"/>
                </a:cxn>
                <a:cxn ang="0">
                  <a:pos x="600" y="19"/>
                </a:cxn>
                <a:cxn ang="0">
                  <a:pos x="590" y="16"/>
                </a:cxn>
                <a:cxn ang="0">
                  <a:pos x="578" y="26"/>
                </a:cxn>
                <a:cxn ang="0">
                  <a:pos x="541" y="46"/>
                </a:cxn>
                <a:cxn ang="0">
                  <a:pos x="516" y="46"/>
                </a:cxn>
                <a:cxn ang="0">
                  <a:pos x="479" y="40"/>
                </a:cxn>
                <a:cxn ang="0">
                  <a:pos x="463" y="28"/>
                </a:cxn>
                <a:cxn ang="0">
                  <a:pos x="428" y="9"/>
                </a:cxn>
                <a:cxn ang="0">
                  <a:pos x="401" y="2"/>
                </a:cxn>
                <a:cxn ang="0">
                  <a:pos x="359" y="2"/>
                </a:cxn>
                <a:cxn ang="0">
                  <a:pos x="319" y="14"/>
                </a:cxn>
                <a:cxn ang="0">
                  <a:pos x="296" y="28"/>
                </a:cxn>
                <a:cxn ang="0">
                  <a:pos x="268" y="54"/>
                </a:cxn>
                <a:cxn ang="0">
                  <a:pos x="246" y="58"/>
                </a:cxn>
                <a:cxn ang="0">
                  <a:pos x="201" y="51"/>
                </a:cxn>
                <a:cxn ang="0">
                  <a:pos x="176" y="51"/>
                </a:cxn>
                <a:cxn ang="0">
                  <a:pos x="130" y="39"/>
                </a:cxn>
                <a:cxn ang="0">
                  <a:pos x="67" y="33"/>
                </a:cxn>
                <a:cxn ang="0">
                  <a:pos x="14" y="26"/>
                </a:cxn>
              </a:cxnLst>
              <a:rect l="0" t="0" r="r" b="b"/>
              <a:pathLst>
                <a:path w="761" h="763">
                  <a:moveTo>
                    <a:pt x="0" y="21"/>
                  </a:moveTo>
                  <a:lnTo>
                    <a:pt x="30" y="738"/>
                  </a:lnTo>
                  <a:lnTo>
                    <a:pt x="579" y="727"/>
                  </a:lnTo>
                  <a:lnTo>
                    <a:pt x="629" y="750"/>
                  </a:lnTo>
                  <a:lnTo>
                    <a:pt x="629" y="750"/>
                  </a:lnTo>
                  <a:lnTo>
                    <a:pt x="629" y="754"/>
                  </a:lnTo>
                  <a:lnTo>
                    <a:pt x="629" y="761"/>
                  </a:lnTo>
                  <a:lnTo>
                    <a:pt x="629" y="763"/>
                  </a:lnTo>
                  <a:lnTo>
                    <a:pt x="632" y="763"/>
                  </a:lnTo>
                  <a:lnTo>
                    <a:pt x="636" y="761"/>
                  </a:lnTo>
                  <a:lnTo>
                    <a:pt x="641" y="754"/>
                  </a:lnTo>
                  <a:lnTo>
                    <a:pt x="641" y="754"/>
                  </a:lnTo>
                  <a:lnTo>
                    <a:pt x="650" y="741"/>
                  </a:lnTo>
                  <a:lnTo>
                    <a:pt x="652" y="733"/>
                  </a:lnTo>
                  <a:lnTo>
                    <a:pt x="657" y="724"/>
                  </a:lnTo>
                  <a:lnTo>
                    <a:pt x="667" y="710"/>
                  </a:lnTo>
                  <a:lnTo>
                    <a:pt x="667" y="710"/>
                  </a:lnTo>
                  <a:lnTo>
                    <a:pt x="685" y="689"/>
                  </a:lnTo>
                  <a:lnTo>
                    <a:pt x="696" y="678"/>
                  </a:lnTo>
                  <a:lnTo>
                    <a:pt x="706" y="669"/>
                  </a:lnTo>
                  <a:lnTo>
                    <a:pt x="717" y="660"/>
                  </a:lnTo>
                  <a:lnTo>
                    <a:pt x="731" y="653"/>
                  </a:lnTo>
                  <a:lnTo>
                    <a:pt x="745" y="650"/>
                  </a:lnTo>
                  <a:lnTo>
                    <a:pt x="761" y="648"/>
                  </a:lnTo>
                  <a:lnTo>
                    <a:pt x="761" y="648"/>
                  </a:lnTo>
                  <a:lnTo>
                    <a:pt x="747" y="630"/>
                  </a:lnTo>
                  <a:lnTo>
                    <a:pt x="738" y="616"/>
                  </a:lnTo>
                  <a:lnTo>
                    <a:pt x="734" y="609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4" y="593"/>
                  </a:lnTo>
                  <a:lnTo>
                    <a:pt x="740" y="585"/>
                  </a:lnTo>
                  <a:lnTo>
                    <a:pt x="741" y="581"/>
                  </a:lnTo>
                  <a:lnTo>
                    <a:pt x="747" y="578"/>
                  </a:lnTo>
                  <a:lnTo>
                    <a:pt x="750" y="574"/>
                  </a:lnTo>
                  <a:lnTo>
                    <a:pt x="755" y="574"/>
                  </a:lnTo>
                  <a:lnTo>
                    <a:pt x="755" y="574"/>
                  </a:lnTo>
                  <a:lnTo>
                    <a:pt x="717" y="532"/>
                  </a:lnTo>
                  <a:lnTo>
                    <a:pt x="674" y="488"/>
                  </a:lnTo>
                  <a:lnTo>
                    <a:pt x="674" y="488"/>
                  </a:lnTo>
                  <a:lnTo>
                    <a:pt x="664" y="477"/>
                  </a:lnTo>
                  <a:lnTo>
                    <a:pt x="644" y="454"/>
                  </a:lnTo>
                  <a:lnTo>
                    <a:pt x="611" y="416"/>
                  </a:lnTo>
                  <a:lnTo>
                    <a:pt x="611" y="416"/>
                  </a:lnTo>
                  <a:lnTo>
                    <a:pt x="604" y="403"/>
                  </a:lnTo>
                  <a:lnTo>
                    <a:pt x="599" y="387"/>
                  </a:lnTo>
                  <a:lnTo>
                    <a:pt x="593" y="370"/>
                  </a:lnTo>
                  <a:lnTo>
                    <a:pt x="586" y="356"/>
                  </a:lnTo>
                  <a:lnTo>
                    <a:pt x="586" y="356"/>
                  </a:lnTo>
                  <a:lnTo>
                    <a:pt x="574" y="338"/>
                  </a:lnTo>
                  <a:lnTo>
                    <a:pt x="551" y="315"/>
                  </a:lnTo>
                  <a:lnTo>
                    <a:pt x="551" y="315"/>
                  </a:lnTo>
                  <a:lnTo>
                    <a:pt x="539" y="305"/>
                  </a:lnTo>
                  <a:lnTo>
                    <a:pt x="532" y="296"/>
                  </a:lnTo>
                  <a:lnTo>
                    <a:pt x="526" y="285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04" y="231"/>
                  </a:lnTo>
                  <a:lnTo>
                    <a:pt x="486" y="195"/>
                  </a:lnTo>
                  <a:lnTo>
                    <a:pt x="486" y="195"/>
                  </a:lnTo>
                  <a:lnTo>
                    <a:pt x="475" y="178"/>
                  </a:lnTo>
                  <a:lnTo>
                    <a:pt x="468" y="169"/>
                  </a:lnTo>
                  <a:lnTo>
                    <a:pt x="465" y="165"/>
                  </a:lnTo>
                  <a:lnTo>
                    <a:pt x="463" y="160"/>
                  </a:lnTo>
                  <a:lnTo>
                    <a:pt x="463" y="157"/>
                  </a:lnTo>
                  <a:lnTo>
                    <a:pt x="465" y="150"/>
                  </a:lnTo>
                  <a:lnTo>
                    <a:pt x="465" y="150"/>
                  </a:lnTo>
                  <a:lnTo>
                    <a:pt x="470" y="135"/>
                  </a:lnTo>
                  <a:lnTo>
                    <a:pt x="477" y="123"/>
                  </a:lnTo>
                  <a:lnTo>
                    <a:pt x="482" y="121"/>
                  </a:lnTo>
                  <a:lnTo>
                    <a:pt x="486" y="120"/>
                  </a:lnTo>
                  <a:lnTo>
                    <a:pt x="491" y="121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8" y="134"/>
                  </a:lnTo>
                  <a:lnTo>
                    <a:pt x="504" y="144"/>
                  </a:lnTo>
                  <a:lnTo>
                    <a:pt x="514" y="172"/>
                  </a:lnTo>
                  <a:lnTo>
                    <a:pt x="525" y="201"/>
                  </a:lnTo>
                  <a:lnTo>
                    <a:pt x="532" y="211"/>
                  </a:lnTo>
                  <a:lnTo>
                    <a:pt x="537" y="218"/>
                  </a:lnTo>
                  <a:lnTo>
                    <a:pt x="537" y="218"/>
                  </a:lnTo>
                  <a:lnTo>
                    <a:pt x="542" y="224"/>
                  </a:lnTo>
                  <a:lnTo>
                    <a:pt x="548" y="229"/>
                  </a:lnTo>
                  <a:lnTo>
                    <a:pt x="555" y="243"/>
                  </a:lnTo>
                  <a:lnTo>
                    <a:pt x="562" y="259"/>
                  </a:lnTo>
                  <a:lnTo>
                    <a:pt x="567" y="276"/>
                  </a:lnTo>
                  <a:lnTo>
                    <a:pt x="567" y="276"/>
                  </a:lnTo>
                  <a:lnTo>
                    <a:pt x="574" y="296"/>
                  </a:lnTo>
                  <a:lnTo>
                    <a:pt x="585" y="317"/>
                  </a:lnTo>
                  <a:lnTo>
                    <a:pt x="593" y="336"/>
                  </a:lnTo>
                  <a:lnTo>
                    <a:pt x="600" y="347"/>
                  </a:lnTo>
                  <a:lnTo>
                    <a:pt x="600" y="347"/>
                  </a:lnTo>
                  <a:lnTo>
                    <a:pt x="607" y="354"/>
                  </a:lnTo>
                  <a:lnTo>
                    <a:pt x="616" y="361"/>
                  </a:lnTo>
                  <a:lnTo>
                    <a:pt x="620" y="363"/>
                  </a:lnTo>
                  <a:lnTo>
                    <a:pt x="622" y="363"/>
                  </a:lnTo>
                  <a:lnTo>
                    <a:pt x="625" y="359"/>
                  </a:lnTo>
                  <a:lnTo>
                    <a:pt x="625" y="352"/>
                  </a:lnTo>
                  <a:lnTo>
                    <a:pt x="625" y="352"/>
                  </a:lnTo>
                  <a:lnTo>
                    <a:pt x="623" y="336"/>
                  </a:lnTo>
                  <a:lnTo>
                    <a:pt x="622" y="322"/>
                  </a:lnTo>
                  <a:lnTo>
                    <a:pt x="620" y="308"/>
                  </a:lnTo>
                  <a:lnTo>
                    <a:pt x="618" y="294"/>
                  </a:lnTo>
                  <a:lnTo>
                    <a:pt x="618" y="294"/>
                  </a:lnTo>
                  <a:lnTo>
                    <a:pt x="620" y="262"/>
                  </a:lnTo>
                  <a:lnTo>
                    <a:pt x="623" y="231"/>
                  </a:lnTo>
                  <a:lnTo>
                    <a:pt x="623" y="231"/>
                  </a:lnTo>
                  <a:lnTo>
                    <a:pt x="625" y="224"/>
                  </a:lnTo>
                  <a:lnTo>
                    <a:pt x="629" y="215"/>
                  </a:lnTo>
                  <a:lnTo>
                    <a:pt x="639" y="195"/>
                  </a:lnTo>
                  <a:lnTo>
                    <a:pt x="648" y="180"/>
                  </a:lnTo>
                  <a:lnTo>
                    <a:pt x="653" y="167"/>
                  </a:lnTo>
                  <a:lnTo>
                    <a:pt x="653" y="167"/>
                  </a:lnTo>
                  <a:lnTo>
                    <a:pt x="653" y="162"/>
                  </a:lnTo>
                  <a:lnTo>
                    <a:pt x="653" y="155"/>
                  </a:lnTo>
                  <a:lnTo>
                    <a:pt x="650" y="139"/>
                  </a:lnTo>
                  <a:lnTo>
                    <a:pt x="646" y="123"/>
                  </a:lnTo>
                  <a:lnTo>
                    <a:pt x="641" y="111"/>
                  </a:lnTo>
                  <a:lnTo>
                    <a:pt x="641" y="111"/>
                  </a:lnTo>
                  <a:lnTo>
                    <a:pt x="607" y="26"/>
                  </a:lnTo>
                  <a:lnTo>
                    <a:pt x="607" y="26"/>
                  </a:lnTo>
                  <a:lnTo>
                    <a:pt x="606" y="25"/>
                  </a:lnTo>
                  <a:lnTo>
                    <a:pt x="600" y="19"/>
                  </a:lnTo>
                  <a:lnTo>
                    <a:pt x="597" y="16"/>
                  </a:lnTo>
                  <a:lnTo>
                    <a:pt x="593" y="16"/>
                  </a:lnTo>
                  <a:lnTo>
                    <a:pt x="590" y="16"/>
                  </a:lnTo>
                  <a:lnTo>
                    <a:pt x="586" y="17"/>
                  </a:lnTo>
                  <a:lnTo>
                    <a:pt x="586" y="17"/>
                  </a:lnTo>
                  <a:lnTo>
                    <a:pt x="578" y="26"/>
                  </a:lnTo>
                  <a:lnTo>
                    <a:pt x="565" y="35"/>
                  </a:lnTo>
                  <a:lnTo>
                    <a:pt x="549" y="42"/>
                  </a:lnTo>
                  <a:lnTo>
                    <a:pt x="541" y="46"/>
                  </a:lnTo>
                  <a:lnTo>
                    <a:pt x="532" y="46"/>
                  </a:lnTo>
                  <a:lnTo>
                    <a:pt x="532" y="46"/>
                  </a:lnTo>
                  <a:lnTo>
                    <a:pt x="516" y="46"/>
                  </a:lnTo>
                  <a:lnTo>
                    <a:pt x="500" y="46"/>
                  </a:lnTo>
                  <a:lnTo>
                    <a:pt x="486" y="42"/>
                  </a:lnTo>
                  <a:lnTo>
                    <a:pt x="479" y="40"/>
                  </a:lnTo>
                  <a:lnTo>
                    <a:pt x="474" y="37"/>
                  </a:lnTo>
                  <a:lnTo>
                    <a:pt x="474" y="37"/>
                  </a:lnTo>
                  <a:lnTo>
                    <a:pt x="463" y="28"/>
                  </a:lnTo>
                  <a:lnTo>
                    <a:pt x="453" y="21"/>
                  </a:lnTo>
                  <a:lnTo>
                    <a:pt x="438" y="12"/>
                  </a:lnTo>
                  <a:lnTo>
                    <a:pt x="428" y="9"/>
                  </a:lnTo>
                  <a:lnTo>
                    <a:pt x="416" y="5"/>
                  </a:lnTo>
                  <a:lnTo>
                    <a:pt x="416" y="5"/>
                  </a:lnTo>
                  <a:lnTo>
                    <a:pt x="401" y="2"/>
                  </a:lnTo>
                  <a:lnTo>
                    <a:pt x="387" y="2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45" y="5"/>
                  </a:lnTo>
                  <a:lnTo>
                    <a:pt x="331" y="9"/>
                  </a:lnTo>
                  <a:lnTo>
                    <a:pt x="319" y="14"/>
                  </a:lnTo>
                  <a:lnTo>
                    <a:pt x="306" y="21"/>
                  </a:lnTo>
                  <a:lnTo>
                    <a:pt x="306" y="21"/>
                  </a:lnTo>
                  <a:lnTo>
                    <a:pt x="296" y="28"/>
                  </a:lnTo>
                  <a:lnTo>
                    <a:pt x="287" y="37"/>
                  </a:lnTo>
                  <a:lnTo>
                    <a:pt x="275" y="49"/>
                  </a:lnTo>
                  <a:lnTo>
                    <a:pt x="268" y="54"/>
                  </a:lnTo>
                  <a:lnTo>
                    <a:pt x="262" y="58"/>
                  </a:lnTo>
                  <a:lnTo>
                    <a:pt x="255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15" y="51"/>
                  </a:lnTo>
                  <a:lnTo>
                    <a:pt x="201" y="51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176" y="51"/>
                  </a:lnTo>
                  <a:lnTo>
                    <a:pt x="164" y="4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18" y="37"/>
                  </a:lnTo>
                  <a:lnTo>
                    <a:pt x="102" y="35"/>
                  </a:lnTo>
                  <a:lnTo>
                    <a:pt x="67" y="33"/>
                  </a:lnTo>
                  <a:lnTo>
                    <a:pt x="47" y="32"/>
                  </a:lnTo>
                  <a:lnTo>
                    <a:pt x="30" y="30"/>
                  </a:lnTo>
                  <a:lnTo>
                    <a:pt x="14" y="2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951345" y="2569937"/>
              <a:ext cx="970799" cy="1256328"/>
            </a:xfrm>
            <a:custGeom>
              <a:avLst/>
              <a:gdLst/>
              <a:ahLst/>
              <a:cxnLst>
                <a:cxn ang="0">
                  <a:pos x="870" y="1330"/>
                </a:cxn>
                <a:cxn ang="0">
                  <a:pos x="838" y="1346"/>
                </a:cxn>
                <a:cxn ang="0">
                  <a:pos x="770" y="1393"/>
                </a:cxn>
                <a:cxn ang="0">
                  <a:pos x="618" y="1409"/>
                </a:cxn>
                <a:cxn ang="0">
                  <a:pos x="587" y="1383"/>
                </a:cxn>
                <a:cxn ang="0">
                  <a:pos x="532" y="1360"/>
                </a:cxn>
                <a:cxn ang="0">
                  <a:pos x="479" y="1360"/>
                </a:cxn>
                <a:cxn ang="0">
                  <a:pos x="437" y="1353"/>
                </a:cxn>
                <a:cxn ang="0">
                  <a:pos x="349" y="1261"/>
                </a:cxn>
                <a:cxn ang="0">
                  <a:pos x="314" y="1217"/>
                </a:cxn>
                <a:cxn ang="0">
                  <a:pos x="277" y="1175"/>
                </a:cxn>
                <a:cxn ang="0">
                  <a:pos x="226" y="1115"/>
                </a:cxn>
                <a:cxn ang="0">
                  <a:pos x="164" y="1083"/>
                </a:cxn>
                <a:cxn ang="0">
                  <a:pos x="106" y="1041"/>
                </a:cxn>
                <a:cxn ang="0">
                  <a:pos x="95" y="1015"/>
                </a:cxn>
                <a:cxn ang="0">
                  <a:pos x="116" y="981"/>
                </a:cxn>
                <a:cxn ang="0">
                  <a:pos x="109" y="955"/>
                </a:cxn>
                <a:cxn ang="0">
                  <a:pos x="35" y="891"/>
                </a:cxn>
                <a:cxn ang="0">
                  <a:pos x="46" y="874"/>
                </a:cxn>
                <a:cxn ang="0">
                  <a:pos x="20" y="812"/>
                </a:cxn>
                <a:cxn ang="0">
                  <a:pos x="0" y="729"/>
                </a:cxn>
                <a:cxn ang="0">
                  <a:pos x="5" y="675"/>
                </a:cxn>
                <a:cxn ang="0">
                  <a:pos x="39" y="602"/>
                </a:cxn>
                <a:cxn ang="0">
                  <a:pos x="94" y="564"/>
                </a:cxn>
                <a:cxn ang="0">
                  <a:pos x="136" y="250"/>
                </a:cxn>
                <a:cxn ang="0">
                  <a:pos x="153" y="234"/>
                </a:cxn>
                <a:cxn ang="0">
                  <a:pos x="749" y="102"/>
                </a:cxn>
                <a:cxn ang="0">
                  <a:pos x="750" y="115"/>
                </a:cxn>
                <a:cxn ang="0">
                  <a:pos x="775" y="78"/>
                </a:cxn>
                <a:cxn ang="0">
                  <a:pos x="814" y="30"/>
                </a:cxn>
                <a:cxn ang="0">
                  <a:pos x="881" y="0"/>
                </a:cxn>
                <a:cxn ang="0">
                  <a:pos x="912" y="39"/>
                </a:cxn>
                <a:cxn ang="0">
                  <a:pos x="972" y="95"/>
                </a:cxn>
                <a:cxn ang="0">
                  <a:pos x="978" y="157"/>
                </a:cxn>
                <a:cxn ang="0">
                  <a:pos x="997" y="206"/>
                </a:cxn>
                <a:cxn ang="0">
                  <a:pos x="1020" y="299"/>
                </a:cxn>
                <a:cxn ang="0">
                  <a:pos x="1013" y="322"/>
                </a:cxn>
                <a:cxn ang="0">
                  <a:pos x="1025" y="329"/>
                </a:cxn>
                <a:cxn ang="0">
                  <a:pos x="1087" y="372"/>
                </a:cxn>
                <a:cxn ang="0">
                  <a:pos x="1062" y="403"/>
                </a:cxn>
                <a:cxn ang="0">
                  <a:pos x="1002" y="460"/>
                </a:cxn>
                <a:cxn ang="0">
                  <a:pos x="997" y="500"/>
                </a:cxn>
                <a:cxn ang="0">
                  <a:pos x="979" y="588"/>
                </a:cxn>
                <a:cxn ang="0">
                  <a:pos x="985" y="636"/>
                </a:cxn>
                <a:cxn ang="0">
                  <a:pos x="971" y="696"/>
                </a:cxn>
                <a:cxn ang="0">
                  <a:pos x="953" y="740"/>
                </a:cxn>
                <a:cxn ang="0">
                  <a:pos x="905" y="800"/>
                </a:cxn>
                <a:cxn ang="0">
                  <a:pos x="888" y="872"/>
                </a:cxn>
                <a:cxn ang="0">
                  <a:pos x="856" y="897"/>
                </a:cxn>
                <a:cxn ang="0">
                  <a:pos x="837" y="918"/>
                </a:cxn>
                <a:cxn ang="0">
                  <a:pos x="835" y="1037"/>
                </a:cxn>
                <a:cxn ang="0">
                  <a:pos x="812" y="1062"/>
                </a:cxn>
                <a:cxn ang="0">
                  <a:pos x="764" y="1087"/>
                </a:cxn>
                <a:cxn ang="0">
                  <a:pos x="784" y="1126"/>
                </a:cxn>
                <a:cxn ang="0">
                  <a:pos x="837" y="1161"/>
                </a:cxn>
                <a:cxn ang="0">
                  <a:pos x="909" y="1259"/>
                </a:cxn>
                <a:cxn ang="0">
                  <a:pos x="941" y="1300"/>
                </a:cxn>
              </a:cxnLst>
              <a:rect l="0" t="0" r="r" b="b"/>
              <a:pathLst>
                <a:path w="1089" h="1409">
                  <a:moveTo>
                    <a:pt x="948" y="1326"/>
                  </a:moveTo>
                  <a:lnTo>
                    <a:pt x="948" y="1326"/>
                  </a:lnTo>
                  <a:lnTo>
                    <a:pt x="902" y="1328"/>
                  </a:lnTo>
                  <a:lnTo>
                    <a:pt x="902" y="1328"/>
                  </a:lnTo>
                  <a:lnTo>
                    <a:pt x="870" y="1330"/>
                  </a:lnTo>
                  <a:lnTo>
                    <a:pt x="854" y="1332"/>
                  </a:lnTo>
                  <a:lnTo>
                    <a:pt x="847" y="1333"/>
                  </a:lnTo>
                  <a:lnTo>
                    <a:pt x="844" y="1337"/>
                  </a:lnTo>
                  <a:lnTo>
                    <a:pt x="844" y="1337"/>
                  </a:lnTo>
                  <a:lnTo>
                    <a:pt x="838" y="1346"/>
                  </a:lnTo>
                  <a:lnTo>
                    <a:pt x="833" y="1358"/>
                  </a:lnTo>
                  <a:lnTo>
                    <a:pt x="830" y="1370"/>
                  </a:lnTo>
                  <a:lnTo>
                    <a:pt x="830" y="1381"/>
                  </a:lnTo>
                  <a:lnTo>
                    <a:pt x="830" y="1381"/>
                  </a:lnTo>
                  <a:lnTo>
                    <a:pt x="770" y="1393"/>
                  </a:lnTo>
                  <a:lnTo>
                    <a:pt x="706" y="1406"/>
                  </a:lnTo>
                  <a:lnTo>
                    <a:pt x="706" y="1406"/>
                  </a:lnTo>
                  <a:lnTo>
                    <a:pt x="662" y="1409"/>
                  </a:lnTo>
                  <a:lnTo>
                    <a:pt x="631" y="1409"/>
                  </a:lnTo>
                  <a:lnTo>
                    <a:pt x="618" y="1409"/>
                  </a:lnTo>
                  <a:lnTo>
                    <a:pt x="609" y="1407"/>
                  </a:lnTo>
                  <a:lnTo>
                    <a:pt x="609" y="1407"/>
                  </a:lnTo>
                  <a:lnTo>
                    <a:pt x="606" y="1402"/>
                  </a:lnTo>
                  <a:lnTo>
                    <a:pt x="595" y="1390"/>
                  </a:lnTo>
                  <a:lnTo>
                    <a:pt x="587" y="1383"/>
                  </a:lnTo>
                  <a:lnTo>
                    <a:pt x="574" y="1374"/>
                  </a:lnTo>
                  <a:lnTo>
                    <a:pt x="562" y="1369"/>
                  </a:lnTo>
                  <a:lnTo>
                    <a:pt x="546" y="1363"/>
                  </a:lnTo>
                  <a:lnTo>
                    <a:pt x="546" y="1363"/>
                  </a:lnTo>
                  <a:lnTo>
                    <a:pt x="532" y="1360"/>
                  </a:lnTo>
                  <a:lnTo>
                    <a:pt x="518" y="1358"/>
                  </a:lnTo>
                  <a:lnTo>
                    <a:pt x="497" y="1356"/>
                  </a:lnTo>
                  <a:lnTo>
                    <a:pt x="483" y="1358"/>
                  </a:lnTo>
                  <a:lnTo>
                    <a:pt x="479" y="1360"/>
                  </a:lnTo>
                  <a:lnTo>
                    <a:pt x="479" y="1360"/>
                  </a:lnTo>
                  <a:lnTo>
                    <a:pt x="474" y="1360"/>
                  </a:lnTo>
                  <a:lnTo>
                    <a:pt x="463" y="1360"/>
                  </a:lnTo>
                  <a:lnTo>
                    <a:pt x="449" y="1358"/>
                  </a:lnTo>
                  <a:lnTo>
                    <a:pt x="442" y="1356"/>
                  </a:lnTo>
                  <a:lnTo>
                    <a:pt x="437" y="1353"/>
                  </a:lnTo>
                  <a:lnTo>
                    <a:pt x="437" y="1353"/>
                  </a:lnTo>
                  <a:lnTo>
                    <a:pt x="381" y="1300"/>
                  </a:lnTo>
                  <a:lnTo>
                    <a:pt x="381" y="1300"/>
                  </a:lnTo>
                  <a:lnTo>
                    <a:pt x="363" y="1279"/>
                  </a:lnTo>
                  <a:lnTo>
                    <a:pt x="349" y="1261"/>
                  </a:lnTo>
                  <a:lnTo>
                    <a:pt x="338" y="1247"/>
                  </a:lnTo>
                  <a:lnTo>
                    <a:pt x="338" y="1247"/>
                  </a:lnTo>
                  <a:lnTo>
                    <a:pt x="331" y="1237"/>
                  </a:lnTo>
                  <a:lnTo>
                    <a:pt x="324" y="1229"/>
                  </a:lnTo>
                  <a:lnTo>
                    <a:pt x="314" y="1217"/>
                  </a:lnTo>
                  <a:lnTo>
                    <a:pt x="314" y="1217"/>
                  </a:lnTo>
                  <a:lnTo>
                    <a:pt x="300" y="1205"/>
                  </a:lnTo>
                  <a:lnTo>
                    <a:pt x="289" y="1196"/>
                  </a:lnTo>
                  <a:lnTo>
                    <a:pt x="289" y="1196"/>
                  </a:lnTo>
                  <a:lnTo>
                    <a:pt x="277" y="1175"/>
                  </a:lnTo>
                  <a:lnTo>
                    <a:pt x="266" y="1157"/>
                  </a:lnTo>
                  <a:lnTo>
                    <a:pt x="256" y="1141"/>
                  </a:lnTo>
                  <a:lnTo>
                    <a:pt x="256" y="1141"/>
                  </a:lnTo>
                  <a:lnTo>
                    <a:pt x="241" y="1129"/>
                  </a:lnTo>
                  <a:lnTo>
                    <a:pt x="226" y="1115"/>
                  </a:lnTo>
                  <a:lnTo>
                    <a:pt x="206" y="1104"/>
                  </a:lnTo>
                  <a:lnTo>
                    <a:pt x="187" y="1096"/>
                  </a:lnTo>
                  <a:lnTo>
                    <a:pt x="187" y="1096"/>
                  </a:lnTo>
                  <a:lnTo>
                    <a:pt x="176" y="1090"/>
                  </a:lnTo>
                  <a:lnTo>
                    <a:pt x="164" y="1083"/>
                  </a:lnTo>
                  <a:lnTo>
                    <a:pt x="145" y="1069"/>
                  </a:lnTo>
                  <a:lnTo>
                    <a:pt x="122" y="1052"/>
                  </a:lnTo>
                  <a:lnTo>
                    <a:pt x="122" y="1052"/>
                  </a:lnTo>
                  <a:lnTo>
                    <a:pt x="113" y="1046"/>
                  </a:lnTo>
                  <a:lnTo>
                    <a:pt x="106" y="1041"/>
                  </a:lnTo>
                  <a:lnTo>
                    <a:pt x="101" y="1036"/>
                  </a:lnTo>
                  <a:lnTo>
                    <a:pt x="101" y="1036"/>
                  </a:lnTo>
                  <a:lnTo>
                    <a:pt x="97" y="1030"/>
                  </a:lnTo>
                  <a:lnTo>
                    <a:pt x="95" y="1023"/>
                  </a:lnTo>
                  <a:lnTo>
                    <a:pt x="95" y="1015"/>
                  </a:lnTo>
                  <a:lnTo>
                    <a:pt x="99" y="1008"/>
                  </a:lnTo>
                  <a:lnTo>
                    <a:pt x="99" y="1008"/>
                  </a:lnTo>
                  <a:lnTo>
                    <a:pt x="113" y="983"/>
                  </a:lnTo>
                  <a:lnTo>
                    <a:pt x="113" y="983"/>
                  </a:lnTo>
                  <a:lnTo>
                    <a:pt x="116" y="981"/>
                  </a:lnTo>
                  <a:lnTo>
                    <a:pt x="118" y="978"/>
                  </a:lnTo>
                  <a:lnTo>
                    <a:pt x="120" y="972"/>
                  </a:lnTo>
                  <a:lnTo>
                    <a:pt x="118" y="969"/>
                  </a:lnTo>
                  <a:lnTo>
                    <a:pt x="115" y="962"/>
                  </a:lnTo>
                  <a:lnTo>
                    <a:pt x="109" y="955"/>
                  </a:lnTo>
                  <a:lnTo>
                    <a:pt x="109" y="955"/>
                  </a:lnTo>
                  <a:lnTo>
                    <a:pt x="90" y="937"/>
                  </a:lnTo>
                  <a:lnTo>
                    <a:pt x="65" y="916"/>
                  </a:lnTo>
                  <a:lnTo>
                    <a:pt x="35" y="891"/>
                  </a:lnTo>
                  <a:lnTo>
                    <a:pt x="35" y="891"/>
                  </a:lnTo>
                  <a:lnTo>
                    <a:pt x="39" y="891"/>
                  </a:lnTo>
                  <a:lnTo>
                    <a:pt x="42" y="886"/>
                  </a:lnTo>
                  <a:lnTo>
                    <a:pt x="44" y="882"/>
                  </a:lnTo>
                  <a:lnTo>
                    <a:pt x="46" y="879"/>
                  </a:lnTo>
                  <a:lnTo>
                    <a:pt x="46" y="874"/>
                  </a:lnTo>
                  <a:lnTo>
                    <a:pt x="44" y="867"/>
                  </a:lnTo>
                  <a:lnTo>
                    <a:pt x="44" y="867"/>
                  </a:lnTo>
                  <a:lnTo>
                    <a:pt x="37" y="851"/>
                  </a:lnTo>
                  <a:lnTo>
                    <a:pt x="28" y="831"/>
                  </a:lnTo>
                  <a:lnTo>
                    <a:pt x="20" y="812"/>
                  </a:lnTo>
                  <a:lnTo>
                    <a:pt x="13" y="796"/>
                  </a:lnTo>
                  <a:lnTo>
                    <a:pt x="13" y="796"/>
                  </a:lnTo>
                  <a:lnTo>
                    <a:pt x="7" y="779"/>
                  </a:lnTo>
                  <a:lnTo>
                    <a:pt x="4" y="75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08"/>
                  </a:lnTo>
                  <a:lnTo>
                    <a:pt x="2" y="690"/>
                  </a:lnTo>
                  <a:lnTo>
                    <a:pt x="5" y="675"/>
                  </a:lnTo>
                  <a:lnTo>
                    <a:pt x="5" y="675"/>
                  </a:lnTo>
                  <a:lnTo>
                    <a:pt x="13" y="655"/>
                  </a:lnTo>
                  <a:lnTo>
                    <a:pt x="23" y="634"/>
                  </a:lnTo>
                  <a:lnTo>
                    <a:pt x="32" y="615"/>
                  </a:lnTo>
                  <a:lnTo>
                    <a:pt x="39" y="602"/>
                  </a:lnTo>
                  <a:lnTo>
                    <a:pt x="39" y="602"/>
                  </a:lnTo>
                  <a:lnTo>
                    <a:pt x="46" y="594"/>
                  </a:lnTo>
                  <a:lnTo>
                    <a:pt x="60" y="581"/>
                  </a:lnTo>
                  <a:lnTo>
                    <a:pt x="78" y="569"/>
                  </a:lnTo>
                  <a:lnTo>
                    <a:pt x="85" y="565"/>
                  </a:lnTo>
                  <a:lnTo>
                    <a:pt x="94" y="5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108" y="257"/>
                  </a:lnTo>
                  <a:lnTo>
                    <a:pt x="123" y="254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45" y="248"/>
                  </a:lnTo>
                  <a:lnTo>
                    <a:pt x="148" y="247"/>
                  </a:lnTo>
                  <a:lnTo>
                    <a:pt x="150" y="243"/>
                  </a:lnTo>
                  <a:lnTo>
                    <a:pt x="153" y="234"/>
                  </a:lnTo>
                  <a:lnTo>
                    <a:pt x="155" y="222"/>
                  </a:lnTo>
                  <a:lnTo>
                    <a:pt x="155" y="222"/>
                  </a:lnTo>
                  <a:lnTo>
                    <a:pt x="150" y="90"/>
                  </a:lnTo>
                  <a:lnTo>
                    <a:pt x="699" y="79"/>
                  </a:lnTo>
                  <a:lnTo>
                    <a:pt x="749" y="102"/>
                  </a:lnTo>
                  <a:lnTo>
                    <a:pt x="749" y="102"/>
                  </a:lnTo>
                  <a:lnTo>
                    <a:pt x="747" y="111"/>
                  </a:lnTo>
                  <a:lnTo>
                    <a:pt x="747" y="113"/>
                  </a:lnTo>
                  <a:lnTo>
                    <a:pt x="749" y="115"/>
                  </a:lnTo>
                  <a:lnTo>
                    <a:pt x="750" y="115"/>
                  </a:lnTo>
                  <a:lnTo>
                    <a:pt x="754" y="111"/>
                  </a:lnTo>
                  <a:lnTo>
                    <a:pt x="754" y="111"/>
                  </a:lnTo>
                  <a:lnTo>
                    <a:pt x="763" y="100"/>
                  </a:lnTo>
                  <a:lnTo>
                    <a:pt x="770" y="88"/>
                  </a:lnTo>
                  <a:lnTo>
                    <a:pt x="775" y="78"/>
                  </a:lnTo>
                  <a:lnTo>
                    <a:pt x="780" y="67"/>
                  </a:lnTo>
                  <a:lnTo>
                    <a:pt x="780" y="67"/>
                  </a:lnTo>
                  <a:lnTo>
                    <a:pt x="793" y="53"/>
                  </a:lnTo>
                  <a:lnTo>
                    <a:pt x="801" y="42"/>
                  </a:lnTo>
                  <a:lnTo>
                    <a:pt x="814" y="30"/>
                  </a:lnTo>
                  <a:lnTo>
                    <a:pt x="828" y="19"/>
                  </a:lnTo>
                  <a:lnTo>
                    <a:pt x="844" y="9"/>
                  </a:lnTo>
                  <a:lnTo>
                    <a:pt x="861" y="2"/>
                  </a:lnTo>
                  <a:lnTo>
                    <a:pt x="870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91" y="16"/>
                  </a:lnTo>
                  <a:lnTo>
                    <a:pt x="902" y="28"/>
                  </a:lnTo>
                  <a:lnTo>
                    <a:pt x="912" y="39"/>
                  </a:lnTo>
                  <a:lnTo>
                    <a:pt x="912" y="39"/>
                  </a:lnTo>
                  <a:lnTo>
                    <a:pt x="928" y="49"/>
                  </a:lnTo>
                  <a:lnTo>
                    <a:pt x="946" y="65"/>
                  </a:lnTo>
                  <a:lnTo>
                    <a:pt x="962" y="81"/>
                  </a:lnTo>
                  <a:lnTo>
                    <a:pt x="969" y="88"/>
                  </a:lnTo>
                  <a:lnTo>
                    <a:pt x="972" y="95"/>
                  </a:lnTo>
                  <a:lnTo>
                    <a:pt x="972" y="95"/>
                  </a:lnTo>
                  <a:lnTo>
                    <a:pt x="974" y="100"/>
                  </a:lnTo>
                  <a:lnTo>
                    <a:pt x="974" y="111"/>
                  </a:lnTo>
                  <a:lnTo>
                    <a:pt x="976" y="132"/>
                  </a:lnTo>
                  <a:lnTo>
                    <a:pt x="978" y="157"/>
                  </a:lnTo>
                  <a:lnTo>
                    <a:pt x="981" y="169"/>
                  </a:lnTo>
                  <a:lnTo>
                    <a:pt x="985" y="180"/>
                  </a:lnTo>
                  <a:lnTo>
                    <a:pt x="985" y="180"/>
                  </a:lnTo>
                  <a:lnTo>
                    <a:pt x="992" y="194"/>
                  </a:lnTo>
                  <a:lnTo>
                    <a:pt x="997" y="206"/>
                  </a:lnTo>
                  <a:lnTo>
                    <a:pt x="1006" y="238"/>
                  </a:lnTo>
                  <a:lnTo>
                    <a:pt x="1006" y="238"/>
                  </a:lnTo>
                  <a:lnTo>
                    <a:pt x="1016" y="273"/>
                  </a:lnTo>
                  <a:lnTo>
                    <a:pt x="1020" y="287"/>
                  </a:lnTo>
                  <a:lnTo>
                    <a:pt x="1020" y="299"/>
                  </a:lnTo>
                  <a:lnTo>
                    <a:pt x="1020" y="299"/>
                  </a:lnTo>
                  <a:lnTo>
                    <a:pt x="1020" y="307"/>
                  </a:lnTo>
                  <a:lnTo>
                    <a:pt x="1018" y="312"/>
                  </a:lnTo>
                  <a:lnTo>
                    <a:pt x="1015" y="319"/>
                  </a:lnTo>
                  <a:lnTo>
                    <a:pt x="1013" y="322"/>
                  </a:lnTo>
                  <a:lnTo>
                    <a:pt x="1013" y="324"/>
                  </a:lnTo>
                  <a:lnTo>
                    <a:pt x="1015" y="326"/>
                  </a:lnTo>
                  <a:lnTo>
                    <a:pt x="1018" y="328"/>
                  </a:lnTo>
                  <a:lnTo>
                    <a:pt x="1018" y="328"/>
                  </a:lnTo>
                  <a:lnTo>
                    <a:pt x="1025" y="329"/>
                  </a:lnTo>
                  <a:lnTo>
                    <a:pt x="1036" y="335"/>
                  </a:lnTo>
                  <a:lnTo>
                    <a:pt x="1059" y="351"/>
                  </a:lnTo>
                  <a:lnTo>
                    <a:pt x="1089" y="372"/>
                  </a:lnTo>
                  <a:lnTo>
                    <a:pt x="1089" y="372"/>
                  </a:lnTo>
                  <a:lnTo>
                    <a:pt x="1087" y="372"/>
                  </a:lnTo>
                  <a:lnTo>
                    <a:pt x="1083" y="373"/>
                  </a:lnTo>
                  <a:lnTo>
                    <a:pt x="1078" y="377"/>
                  </a:lnTo>
                  <a:lnTo>
                    <a:pt x="1073" y="388"/>
                  </a:lnTo>
                  <a:lnTo>
                    <a:pt x="1073" y="388"/>
                  </a:lnTo>
                  <a:lnTo>
                    <a:pt x="1062" y="403"/>
                  </a:lnTo>
                  <a:lnTo>
                    <a:pt x="1043" y="425"/>
                  </a:lnTo>
                  <a:lnTo>
                    <a:pt x="1025" y="444"/>
                  </a:lnTo>
                  <a:lnTo>
                    <a:pt x="1011" y="454"/>
                  </a:lnTo>
                  <a:lnTo>
                    <a:pt x="1011" y="454"/>
                  </a:lnTo>
                  <a:lnTo>
                    <a:pt x="1002" y="460"/>
                  </a:lnTo>
                  <a:lnTo>
                    <a:pt x="999" y="465"/>
                  </a:lnTo>
                  <a:lnTo>
                    <a:pt x="997" y="474"/>
                  </a:lnTo>
                  <a:lnTo>
                    <a:pt x="997" y="490"/>
                  </a:lnTo>
                  <a:lnTo>
                    <a:pt x="997" y="490"/>
                  </a:lnTo>
                  <a:lnTo>
                    <a:pt x="997" y="500"/>
                  </a:lnTo>
                  <a:lnTo>
                    <a:pt x="995" y="511"/>
                  </a:lnTo>
                  <a:lnTo>
                    <a:pt x="988" y="539"/>
                  </a:lnTo>
                  <a:lnTo>
                    <a:pt x="983" y="567"/>
                  </a:lnTo>
                  <a:lnTo>
                    <a:pt x="981" y="578"/>
                  </a:lnTo>
                  <a:lnTo>
                    <a:pt x="979" y="588"/>
                  </a:lnTo>
                  <a:lnTo>
                    <a:pt x="979" y="588"/>
                  </a:lnTo>
                  <a:lnTo>
                    <a:pt x="981" y="604"/>
                  </a:lnTo>
                  <a:lnTo>
                    <a:pt x="983" y="615"/>
                  </a:lnTo>
                  <a:lnTo>
                    <a:pt x="985" y="625"/>
                  </a:lnTo>
                  <a:lnTo>
                    <a:pt x="985" y="636"/>
                  </a:lnTo>
                  <a:lnTo>
                    <a:pt x="985" y="636"/>
                  </a:lnTo>
                  <a:lnTo>
                    <a:pt x="983" y="650"/>
                  </a:lnTo>
                  <a:lnTo>
                    <a:pt x="978" y="668"/>
                  </a:lnTo>
                  <a:lnTo>
                    <a:pt x="972" y="685"/>
                  </a:lnTo>
                  <a:lnTo>
                    <a:pt x="971" y="696"/>
                  </a:lnTo>
                  <a:lnTo>
                    <a:pt x="969" y="708"/>
                  </a:lnTo>
                  <a:lnTo>
                    <a:pt x="969" y="708"/>
                  </a:lnTo>
                  <a:lnTo>
                    <a:pt x="967" y="719"/>
                  </a:lnTo>
                  <a:lnTo>
                    <a:pt x="962" y="729"/>
                  </a:lnTo>
                  <a:lnTo>
                    <a:pt x="953" y="740"/>
                  </a:lnTo>
                  <a:lnTo>
                    <a:pt x="942" y="750"/>
                  </a:lnTo>
                  <a:lnTo>
                    <a:pt x="921" y="773"/>
                  </a:lnTo>
                  <a:lnTo>
                    <a:pt x="912" y="786"/>
                  </a:lnTo>
                  <a:lnTo>
                    <a:pt x="905" y="800"/>
                  </a:lnTo>
                  <a:lnTo>
                    <a:pt x="905" y="800"/>
                  </a:lnTo>
                  <a:lnTo>
                    <a:pt x="902" y="812"/>
                  </a:lnTo>
                  <a:lnTo>
                    <a:pt x="898" y="824"/>
                  </a:lnTo>
                  <a:lnTo>
                    <a:pt x="895" y="845"/>
                  </a:lnTo>
                  <a:lnTo>
                    <a:pt x="891" y="865"/>
                  </a:lnTo>
                  <a:lnTo>
                    <a:pt x="888" y="872"/>
                  </a:lnTo>
                  <a:lnTo>
                    <a:pt x="884" y="881"/>
                  </a:lnTo>
                  <a:lnTo>
                    <a:pt x="884" y="881"/>
                  </a:lnTo>
                  <a:lnTo>
                    <a:pt x="877" y="886"/>
                  </a:lnTo>
                  <a:lnTo>
                    <a:pt x="870" y="891"/>
                  </a:lnTo>
                  <a:lnTo>
                    <a:pt x="856" y="897"/>
                  </a:lnTo>
                  <a:lnTo>
                    <a:pt x="849" y="898"/>
                  </a:lnTo>
                  <a:lnTo>
                    <a:pt x="844" y="904"/>
                  </a:lnTo>
                  <a:lnTo>
                    <a:pt x="838" y="909"/>
                  </a:lnTo>
                  <a:lnTo>
                    <a:pt x="837" y="918"/>
                  </a:lnTo>
                  <a:lnTo>
                    <a:pt x="837" y="918"/>
                  </a:lnTo>
                  <a:lnTo>
                    <a:pt x="837" y="946"/>
                  </a:lnTo>
                  <a:lnTo>
                    <a:pt x="838" y="979"/>
                  </a:lnTo>
                  <a:lnTo>
                    <a:pt x="838" y="1015"/>
                  </a:lnTo>
                  <a:lnTo>
                    <a:pt x="837" y="1027"/>
                  </a:lnTo>
                  <a:lnTo>
                    <a:pt x="835" y="1037"/>
                  </a:lnTo>
                  <a:lnTo>
                    <a:pt x="835" y="1037"/>
                  </a:lnTo>
                  <a:lnTo>
                    <a:pt x="831" y="1045"/>
                  </a:lnTo>
                  <a:lnTo>
                    <a:pt x="826" y="1052"/>
                  </a:lnTo>
                  <a:lnTo>
                    <a:pt x="819" y="1057"/>
                  </a:lnTo>
                  <a:lnTo>
                    <a:pt x="812" y="1062"/>
                  </a:lnTo>
                  <a:lnTo>
                    <a:pt x="794" y="1071"/>
                  </a:lnTo>
                  <a:lnTo>
                    <a:pt x="777" y="1078"/>
                  </a:lnTo>
                  <a:lnTo>
                    <a:pt x="777" y="1078"/>
                  </a:lnTo>
                  <a:lnTo>
                    <a:pt x="770" y="1082"/>
                  </a:lnTo>
                  <a:lnTo>
                    <a:pt x="764" y="1087"/>
                  </a:lnTo>
                  <a:lnTo>
                    <a:pt x="761" y="1092"/>
                  </a:lnTo>
                  <a:lnTo>
                    <a:pt x="761" y="1101"/>
                  </a:lnTo>
                  <a:lnTo>
                    <a:pt x="764" y="1108"/>
                  </a:lnTo>
                  <a:lnTo>
                    <a:pt x="772" y="1117"/>
                  </a:lnTo>
                  <a:lnTo>
                    <a:pt x="784" y="1126"/>
                  </a:lnTo>
                  <a:lnTo>
                    <a:pt x="801" y="1134"/>
                  </a:lnTo>
                  <a:lnTo>
                    <a:pt x="801" y="1134"/>
                  </a:lnTo>
                  <a:lnTo>
                    <a:pt x="810" y="1140"/>
                  </a:lnTo>
                  <a:lnTo>
                    <a:pt x="819" y="1147"/>
                  </a:lnTo>
                  <a:lnTo>
                    <a:pt x="837" y="1161"/>
                  </a:lnTo>
                  <a:lnTo>
                    <a:pt x="851" y="1178"/>
                  </a:lnTo>
                  <a:lnTo>
                    <a:pt x="863" y="1196"/>
                  </a:lnTo>
                  <a:lnTo>
                    <a:pt x="886" y="1233"/>
                  </a:lnTo>
                  <a:lnTo>
                    <a:pt x="898" y="1247"/>
                  </a:lnTo>
                  <a:lnTo>
                    <a:pt x="909" y="1259"/>
                  </a:lnTo>
                  <a:lnTo>
                    <a:pt x="909" y="1259"/>
                  </a:lnTo>
                  <a:lnTo>
                    <a:pt x="921" y="1270"/>
                  </a:lnTo>
                  <a:lnTo>
                    <a:pt x="930" y="1281"/>
                  </a:lnTo>
                  <a:lnTo>
                    <a:pt x="935" y="1289"/>
                  </a:lnTo>
                  <a:lnTo>
                    <a:pt x="941" y="1300"/>
                  </a:lnTo>
                  <a:lnTo>
                    <a:pt x="946" y="1316"/>
                  </a:lnTo>
                  <a:lnTo>
                    <a:pt x="948" y="1326"/>
                  </a:lnTo>
                  <a:lnTo>
                    <a:pt x="948" y="13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114876" y="3280190"/>
              <a:ext cx="622810" cy="895847"/>
            </a:xfrm>
            <a:custGeom>
              <a:avLst/>
              <a:gdLst/>
              <a:ahLst/>
              <a:cxnLst>
                <a:cxn ang="0">
                  <a:pos x="44" y="988"/>
                </a:cxn>
                <a:cxn ang="0">
                  <a:pos x="28" y="974"/>
                </a:cxn>
                <a:cxn ang="0">
                  <a:pos x="11" y="949"/>
                </a:cxn>
                <a:cxn ang="0">
                  <a:pos x="2" y="926"/>
                </a:cxn>
                <a:cxn ang="0">
                  <a:pos x="9" y="694"/>
                </a:cxn>
                <a:cxn ang="0">
                  <a:pos x="28" y="671"/>
                </a:cxn>
                <a:cxn ang="0">
                  <a:pos x="69" y="632"/>
                </a:cxn>
                <a:cxn ang="0">
                  <a:pos x="88" y="601"/>
                </a:cxn>
                <a:cxn ang="0">
                  <a:pos x="118" y="597"/>
                </a:cxn>
                <a:cxn ang="0">
                  <a:pos x="141" y="583"/>
                </a:cxn>
                <a:cxn ang="0">
                  <a:pos x="160" y="549"/>
                </a:cxn>
                <a:cxn ang="0">
                  <a:pos x="183" y="541"/>
                </a:cxn>
                <a:cxn ang="0">
                  <a:pos x="245" y="523"/>
                </a:cxn>
                <a:cxn ang="0">
                  <a:pos x="382" y="393"/>
                </a:cxn>
                <a:cxn ang="0">
                  <a:pos x="439" y="329"/>
                </a:cxn>
                <a:cxn ang="0">
                  <a:pos x="463" y="305"/>
                </a:cxn>
                <a:cxn ang="0">
                  <a:pos x="467" y="294"/>
                </a:cxn>
                <a:cxn ang="0">
                  <a:pos x="446" y="287"/>
                </a:cxn>
                <a:cxn ang="0">
                  <a:pos x="388" y="284"/>
                </a:cxn>
                <a:cxn ang="0">
                  <a:pos x="307" y="257"/>
                </a:cxn>
                <a:cxn ang="0">
                  <a:pos x="224" y="213"/>
                </a:cxn>
                <a:cxn ang="0">
                  <a:pos x="164" y="155"/>
                </a:cxn>
                <a:cxn ang="0">
                  <a:pos x="145" y="134"/>
                </a:cxn>
                <a:cxn ang="0">
                  <a:pos x="132" y="99"/>
                </a:cxn>
                <a:cxn ang="0">
                  <a:pos x="141" y="74"/>
                </a:cxn>
                <a:cxn ang="0">
                  <a:pos x="183" y="104"/>
                </a:cxn>
                <a:cxn ang="0">
                  <a:pos x="227" y="136"/>
                </a:cxn>
                <a:cxn ang="0">
                  <a:pos x="255" y="136"/>
                </a:cxn>
                <a:cxn ang="0">
                  <a:pos x="292" y="113"/>
                </a:cxn>
                <a:cxn ang="0">
                  <a:pos x="329" y="95"/>
                </a:cxn>
                <a:cxn ang="0">
                  <a:pos x="388" y="93"/>
                </a:cxn>
                <a:cxn ang="0">
                  <a:pos x="416" y="79"/>
                </a:cxn>
                <a:cxn ang="0">
                  <a:pos x="444" y="58"/>
                </a:cxn>
                <a:cxn ang="0">
                  <a:pos x="520" y="49"/>
                </a:cxn>
                <a:cxn ang="0">
                  <a:pos x="601" y="30"/>
                </a:cxn>
                <a:cxn ang="0">
                  <a:pos x="645" y="11"/>
                </a:cxn>
                <a:cxn ang="0">
                  <a:pos x="669" y="0"/>
                </a:cxn>
                <a:cxn ang="0">
                  <a:pos x="689" y="11"/>
                </a:cxn>
                <a:cxn ang="0">
                  <a:pos x="692" y="60"/>
                </a:cxn>
                <a:cxn ang="0">
                  <a:pos x="690" y="99"/>
                </a:cxn>
                <a:cxn ang="0">
                  <a:pos x="696" y="111"/>
                </a:cxn>
                <a:cxn ang="0">
                  <a:pos x="687" y="109"/>
                </a:cxn>
                <a:cxn ang="0">
                  <a:pos x="682" y="121"/>
                </a:cxn>
                <a:cxn ang="0">
                  <a:pos x="655" y="210"/>
                </a:cxn>
                <a:cxn ang="0">
                  <a:pos x="636" y="266"/>
                </a:cxn>
                <a:cxn ang="0">
                  <a:pos x="618" y="292"/>
                </a:cxn>
                <a:cxn ang="0">
                  <a:pos x="608" y="319"/>
                </a:cxn>
                <a:cxn ang="0">
                  <a:pos x="599" y="382"/>
                </a:cxn>
                <a:cxn ang="0">
                  <a:pos x="481" y="560"/>
                </a:cxn>
                <a:cxn ang="0">
                  <a:pos x="125" y="907"/>
                </a:cxn>
                <a:cxn ang="0">
                  <a:pos x="100" y="946"/>
                </a:cxn>
                <a:cxn ang="0">
                  <a:pos x="56" y="1000"/>
                </a:cxn>
              </a:cxnLst>
              <a:rect l="0" t="0" r="r" b="b"/>
              <a:pathLst>
                <a:path w="697" h="1004">
                  <a:moveTo>
                    <a:pt x="48" y="1004"/>
                  </a:moveTo>
                  <a:lnTo>
                    <a:pt x="48" y="1004"/>
                  </a:lnTo>
                  <a:lnTo>
                    <a:pt x="48" y="995"/>
                  </a:lnTo>
                  <a:lnTo>
                    <a:pt x="44" y="988"/>
                  </a:lnTo>
                  <a:lnTo>
                    <a:pt x="42" y="985"/>
                  </a:lnTo>
                  <a:lnTo>
                    <a:pt x="39" y="983"/>
                  </a:lnTo>
                  <a:lnTo>
                    <a:pt x="39" y="983"/>
                  </a:lnTo>
                  <a:lnTo>
                    <a:pt x="28" y="974"/>
                  </a:lnTo>
                  <a:lnTo>
                    <a:pt x="18" y="962"/>
                  </a:lnTo>
                  <a:lnTo>
                    <a:pt x="18" y="962"/>
                  </a:lnTo>
                  <a:lnTo>
                    <a:pt x="14" y="955"/>
                  </a:lnTo>
                  <a:lnTo>
                    <a:pt x="11" y="949"/>
                  </a:lnTo>
                  <a:lnTo>
                    <a:pt x="9" y="942"/>
                  </a:lnTo>
                  <a:lnTo>
                    <a:pt x="4" y="935"/>
                  </a:lnTo>
                  <a:lnTo>
                    <a:pt x="4" y="935"/>
                  </a:lnTo>
                  <a:lnTo>
                    <a:pt x="2" y="926"/>
                  </a:lnTo>
                  <a:lnTo>
                    <a:pt x="0" y="909"/>
                  </a:lnTo>
                  <a:lnTo>
                    <a:pt x="0" y="858"/>
                  </a:lnTo>
                  <a:lnTo>
                    <a:pt x="2" y="787"/>
                  </a:lnTo>
                  <a:lnTo>
                    <a:pt x="9" y="694"/>
                  </a:lnTo>
                  <a:lnTo>
                    <a:pt x="9" y="694"/>
                  </a:lnTo>
                  <a:lnTo>
                    <a:pt x="12" y="685"/>
                  </a:lnTo>
                  <a:lnTo>
                    <a:pt x="19" y="678"/>
                  </a:lnTo>
                  <a:lnTo>
                    <a:pt x="28" y="671"/>
                  </a:lnTo>
                  <a:lnTo>
                    <a:pt x="28" y="671"/>
                  </a:lnTo>
                  <a:lnTo>
                    <a:pt x="41" y="662"/>
                  </a:lnTo>
                  <a:lnTo>
                    <a:pt x="53" y="650"/>
                  </a:lnTo>
                  <a:lnTo>
                    <a:pt x="69" y="632"/>
                  </a:lnTo>
                  <a:lnTo>
                    <a:pt x="69" y="632"/>
                  </a:lnTo>
                  <a:lnTo>
                    <a:pt x="74" y="625"/>
                  </a:lnTo>
                  <a:lnTo>
                    <a:pt x="81" y="615"/>
                  </a:lnTo>
                  <a:lnTo>
                    <a:pt x="88" y="601"/>
                  </a:lnTo>
                  <a:lnTo>
                    <a:pt x="88" y="601"/>
                  </a:lnTo>
                  <a:lnTo>
                    <a:pt x="95" y="601"/>
                  </a:lnTo>
                  <a:lnTo>
                    <a:pt x="109" y="599"/>
                  </a:lnTo>
                  <a:lnTo>
                    <a:pt x="118" y="597"/>
                  </a:lnTo>
                  <a:lnTo>
                    <a:pt x="127" y="595"/>
                  </a:lnTo>
                  <a:lnTo>
                    <a:pt x="134" y="590"/>
                  </a:lnTo>
                  <a:lnTo>
                    <a:pt x="141" y="583"/>
                  </a:lnTo>
                  <a:lnTo>
                    <a:pt x="141" y="583"/>
                  </a:lnTo>
                  <a:lnTo>
                    <a:pt x="148" y="571"/>
                  </a:lnTo>
                  <a:lnTo>
                    <a:pt x="152" y="560"/>
                  </a:lnTo>
                  <a:lnTo>
                    <a:pt x="155" y="553"/>
                  </a:lnTo>
                  <a:lnTo>
                    <a:pt x="160" y="549"/>
                  </a:lnTo>
                  <a:lnTo>
                    <a:pt x="166" y="546"/>
                  </a:lnTo>
                  <a:lnTo>
                    <a:pt x="166" y="546"/>
                  </a:lnTo>
                  <a:lnTo>
                    <a:pt x="174" y="542"/>
                  </a:lnTo>
                  <a:lnTo>
                    <a:pt x="183" y="541"/>
                  </a:lnTo>
                  <a:lnTo>
                    <a:pt x="206" y="535"/>
                  </a:lnTo>
                  <a:lnTo>
                    <a:pt x="229" y="530"/>
                  </a:lnTo>
                  <a:lnTo>
                    <a:pt x="238" y="528"/>
                  </a:lnTo>
                  <a:lnTo>
                    <a:pt x="245" y="523"/>
                  </a:lnTo>
                  <a:lnTo>
                    <a:pt x="245" y="523"/>
                  </a:lnTo>
                  <a:lnTo>
                    <a:pt x="273" y="498"/>
                  </a:lnTo>
                  <a:lnTo>
                    <a:pt x="321" y="454"/>
                  </a:lnTo>
                  <a:lnTo>
                    <a:pt x="382" y="393"/>
                  </a:lnTo>
                  <a:lnTo>
                    <a:pt x="382" y="393"/>
                  </a:lnTo>
                  <a:lnTo>
                    <a:pt x="409" y="365"/>
                  </a:lnTo>
                  <a:lnTo>
                    <a:pt x="428" y="343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46" y="322"/>
                  </a:lnTo>
                  <a:lnTo>
                    <a:pt x="453" y="313"/>
                  </a:lnTo>
                  <a:lnTo>
                    <a:pt x="463" y="305"/>
                  </a:lnTo>
                  <a:lnTo>
                    <a:pt x="463" y="305"/>
                  </a:lnTo>
                  <a:lnTo>
                    <a:pt x="465" y="301"/>
                  </a:lnTo>
                  <a:lnTo>
                    <a:pt x="467" y="298"/>
                  </a:lnTo>
                  <a:lnTo>
                    <a:pt x="467" y="294"/>
                  </a:lnTo>
                  <a:lnTo>
                    <a:pt x="467" y="291"/>
                  </a:lnTo>
                  <a:lnTo>
                    <a:pt x="463" y="289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6" y="287"/>
                  </a:lnTo>
                  <a:lnTo>
                    <a:pt x="432" y="289"/>
                  </a:lnTo>
                  <a:lnTo>
                    <a:pt x="417" y="289"/>
                  </a:lnTo>
                  <a:lnTo>
                    <a:pt x="388" y="284"/>
                  </a:lnTo>
                  <a:lnTo>
                    <a:pt x="358" y="276"/>
                  </a:lnTo>
                  <a:lnTo>
                    <a:pt x="333" y="268"/>
                  </a:lnTo>
                  <a:lnTo>
                    <a:pt x="333" y="268"/>
                  </a:lnTo>
                  <a:lnTo>
                    <a:pt x="307" y="257"/>
                  </a:lnTo>
                  <a:lnTo>
                    <a:pt x="275" y="241"/>
                  </a:lnTo>
                  <a:lnTo>
                    <a:pt x="245" y="225"/>
                  </a:lnTo>
                  <a:lnTo>
                    <a:pt x="224" y="213"/>
                  </a:lnTo>
                  <a:lnTo>
                    <a:pt x="224" y="213"/>
                  </a:lnTo>
                  <a:lnTo>
                    <a:pt x="206" y="201"/>
                  </a:lnTo>
                  <a:lnTo>
                    <a:pt x="190" y="185"/>
                  </a:lnTo>
                  <a:lnTo>
                    <a:pt x="176" y="169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57" y="146"/>
                  </a:lnTo>
                  <a:lnTo>
                    <a:pt x="150" y="141"/>
                  </a:lnTo>
                  <a:lnTo>
                    <a:pt x="145" y="134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6" y="109"/>
                  </a:lnTo>
                  <a:lnTo>
                    <a:pt x="132" y="99"/>
                  </a:lnTo>
                  <a:lnTo>
                    <a:pt x="132" y="90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41" y="74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66" y="88"/>
                  </a:lnTo>
                  <a:lnTo>
                    <a:pt x="183" y="104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15" y="129"/>
                  </a:lnTo>
                  <a:lnTo>
                    <a:pt x="227" y="136"/>
                  </a:lnTo>
                  <a:lnTo>
                    <a:pt x="233" y="139"/>
                  </a:lnTo>
                  <a:lnTo>
                    <a:pt x="240" y="139"/>
                  </a:lnTo>
                  <a:lnTo>
                    <a:pt x="247" y="139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66" y="132"/>
                  </a:lnTo>
                  <a:lnTo>
                    <a:pt x="275" y="127"/>
                  </a:lnTo>
                  <a:lnTo>
                    <a:pt x="292" y="113"/>
                  </a:lnTo>
                  <a:lnTo>
                    <a:pt x="310" y="102"/>
                  </a:lnTo>
                  <a:lnTo>
                    <a:pt x="319" y="97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47" y="95"/>
                  </a:lnTo>
                  <a:lnTo>
                    <a:pt x="361" y="97"/>
                  </a:lnTo>
                  <a:lnTo>
                    <a:pt x="379" y="95"/>
                  </a:lnTo>
                  <a:lnTo>
                    <a:pt x="388" y="93"/>
                  </a:lnTo>
                  <a:lnTo>
                    <a:pt x="398" y="90"/>
                  </a:lnTo>
                  <a:lnTo>
                    <a:pt x="398" y="90"/>
                  </a:lnTo>
                  <a:lnTo>
                    <a:pt x="409" y="84"/>
                  </a:lnTo>
                  <a:lnTo>
                    <a:pt x="416" y="79"/>
                  </a:lnTo>
                  <a:lnTo>
                    <a:pt x="428" y="70"/>
                  </a:lnTo>
                  <a:lnTo>
                    <a:pt x="435" y="63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51" y="56"/>
                  </a:lnTo>
                  <a:lnTo>
                    <a:pt x="461" y="55"/>
                  </a:lnTo>
                  <a:lnTo>
                    <a:pt x="488" y="53"/>
                  </a:lnTo>
                  <a:lnTo>
                    <a:pt x="520" y="49"/>
                  </a:lnTo>
                  <a:lnTo>
                    <a:pt x="535" y="47"/>
                  </a:lnTo>
                  <a:lnTo>
                    <a:pt x="550" y="44"/>
                  </a:lnTo>
                  <a:lnTo>
                    <a:pt x="550" y="44"/>
                  </a:lnTo>
                  <a:lnTo>
                    <a:pt x="601" y="30"/>
                  </a:lnTo>
                  <a:lnTo>
                    <a:pt x="618" y="26"/>
                  </a:lnTo>
                  <a:lnTo>
                    <a:pt x="629" y="23"/>
                  </a:lnTo>
                  <a:lnTo>
                    <a:pt x="629" y="23"/>
                  </a:lnTo>
                  <a:lnTo>
                    <a:pt x="645" y="11"/>
                  </a:lnTo>
                  <a:lnTo>
                    <a:pt x="653" y="5"/>
                  </a:lnTo>
                  <a:lnTo>
                    <a:pt x="660" y="2"/>
                  </a:lnTo>
                  <a:lnTo>
                    <a:pt x="660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0" y="2"/>
                  </a:lnTo>
                  <a:lnTo>
                    <a:pt x="683" y="5"/>
                  </a:lnTo>
                  <a:lnTo>
                    <a:pt x="689" y="11"/>
                  </a:lnTo>
                  <a:lnTo>
                    <a:pt x="692" y="19"/>
                  </a:lnTo>
                  <a:lnTo>
                    <a:pt x="692" y="33"/>
                  </a:lnTo>
                  <a:lnTo>
                    <a:pt x="692" y="33"/>
                  </a:lnTo>
                  <a:lnTo>
                    <a:pt x="692" y="60"/>
                  </a:lnTo>
                  <a:lnTo>
                    <a:pt x="690" y="81"/>
                  </a:lnTo>
                  <a:lnTo>
                    <a:pt x="689" y="93"/>
                  </a:lnTo>
                  <a:lnTo>
                    <a:pt x="690" y="97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6" y="104"/>
                  </a:lnTo>
                  <a:lnTo>
                    <a:pt x="697" y="107"/>
                  </a:lnTo>
                  <a:lnTo>
                    <a:pt x="696" y="111"/>
                  </a:lnTo>
                  <a:lnTo>
                    <a:pt x="696" y="111"/>
                  </a:lnTo>
                  <a:lnTo>
                    <a:pt x="692" y="113"/>
                  </a:lnTo>
                  <a:lnTo>
                    <a:pt x="690" y="113"/>
                  </a:lnTo>
                  <a:lnTo>
                    <a:pt x="687" y="109"/>
                  </a:lnTo>
                  <a:lnTo>
                    <a:pt x="685" y="109"/>
                  </a:lnTo>
                  <a:lnTo>
                    <a:pt x="683" y="111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78" y="143"/>
                  </a:lnTo>
                  <a:lnTo>
                    <a:pt x="671" y="167"/>
                  </a:lnTo>
                  <a:lnTo>
                    <a:pt x="662" y="190"/>
                  </a:lnTo>
                  <a:lnTo>
                    <a:pt x="655" y="210"/>
                  </a:lnTo>
                  <a:lnTo>
                    <a:pt x="655" y="210"/>
                  </a:lnTo>
                  <a:lnTo>
                    <a:pt x="648" y="227"/>
                  </a:lnTo>
                  <a:lnTo>
                    <a:pt x="641" y="248"/>
                  </a:lnTo>
                  <a:lnTo>
                    <a:pt x="636" y="26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25" y="284"/>
                  </a:lnTo>
                  <a:lnTo>
                    <a:pt x="618" y="292"/>
                  </a:lnTo>
                  <a:lnTo>
                    <a:pt x="611" y="303"/>
                  </a:lnTo>
                  <a:lnTo>
                    <a:pt x="609" y="310"/>
                  </a:lnTo>
                  <a:lnTo>
                    <a:pt x="608" y="319"/>
                  </a:lnTo>
                  <a:lnTo>
                    <a:pt x="608" y="319"/>
                  </a:lnTo>
                  <a:lnTo>
                    <a:pt x="608" y="336"/>
                  </a:lnTo>
                  <a:lnTo>
                    <a:pt x="606" y="356"/>
                  </a:lnTo>
                  <a:lnTo>
                    <a:pt x="602" y="373"/>
                  </a:lnTo>
                  <a:lnTo>
                    <a:pt x="599" y="382"/>
                  </a:lnTo>
                  <a:lnTo>
                    <a:pt x="594" y="393"/>
                  </a:lnTo>
                  <a:lnTo>
                    <a:pt x="594" y="393"/>
                  </a:lnTo>
                  <a:lnTo>
                    <a:pt x="530" y="486"/>
                  </a:lnTo>
                  <a:lnTo>
                    <a:pt x="481" y="560"/>
                  </a:lnTo>
                  <a:lnTo>
                    <a:pt x="333" y="719"/>
                  </a:lnTo>
                  <a:lnTo>
                    <a:pt x="139" y="888"/>
                  </a:lnTo>
                  <a:lnTo>
                    <a:pt x="139" y="888"/>
                  </a:lnTo>
                  <a:lnTo>
                    <a:pt x="125" y="907"/>
                  </a:lnTo>
                  <a:lnTo>
                    <a:pt x="115" y="921"/>
                  </a:lnTo>
                  <a:lnTo>
                    <a:pt x="108" y="932"/>
                  </a:lnTo>
                  <a:lnTo>
                    <a:pt x="108" y="932"/>
                  </a:lnTo>
                  <a:lnTo>
                    <a:pt x="100" y="946"/>
                  </a:lnTo>
                  <a:lnTo>
                    <a:pt x="85" y="969"/>
                  </a:lnTo>
                  <a:lnTo>
                    <a:pt x="74" y="981"/>
                  </a:lnTo>
                  <a:lnTo>
                    <a:pt x="65" y="992"/>
                  </a:lnTo>
                  <a:lnTo>
                    <a:pt x="56" y="1000"/>
                  </a:lnTo>
                  <a:lnTo>
                    <a:pt x="48" y="1004"/>
                  </a:lnTo>
                  <a:lnTo>
                    <a:pt x="48" y="100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5627693" y="3130288"/>
              <a:ext cx="902986" cy="712039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10" y="84"/>
                </a:cxn>
                <a:cxn ang="0">
                  <a:pos x="171" y="134"/>
                </a:cxn>
                <a:cxn ang="0">
                  <a:pos x="145" y="172"/>
                </a:cxn>
                <a:cxn ang="0">
                  <a:pos x="129" y="246"/>
                </a:cxn>
                <a:cxn ang="0">
                  <a:pos x="99" y="266"/>
                </a:cxn>
                <a:cxn ang="0">
                  <a:pos x="81" y="278"/>
                </a:cxn>
                <a:cxn ang="0">
                  <a:pos x="76" y="326"/>
                </a:cxn>
                <a:cxn ang="0">
                  <a:pos x="76" y="408"/>
                </a:cxn>
                <a:cxn ang="0">
                  <a:pos x="53" y="433"/>
                </a:cxn>
                <a:cxn ang="0">
                  <a:pos x="13" y="449"/>
                </a:cxn>
                <a:cxn ang="0">
                  <a:pos x="0" y="468"/>
                </a:cxn>
                <a:cxn ang="0">
                  <a:pos x="14" y="490"/>
                </a:cxn>
                <a:cxn ang="0">
                  <a:pos x="67" y="523"/>
                </a:cxn>
                <a:cxn ang="0">
                  <a:pos x="108" y="572"/>
                </a:cxn>
                <a:cxn ang="0">
                  <a:pos x="150" y="630"/>
                </a:cxn>
                <a:cxn ang="0">
                  <a:pos x="180" y="664"/>
                </a:cxn>
                <a:cxn ang="0">
                  <a:pos x="189" y="697"/>
                </a:cxn>
                <a:cxn ang="0">
                  <a:pos x="234" y="697"/>
                </a:cxn>
                <a:cxn ang="0">
                  <a:pos x="275" y="724"/>
                </a:cxn>
                <a:cxn ang="0">
                  <a:pos x="321" y="755"/>
                </a:cxn>
                <a:cxn ang="0">
                  <a:pos x="375" y="784"/>
                </a:cxn>
                <a:cxn ang="0">
                  <a:pos x="425" y="798"/>
                </a:cxn>
                <a:cxn ang="0">
                  <a:pos x="490" y="782"/>
                </a:cxn>
                <a:cxn ang="0">
                  <a:pos x="562" y="766"/>
                </a:cxn>
                <a:cxn ang="0">
                  <a:pos x="606" y="766"/>
                </a:cxn>
                <a:cxn ang="0">
                  <a:pos x="634" y="770"/>
                </a:cxn>
                <a:cxn ang="0">
                  <a:pos x="680" y="759"/>
                </a:cxn>
                <a:cxn ang="0">
                  <a:pos x="703" y="724"/>
                </a:cxn>
                <a:cxn ang="0">
                  <a:pos x="719" y="711"/>
                </a:cxn>
                <a:cxn ang="0">
                  <a:pos x="779" y="699"/>
                </a:cxn>
                <a:cxn ang="0">
                  <a:pos x="849" y="637"/>
                </a:cxn>
                <a:cxn ang="0">
                  <a:pos x="1009" y="468"/>
                </a:cxn>
                <a:cxn ang="0">
                  <a:pos x="1007" y="458"/>
                </a:cxn>
                <a:cxn ang="0">
                  <a:pos x="974" y="456"/>
                </a:cxn>
                <a:cxn ang="0">
                  <a:pos x="870" y="431"/>
                </a:cxn>
                <a:cxn ang="0">
                  <a:pos x="784" y="391"/>
                </a:cxn>
                <a:cxn ang="0">
                  <a:pos x="743" y="359"/>
                </a:cxn>
                <a:cxn ang="0">
                  <a:pos x="691" y="303"/>
                </a:cxn>
                <a:cxn ang="0">
                  <a:pos x="682" y="273"/>
                </a:cxn>
                <a:cxn ang="0">
                  <a:pos x="689" y="239"/>
                </a:cxn>
                <a:cxn ang="0">
                  <a:pos x="654" y="257"/>
                </a:cxn>
                <a:cxn ang="0">
                  <a:pos x="604" y="259"/>
                </a:cxn>
                <a:cxn ang="0">
                  <a:pos x="587" y="245"/>
                </a:cxn>
                <a:cxn ang="0">
                  <a:pos x="587" y="194"/>
                </a:cxn>
                <a:cxn ang="0">
                  <a:pos x="608" y="153"/>
                </a:cxn>
                <a:cxn ang="0">
                  <a:pos x="601" y="141"/>
                </a:cxn>
                <a:cxn ang="0">
                  <a:pos x="548" y="106"/>
                </a:cxn>
                <a:cxn ang="0">
                  <a:pos x="534" y="79"/>
                </a:cxn>
                <a:cxn ang="0">
                  <a:pos x="513" y="63"/>
                </a:cxn>
                <a:cxn ang="0">
                  <a:pos x="451" y="44"/>
                </a:cxn>
                <a:cxn ang="0">
                  <a:pos x="400" y="12"/>
                </a:cxn>
                <a:cxn ang="0">
                  <a:pos x="365" y="2"/>
                </a:cxn>
                <a:cxn ang="0">
                  <a:pos x="294" y="2"/>
                </a:cxn>
                <a:cxn ang="0">
                  <a:pos x="248" y="9"/>
                </a:cxn>
                <a:cxn ang="0">
                  <a:pos x="226" y="2"/>
                </a:cxn>
              </a:cxnLst>
              <a:rect l="0" t="0" r="r" b="b"/>
              <a:pathLst>
                <a:path w="1011" h="798">
                  <a:moveTo>
                    <a:pt x="226" y="2"/>
                  </a:moveTo>
                  <a:lnTo>
                    <a:pt x="226" y="2"/>
                  </a:lnTo>
                  <a:lnTo>
                    <a:pt x="222" y="21"/>
                  </a:lnTo>
                  <a:lnTo>
                    <a:pt x="213" y="53"/>
                  </a:lnTo>
                  <a:lnTo>
                    <a:pt x="213" y="53"/>
                  </a:lnTo>
                  <a:lnTo>
                    <a:pt x="212" y="63"/>
                  </a:lnTo>
                  <a:lnTo>
                    <a:pt x="212" y="74"/>
                  </a:lnTo>
                  <a:lnTo>
                    <a:pt x="210" y="84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194" y="107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60" y="146"/>
                  </a:lnTo>
                  <a:lnTo>
                    <a:pt x="152" y="158"/>
                  </a:lnTo>
                  <a:lnTo>
                    <a:pt x="145" y="17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34" y="231"/>
                  </a:lnTo>
                  <a:lnTo>
                    <a:pt x="129" y="246"/>
                  </a:lnTo>
                  <a:lnTo>
                    <a:pt x="125" y="252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99" y="266"/>
                  </a:lnTo>
                  <a:lnTo>
                    <a:pt x="88" y="271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1" y="278"/>
                  </a:lnTo>
                  <a:lnTo>
                    <a:pt x="78" y="287"/>
                  </a:lnTo>
                  <a:lnTo>
                    <a:pt x="76" y="303"/>
                  </a:lnTo>
                  <a:lnTo>
                    <a:pt x="76" y="326"/>
                  </a:lnTo>
                  <a:lnTo>
                    <a:pt x="76" y="326"/>
                  </a:lnTo>
                  <a:lnTo>
                    <a:pt x="79" y="377"/>
                  </a:lnTo>
                  <a:lnTo>
                    <a:pt x="79" y="396"/>
                  </a:lnTo>
                  <a:lnTo>
                    <a:pt x="79" y="403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1" y="417"/>
                  </a:lnTo>
                  <a:lnTo>
                    <a:pt x="64" y="424"/>
                  </a:lnTo>
                  <a:lnTo>
                    <a:pt x="53" y="433"/>
                  </a:lnTo>
                  <a:lnTo>
                    <a:pt x="37" y="438"/>
                  </a:lnTo>
                  <a:lnTo>
                    <a:pt x="37" y="438"/>
                  </a:lnTo>
                  <a:lnTo>
                    <a:pt x="20" y="445"/>
                  </a:lnTo>
                  <a:lnTo>
                    <a:pt x="13" y="449"/>
                  </a:lnTo>
                  <a:lnTo>
                    <a:pt x="7" y="454"/>
                  </a:lnTo>
                  <a:lnTo>
                    <a:pt x="4" y="458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2" y="475"/>
                  </a:lnTo>
                  <a:lnTo>
                    <a:pt x="2" y="475"/>
                  </a:lnTo>
                  <a:lnTo>
                    <a:pt x="7" y="482"/>
                  </a:lnTo>
                  <a:lnTo>
                    <a:pt x="14" y="490"/>
                  </a:lnTo>
                  <a:lnTo>
                    <a:pt x="34" y="502"/>
                  </a:lnTo>
                  <a:lnTo>
                    <a:pt x="60" y="518"/>
                  </a:lnTo>
                  <a:lnTo>
                    <a:pt x="60" y="518"/>
                  </a:lnTo>
                  <a:lnTo>
                    <a:pt x="67" y="523"/>
                  </a:lnTo>
                  <a:lnTo>
                    <a:pt x="79" y="537"/>
                  </a:lnTo>
                  <a:lnTo>
                    <a:pt x="95" y="553"/>
                  </a:lnTo>
                  <a:lnTo>
                    <a:pt x="101" y="563"/>
                  </a:lnTo>
                  <a:lnTo>
                    <a:pt x="108" y="572"/>
                  </a:lnTo>
                  <a:lnTo>
                    <a:pt x="108" y="572"/>
                  </a:lnTo>
                  <a:lnTo>
                    <a:pt x="118" y="592"/>
                  </a:lnTo>
                  <a:lnTo>
                    <a:pt x="131" y="608"/>
                  </a:lnTo>
                  <a:lnTo>
                    <a:pt x="150" y="630"/>
                  </a:lnTo>
                  <a:lnTo>
                    <a:pt x="150" y="630"/>
                  </a:lnTo>
                  <a:lnTo>
                    <a:pt x="160" y="641"/>
                  </a:lnTo>
                  <a:lnTo>
                    <a:pt x="175" y="655"/>
                  </a:lnTo>
                  <a:lnTo>
                    <a:pt x="180" y="664"/>
                  </a:lnTo>
                  <a:lnTo>
                    <a:pt x="185" y="674"/>
                  </a:lnTo>
                  <a:lnTo>
                    <a:pt x="187" y="685"/>
                  </a:lnTo>
                  <a:lnTo>
                    <a:pt x="189" y="697"/>
                  </a:lnTo>
                  <a:lnTo>
                    <a:pt x="189" y="697"/>
                  </a:lnTo>
                  <a:lnTo>
                    <a:pt x="194" y="696"/>
                  </a:lnTo>
                  <a:lnTo>
                    <a:pt x="208" y="696"/>
                  </a:lnTo>
                  <a:lnTo>
                    <a:pt x="226" y="696"/>
                  </a:lnTo>
                  <a:lnTo>
                    <a:pt x="234" y="697"/>
                  </a:lnTo>
                  <a:lnTo>
                    <a:pt x="241" y="701"/>
                  </a:lnTo>
                  <a:lnTo>
                    <a:pt x="241" y="701"/>
                  </a:lnTo>
                  <a:lnTo>
                    <a:pt x="257" y="711"/>
                  </a:lnTo>
                  <a:lnTo>
                    <a:pt x="275" y="724"/>
                  </a:lnTo>
                  <a:lnTo>
                    <a:pt x="293" y="738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21" y="755"/>
                  </a:lnTo>
                  <a:lnTo>
                    <a:pt x="335" y="764"/>
                  </a:lnTo>
                  <a:lnTo>
                    <a:pt x="354" y="775"/>
                  </a:lnTo>
                  <a:lnTo>
                    <a:pt x="365" y="780"/>
                  </a:lnTo>
                  <a:lnTo>
                    <a:pt x="375" y="784"/>
                  </a:lnTo>
                  <a:lnTo>
                    <a:pt x="375" y="784"/>
                  </a:lnTo>
                  <a:lnTo>
                    <a:pt x="405" y="794"/>
                  </a:lnTo>
                  <a:lnTo>
                    <a:pt x="414" y="796"/>
                  </a:lnTo>
                  <a:lnTo>
                    <a:pt x="425" y="798"/>
                  </a:lnTo>
                  <a:lnTo>
                    <a:pt x="425" y="798"/>
                  </a:lnTo>
                  <a:lnTo>
                    <a:pt x="444" y="794"/>
                  </a:lnTo>
                  <a:lnTo>
                    <a:pt x="467" y="789"/>
                  </a:lnTo>
                  <a:lnTo>
                    <a:pt x="490" y="782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37" y="771"/>
                  </a:lnTo>
                  <a:lnTo>
                    <a:pt x="562" y="766"/>
                  </a:lnTo>
                  <a:lnTo>
                    <a:pt x="574" y="766"/>
                  </a:lnTo>
                  <a:lnTo>
                    <a:pt x="587" y="766"/>
                  </a:lnTo>
                  <a:lnTo>
                    <a:pt x="587" y="766"/>
                  </a:lnTo>
                  <a:lnTo>
                    <a:pt x="606" y="766"/>
                  </a:lnTo>
                  <a:lnTo>
                    <a:pt x="618" y="764"/>
                  </a:lnTo>
                  <a:lnTo>
                    <a:pt x="627" y="764"/>
                  </a:lnTo>
                  <a:lnTo>
                    <a:pt x="634" y="770"/>
                  </a:lnTo>
                  <a:lnTo>
                    <a:pt x="634" y="770"/>
                  </a:lnTo>
                  <a:lnTo>
                    <a:pt x="654" y="768"/>
                  </a:lnTo>
                  <a:lnTo>
                    <a:pt x="668" y="766"/>
                  </a:lnTo>
                  <a:lnTo>
                    <a:pt x="675" y="763"/>
                  </a:lnTo>
                  <a:lnTo>
                    <a:pt x="680" y="759"/>
                  </a:lnTo>
                  <a:lnTo>
                    <a:pt x="680" y="759"/>
                  </a:lnTo>
                  <a:lnTo>
                    <a:pt x="689" y="750"/>
                  </a:lnTo>
                  <a:lnTo>
                    <a:pt x="696" y="736"/>
                  </a:lnTo>
                  <a:lnTo>
                    <a:pt x="703" y="724"/>
                  </a:lnTo>
                  <a:lnTo>
                    <a:pt x="706" y="718"/>
                  </a:lnTo>
                  <a:lnTo>
                    <a:pt x="712" y="715"/>
                  </a:lnTo>
                  <a:lnTo>
                    <a:pt x="712" y="715"/>
                  </a:lnTo>
                  <a:lnTo>
                    <a:pt x="719" y="711"/>
                  </a:lnTo>
                  <a:lnTo>
                    <a:pt x="727" y="710"/>
                  </a:lnTo>
                  <a:lnTo>
                    <a:pt x="749" y="706"/>
                  </a:lnTo>
                  <a:lnTo>
                    <a:pt x="770" y="703"/>
                  </a:lnTo>
                  <a:lnTo>
                    <a:pt x="779" y="699"/>
                  </a:lnTo>
                  <a:lnTo>
                    <a:pt x="786" y="696"/>
                  </a:lnTo>
                  <a:lnTo>
                    <a:pt x="786" y="696"/>
                  </a:lnTo>
                  <a:lnTo>
                    <a:pt x="810" y="674"/>
                  </a:lnTo>
                  <a:lnTo>
                    <a:pt x="849" y="637"/>
                  </a:lnTo>
                  <a:lnTo>
                    <a:pt x="904" y="585"/>
                  </a:lnTo>
                  <a:lnTo>
                    <a:pt x="985" y="498"/>
                  </a:lnTo>
                  <a:lnTo>
                    <a:pt x="1009" y="468"/>
                  </a:lnTo>
                  <a:lnTo>
                    <a:pt x="1009" y="468"/>
                  </a:lnTo>
                  <a:lnTo>
                    <a:pt x="1011" y="467"/>
                  </a:lnTo>
                  <a:lnTo>
                    <a:pt x="1011" y="461"/>
                  </a:lnTo>
                  <a:lnTo>
                    <a:pt x="1011" y="460"/>
                  </a:lnTo>
                  <a:lnTo>
                    <a:pt x="1007" y="458"/>
                  </a:lnTo>
                  <a:lnTo>
                    <a:pt x="1004" y="456"/>
                  </a:lnTo>
                  <a:lnTo>
                    <a:pt x="995" y="456"/>
                  </a:lnTo>
                  <a:lnTo>
                    <a:pt x="995" y="456"/>
                  </a:lnTo>
                  <a:lnTo>
                    <a:pt x="974" y="456"/>
                  </a:lnTo>
                  <a:lnTo>
                    <a:pt x="946" y="453"/>
                  </a:lnTo>
                  <a:lnTo>
                    <a:pt x="911" y="445"/>
                  </a:lnTo>
                  <a:lnTo>
                    <a:pt x="891" y="440"/>
                  </a:lnTo>
                  <a:lnTo>
                    <a:pt x="870" y="431"/>
                  </a:lnTo>
                  <a:lnTo>
                    <a:pt x="870" y="431"/>
                  </a:lnTo>
                  <a:lnTo>
                    <a:pt x="833" y="416"/>
                  </a:lnTo>
                  <a:lnTo>
                    <a:pt x="805" y="403"/>
                  </a:lnTo>
                  <a:lnTo>
                    <a:pt x="784" y="391"/>
                  </a:lnTo>
                  <a:lnTo>
                    <a:pt x="770" y="382"/>
                  </a:lnTo>
                  <a:lnTo>
                    <a:pt x="770" y="382"/>
                  </a:lnTo>
                  <a:lnTo>
                    <a:pt x="756" y="373"/>
                  </a:lnTo>
                  <a:lnTo>
                    <a:pt x="743" y="359"/>
                  </a:lnTo>
                  <a:lnTo>
                    <a:pt x="726" y="342"/>
                  </a:lnTo>
                  <a:lnTo>
                    <a:pt x="726" y="342"/>
                  </a:lnTo>
                  <a:lnTo>
                    <a:pt x="710" y="326"/>
                  </a:lnTo>
                  <a:lnTo>
                    <a:pt x="691" y="303"/>
                  </a:lnTo>
                  <a:lnTo>
                    <a:pt x="691" y="303"/>
                  </a:lnTo>
                  <a:lnTo>
                    <a:pt x="687" y="298"/>
                  </a:lnTo>
                  <a:lnTo>
                    <a:pt x="685" y="289"/>
                  </a:lnTo>
                  <a:lnTo>
                    <a:pt x="682" y="273"/>
                  </a:lnTo>
                  <a:lnTo>
                    <a:pt x="678" y="252"/>
                  </a:lnTo>
                  <a:lnTo>
                    <a:pt x="692" y="238"/>
                  </a:lnTo>
                  <a:lnTo>
                    <a:pt x="692" y="238"/>
                  </a:lnTo>
                  <a:lnTo>
                    <a:pt x="689" y="239"/>
                  </a:lnTo>
                  <a:lnTo>
                    <a:pt x="680" y="246"/>
                  </a:lnTo>
                  <a:lnTo>
                    <a:pt x="668" y="253"/>
                  </a:lnTo>
                  <a:lnTo>
                    <a:pt x="662" y="257"/>
                  </a:lnTo>
                  <a:lnTo>
                    <a:pt x="654" y="257"/>
                  </a:lnTo>
                  <a:lnTo>
                    <a:pt x="654" y="257"/>
                  </a:lnTo>
                  <a:lnTo>
                    <a:pt x="636" y="259"/>
                  </a:lnTo>
                  <a:lnTo>
                    <a:pt x="615" y="261"/>
                  </a:lnTo>
                  <a:lnTo>
                    <a:pt x="604" y="259"/>
                  </a:lnTo>
                  <a:lnTo>
                    <a:pt x="597" y="257"/>
                  </a:lnTo>
                  <a:lnTo>
                    <a:pt x="590" y="252"/>
                  </a:lnTo>
                  <a:lnTo>
                    <a:pt x="588" y="248"/>
                  </a:lnTo>
                  <a:lnTo>
                    <a:pt x="587" y="245"/>
                  </a:lnTo>
                  <a:lnTo>
                    <a:pt x="587" y="245"/>
                  </a:lnTo>
                  <a:lnTo>
                    <a:pt x="583" y="225"/>
                  </a:lnTo>
                  <a:lnTo>
                    <a:pt x="583" y="208"/>
                  </a:lnTo>
                  <a:lnTo>
                    <a:pt x="587" y="194"/>
                  </a:lnTo>
                  <a:lnTo>
                    <a:pt x="592" y="181"/>
                  </a:lnTo>
                  <a:lnTo>
                    <a:pt x="592" y="181"/>
                  </a:lnTo>
                  <a:lnTo>
                    <a:pt x="604" y="160"/>
                  </a:lnTo>
                  <a:lnTo>
                    <a:pt x="608" y="153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6" y="146"/>
                  </a:lnTo>
                  <a:lnTo>
                    <a:pt x="601" y="141"/>
                  </a:lnTo>
                  <a:lnTo>
                    <a:pt x="583" y="130"/>
                  </a:lnTo>
                  <a:lnTo>
                    <a:pt x="564" y="116"/>
                  </a:lnTo>
                  <a:lnTo>
                    <a:pt x="548" y="106"/>
                  </a:lnTo>
                  <a:lnTo>
                    <a:pt x="548" y="106"/>
                  </a:lnTo>
                  <a:lnTo>
                    <a:pt x="544" y="100"/>
                  </a:lnTo>
                  <a:lnTo>
                    <a:pt x="541" y="95"/>
                  </a:lnTo>
                  <a:lnTo>
                    <a:pt x="537" y="84"/>
                  </a:lnTo>
                  <a:lnTo>
                    <a:pt x="534" y="79"/>
                  </a:lnTo>
                  <a:lnTo>
                    <a:pt x="528" y="74"/>
                  </a:lnTo>
                  <a:lnTo>
                    <a:pt x="521" y="69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493" y="56"/>
                  </a:lnTo>
                  <a:lnTo>
                    <a:pt x="477" y="53"/>
                  </a:lnTo>
                  <a:lnTo>
                    <a:pt x="462" y="49"/>
                  </a:lnTo>
                  <a:lnTo>
                    <a:pt x="451" y="44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19" y="23"/>
                  </a:lnTo>
                  <a:lnTo>
                    <a:pt x="400" y="12"/>
                  </a:lnTo>
                  <a:lnTo>
                    <a:pt x="391" y="7"/>
                  </a:lnTo>
                  <a:lnTo>
                    <a:pt x="384" y="5"/>
                  </a:lnTo>
                  <a:lnTo>
                    <a:pt x="374" y="3"/>
                  </a:lnTo>
                  <a:lnTo>
                    <a:pt x="365" y="2"/>
                  </a:lnTo>
                  <a:lnTo>
                    <a:pt x="365" y="2"/>
                  </a:lnTo>
                  <a:lnTo>
                    <a:pt x="324" y="0"/>
                  </a:lnTo>
                  <a:lnTo>
                    <a:pt x="307" y="0"/>
                  </a:lnTo>
                  <a:lnTo>
                    <a:pt x="294" y="2"/>
                  </a:lnTo>
                  <a:lnTo>
                    <a:pt x="294" y="2"/>
                  </a:lnTo>
                  <a:lnTo>
                    <a:pt x="280" y="5"/>
                  </a:lnTo>
                  <a:lnTo>
                    <a:pt x="259" y="9"/>
                  </a:lnTo>
                  <a:lnTo>
                    <a:pt x="248" y="9"/>
                  </a:lnTo>
                  <a:lnTo>
                    <a:pt x="240" y="9"/>
                  </a:lnTo>
                  <a:lnTo>
                    <a:pt x="231" y="5"/>
                  </a:lnTo>
                  <a:lnTo>
                    <a:pt x="226" y="2"/>
                  </a:lnTo>
                  <a:lnTo>
                    <a:pt x="226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5823994" y="2900079"/>
              <a:ext cx="387248" cy="362266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94" y="16"/>
                </a:cxn>
                <a:cxn ang="0">
                  <a:pos x="57" y="63"/>
                </a:cxn>
                <a:cxn ang="0">
                  <a:pos x="36" y="77"/>
                </a:cxn>
                <a:cxn ang="0">
                  <a:pos x="23" y="90"/>
                </a:cxn>
                <a:cxn ang="0">
                  <a:pos x="18" y="118"/>
                </a:cxn>
                <a:cxn ang="0">
                  <a:pos x="13" y="144"/>
                </a:cxn>
                <a:cxn ang="0">
                  <a:pos x="7" y="171"/>
                </a:cxn>
                <a:cxn ang="0">
                  <a:pos x="0" y="225"/>
                </a:cxn>
                <a:cxn ang="0">
                  <a:pos x="6" y="264"/>
                </a:cxn>
                <a:cxn ang="0">
                  <a:pos x="43" y="267"/>
                </a:cxn>
                <a:cxn ang="0">
                  <a:pos x="60" y="264"/>
                </a:cxn>
                <a:cxn ang="0">
                  <a:pos x="106" y="259"/>
                </a:cxn>
                <a:cxn ang="0">
                  <a:pos x="155" y="260"/>
                </a:cxn>
                <a:cxn ang="0">
                  <a:pos x="203" y="283"/>
                </a:cxn>
                <a:cxn ang="0">
                  <a:pos x="236" y="303"/>
                </a:cxn>
                <a:cxn ang="0">
                  <a:pos x="273" y="315"/>
                </a:cxn>
                <a:cxn ang="0">
                  <a:pos x="300" y="326"/>
                </a:cxn>
                <a:cxn ang="0">
                  <a:pos x="319" y="343"/>
                </a:cxn>
                <a:cxn ang="0">
                  <a:pos x="326" y="357"/>
                </a:cxn>
                <a:cxn ang="0">
                  <a:pos x="368" y="391"/>
                </a:cxn>
                <a:cxn ang="0">
                  <a:pos x="398" y="405"/>
                </a:cxn>
                <a:cxn ang="0">
                  <a:pos x="412" y="396"/>
                </a:cxn>
                <a:cxn ang="0">
                  <a:pos x="426" y="378"/>
                </a:cxn>
                <a:cxn ang="0">
                  <a:pos x="434" y="363"/>
                </a:cxn>
                <a:cxn ang="0">
                  <a:pos x="426" y="355"/>
                </a:cxn>
                <a:cxn ang="0">
                  <a:pos x="388" y="340"/>
                </a:cxn>
                <a:cxn ang="0">
                  <a:pos x="358" y="322"/>
                </a:cxn>
                <a:cxn ang="0">
                  <a:pos x="347" y="308"/>
                </a:cxn>
                <a:cxn ang="0">
                  <a:pos x="323" y="266"/>
                </a:cxn>
                <a:cxn ang="0">
                  <a:pos x="310" y="259"/>
                </a:cxn>
                <a:cxn ang="0">
                  <a:pos x="286" y="255"/>
                </a:cxn>
                <a:cxn ang="0">
                  <a:pos x="272" y="246"/>
                </a:cxn>
                <a:cxn ang="0">
                  <a:pos x="263" y="229"/>
                </a:cxn>
                <a:cxn ang="0">
                  <a:pos x="250" y="216"/>
                </a:cxn>
                <a:cxn ang="0">
                  <a:pos x="227" y="195"/>
                </a:cxn>
                <a:cxn ang="0">
                  <a:pos x="220" y="195"/>
                </a:cxn>
                <a:cxn ang="0">
                  <a:pos x="210" y="202"/>
                </a:cxn>
                <a:cxn ang="0">
                  <a:pos x="196" y="204"/>
                </a:cxn>
                <a:cxn ang="0">
                  <a:pos x="187" y="192"/>
                </a:cxn>
                <a:cxn ang="0">
                  <a:pos x="175" y="153"/>
                </a:cxn>
                <a:cxn ang="0">
                  <a:pos x="166" y="109"/>
                </a:cxn>
                <a:cxn ang="0">
                  <a:pos x="141" y="45"/>
                </a:cxn>
                <a:cxn ang="0">
                  <a:pos x="117" y="8"/>
                </a:cxn>
              </a:cxnLst>
              <a:rect l="0" t="0" r="r" b="b"/>
              <a:pathLst>
                <a:path w="434" h="405">
                  <a:moveTo>
                    <a:pt x="110" y="0"/>
                  </a:moveTo>
                  <a:lnTo>
                    <a:pt x="110" y="0"/>
                  </a:lnTo>
                  <a:lnTo>
                    <a:pt x="106" y="1"/>
                  </a:lnTo>
                  <a:lnTo>
                    <a:pt x="101" y="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74" y="42"/>
                  </a:lnTo>
                  <a:lnTo>
                    <a:pt x="65" y="5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46" y="70"/>
                  </a:lnTo>
                  <a:lnTo>
                    <a:pt x="36" y="77"/>
                  </a:lnTo>
                  <a:lnTo>
                    <a:pt x="27" y="84"/>
                  </a:lnTo>
                  <a:lnTo>
                    <a:pt x="25" y="86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1" y="10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30"/>
                  </a:lnTo>
                  <a:lnTo>
                    <a:pt x="13" y="144"/>
                  </a:lnTo>
                  <a:lnTo>
                    <a:pt x="9" y="160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6" y="183"/>
                  </a:lnTo>
                  <a:lnTo>
                    <a:pt x="2" y="202"/>
                  </a:lnTo>
                  <a:lnTo>
                    <a:pt x="0" y="225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4"/>
                  </a:lnTo>
                  <a:lnTo>
                    <a:pt x="6" y="264"/>
                  </a:lnTo>
                  <a:lnTo>
                    <a:pt x="25" y="266"/>
                  </a:lnTo>
                  <a:lnTo>
                    <a:pt x="43" y="267"/>
                  </a:lnTo>
                  <a:lnTo>
                    <a:pt x="51" y="266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71" y="262"/>
                  </a:lnTo>
                  <a:lnTo>
                    <a:pt x="81" y="260"/>
                  </a:lnTo>
                  <a:lnTo>
                    <a:pt x="106" y="259"/>
                  </a:lnTo>
                  <a:lnTo>
                    <a:pt x="145" y="259"/>
                  </a:lnTo>
                  <a:lnTo>
                    <a:pt x="145" y="259"/>
                  </a:lnTo>
                  <a:lnTo>
                    <a:pt x="155" y="260"/>
                  </a:lnTo>
                  <a:lnTo>
                    <a:pt x="168" y="266"/>
                  </a:lnTo>
                  <a:lnTo>
                    <a:pt x="183" y="27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20" y="296"/>
                  </a:lnTo>
                  <a:lnTo>
                    <a:pt x="236" y="303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73" y="315"/>
                  </a:lnTo>
                  <a:lnTo>
                    <a:pt x="286" y="317"/>
                  </a:lnTo>
                  <a:lnTo>
                    <a:pt x="293" y="320"/>
                  </a:lnTo>
                  <a:lnTo>
                    <a:pt x="300" y="326"/>
                  </a:lnTo>
                  <a:lnTo>
                    <a:pt x="308" y="333"/>
                  </a:lnTo>
                  <a:lnTo>
                    <a:pt x="319" y="343"/>
                  </a:lnTo>
                  <a:lnTo>
                    <a:pt x="319" y="343"/>
                  </a:lnTo>
                  <a:lnTo>
                    <a:pt x="319" y="345"/>
                  </a:lnTo>
                  <a:lnTo>
                    <a:pt x="321" y="350"/>
                  </a:lnTo>
                  <a:lnTo>
                    <a:pt x="326" y="357"/>
                  </a:lnTo>
                  <a:lnTo>
                    <a:pt x="335" y="366"/>
                  </a:lnTo>
                  <a:lnTo>
                    <a:pt x="335" y="366"/>
                  </a:lnTo>
                  <a:lnTo>
                    <a:pt x="368" y="391"/>
                  </a:lnTo>
                  <a:lnTo>
                    <a:pt x="388" y="405"/>
                  </a:lnTo>
                  <a:lnTo>
                    <a:pt x="388" y="405"/>
                  </a:lnTo>
                  <a:lnTo>
                    <a:pt x="398" y="405"/>
                  </a:lnTo>
                  <a:lnTo>
                    <a:pt x="407" y="401"/>
                  </a:lnTo>
                  <a:lnTo>
                    <a:pt x="411" y="400"/>
                  </a:lnTo>
                  <a:lnTo>
                    <a:pt x="412" y="396"/>
                  </a:lnTo>
                  <a:lnTo>
                    <a:pt x="412" y="396"/>
                  </a:lnTo>
                  <a:lnTo>
                    <a:pt x="419" y="389"/>
                  </a:lnTo>
                  <a:lnTo>
                    <a:pt x="426" y="378"/>
                  </a:lnTo>
                  <a:lnTo>
                    <a:pt x="432" y="370"/>
                  </a:lnTo>
                  <a:lnTo>
                    <a:pt x="434" y="366"/>
                  </a:lnTo>
                  <a:lnTo>
                    <a:pt x="434" y="363"/>
                  </a:lnTo>
                  <a:lnTo>
                    <a:pt x="434" y="363"/>
                  </a:lnTo>
                  <a:lnTo>
                    <a:pt x="430" y="359"/>
                  </a:lnTo>
                  <a:lnTo>
                    <a:pt x="426" y="355"/>
                  </a:lnTo>
                  <a:lnTo>
                    <a:pt x="405" y="347"/>
                  </a:lnTo>
                  <a:lnTo>
                    <a:pt x="405" y="347"/>
                  </a:lnTo>
                  <a:lnTo>
                    <a:pt x="388" y="340"/>
                  </a:lnTo>
                  <a:lnTo>
                    <a:pt x="372" y="333"/>
                  </a:lnTo>
                  <a:lnTo>
                    <a:pt x="365" y="327"/>
                  </a:lnTo>
                  <a:lnTo>
                    <a:pt x="358" y="322"/>
                  </a:lnTo>
                  <a:lnTo>
                    <a:pt x="353" y="315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35" y="282"/>
                  </a:lnTo>
                  <a:lnTo>
                    <a:pt x="328" y="271"/>
                  </a:lnTo>
                  <a:lnTo>
                    <a:pt x="323" y="266"/>
                  </a:lnTo>
                  <a:lnTo>
                    <a:pt x="317" y="262"/>
                  </a:lnTo>
                  <a:lnTo>
                    <a:pt x="317" y="262"/>
                  </a:lnTo>
                  <a:lnTo>
                    <a:pt x="310" y="259"/>
                  </a:lnTo>
                  <a:lnTo>
                    <a:pt x="303" y="257"/>
                  </a:lnTo>
                  <a:lnTo>
                    <a:pt x="293" y="255"/>
                  </a:lnTo>
                  <a:lnTo>
                    <a:pt x="286" y="255"/>
                  </a:lnTo>
                  <a:lnTo>
                    <a:pt x="280" y="253"/>
                  </a:lnTo>
                  <a:lnTo>
                    <a:pt x="277" y="252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66" y="236"/>
                  </a:lnTo>
                  <a:lnTo>
                    <a:pt x="263" y="229"/>
                  </a:lnTo>
                  <a:lnTo>
                    <a:pt x="257" y="222"/>
                  </a:lnTo>
                  <a:lnTo>
                    <a:pt x="250" y="216"/>
                  </a:lnTo>
                  <a:lnTo>
                    <a:pt x="250" y="216"/>
                  </a:lnTo>
                  <a:lnTo>
                    <a:pt x="242" y="209"/>
                  </a:lnTo>
                  <a:lnTo>
                    <a:pt x="235" y="202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24" y="193"/>
                  </a:lnTo>
                  <a:lnTo>
                    <a:pt x="220" y="195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0" y="202"/>
                  </a:lnTo>
                  <a:lnTo>
                    <a:pt x="203" y="206"/>
                  </a:lnTo>
                  <a:lnTo>
                    <a:pt x="199" y="206"/>
                  </a:lnTo>
                  <a:lnTo>
                    <a:pt x="196" y="204"/>
                  </a:lnTo>
                  <a:lnTo>
                    <a:pt x="191" y="199"/>
                  </a:lnTo>
                  <a:lnTo>
                    <a:pt x="187" y="192"/>
                  </a:lnTo>
                  <a:lnTo>
                    <a:pt x="187" y="192"/>
                  </a:lnTo>
                  <a:lnTo>
                    <a:pt x="182" y="183"/>
                  </a:lnTo>
                  <a:lnTo>
                    <a:pt x="180" y="174"/>
                  </a:lnTo>
                  <a:lnTo>
                    <a:pt x="175" y="153"/>
                  </a:lnTo>
                  <a:lnTo>
                    <a:pt x="169" y="13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59" y="88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17" y="8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032787" y="3049982"/>
              <a:ext cx="23199" cy="178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9" y="19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16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1" y="9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6" h="19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1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146999" y="3224869"/>
              <a:ext cx="101719" cy="13741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78" y="1"/>
                </a:cxn>
                <a:cxn ang="0">
                  <a:pos x="94" y="7"/>
                </a:cxn>
                <a:cxn ang="0">
                  <a:pos x="101" y="12"/>
                </a:cxn>
                <a:cxn ang="0">
                  <a:pos x="108" y="17"/>
                </a:cxn>
                <a:cxn ang="0">
                  <a:pos x="113" y="24"/>
                </a:cxn>
                <a:cxn ang="0">
                  <a:pos x="115" y="33"/>
                </a:cxn>
                <a:cxn ang="0">
                  <a:pos x="115" y="33"/>
                </a:cxn>
                <a:cxn ang="0">
                  <a:pos x="115" y="47"/>
                </a:cxn>
                <a:cxn ang="0">
                  <a:pos x="113" y="56"/>
                </a:cxn>
                <a:cxn ang="0">
                  <a:pos x="108" y="61"/>
                </a:cxn>
                <a:cxn ang="0">
                  <a:pos x="101" y="68"/>
                </a:cxn>
                <a:cxn ang="0">
                  <a:pos x="101" y="68"/>
                </a:cxn>
                <a:cxn ang="0">
                  <a:pos x="94" y="75"/>
                </a:cxn>
                <a:cxn ang="0">
                  <a:pos x="90" y="81"/>
                </a:cxn>
                <a:cxn ang="0">
                  <a:pos x="88" y="84"/>
                </a:cxn>
                <a:cxn ang="0">
                  <a:pos x="88" y="88"/>
                </a:cxn>
                <a:cxn ang="0">
                  <a:pos x="94" y="96"/>
                </a:cxn>
                <a:cxn ang="0">
                  <a:pos x="94" y="96"/>
                </a:cxn>
                <a:cxn ang="0">
                  <a:pos x="111" y="132"/>
                </a:cxn>
                <a:cxn ang="0">
                  <a:pos x="111" y="132"/>
                </a:cxn>
                <a:cxn ang="0">
                  <a:pos x="106" y="135"/>
                </a:cxn>
                <a:cxn ang="0">
                  <a:pos x="99" y="140"/>
                </a:cxn>
                <a:cxn ang="0">
                  <a:pos x="90" y="146"/>
                </a:cxn>
                <a:cxn ang="0">
                  <a:pos x="90" y="146"/>
                </a:cxn>
                <a:cxn ang="0">
                  <a:pos x="81" y="147"/>
                </a:cxn>
                <a:cxn ang="0">
                  <a:pos x="73" y="149"/>
                </a:cxn>
                <a:cxn ang="0">
                  <a:pos x="55" y="151"/>
                </a:cxn>
                <a:cxn ang="0">
                  <a:pos x="55" y="151"/>
                </a:cxn>
                <a:cxn ang="0">
                  <a:pos x="44" y="153"/>
                </a:cxn>
                <a:cxn ang="0">
                  <a:pos x="30" y="155"/>
                </a:cxn>
                <a:cxn ang="0">
                  <a:pos x="16" y="155"/>
                </a:cxn>
                <a:cxn ang="0">
                  <a:pos x="13" y="153"/>
                </a:cxn>
                <a:cxn ang="0">
                  <a:pos x="9" y="149"/>
                </a:cxn>
                <a:cxn ang="0">
                  <a:pos x="9" y="149"/>
                </a:cxn>
                <a:cxn ang="0">
                  <a:pos x="6" y="139"/>
                </a:cxn>
                <a:cxn ang="0">
                  <a:pos x="2" y="123"/>
                </a:cxn>
                <a:cxn ang="0">
                  <a:pos x="0" y="107"/>
                </a:cxn>
                <a:cxn ang="0">
                  <a:pos x="0" y="100"/>
                </a:cxn>
                <a:cxn ang="0">
                  <a:pos x="2" y="93"/>
                </a:cxn>
                <a:cxn ang="0">
                  <a:pos x="2" y="93"/>
                </a:cxn>
                <a:cxn ang="0">
                  <a:pos x="9" y="79"/>
                </a:cxn>
                <a:cxn ang="0">
                  <a:pos x="18" y="61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7" y="40"/>
                </a:cxn>
                <a:cxn ang="0">
                  <a:pos x="44" y="38"/>
                </a:cxn>
                <a:cxn ang="0">
                  <a:pos x="51" y="33"/>
                </a:cxn>
                <a:cxn ang="0">
                  <a:pos x="51" y="33"/>
                </a:cxn>
                <a:cxn ang="0">
                  <a:pos x="58" y="26"/>
                </a:cxn>
                <a:cxn ang="0">
                  <a:pos x="65" y="17"/>
                </a:cxn>
                <a:cxn ang="0">
                  <a:pos x="69" y="8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115" h="155">
                  <a:moveTo>
                    <a:pt x="73" y="0"/>
                  </a:moveTo>
                  <a:lnTo>
                    <a:pt x="73" y="0"/>
                  </a:lnTo>
                  <a:lnTo>
                    <a:pt x="78" y="1"/>
                  </a:lnTo>
                  <a:lnTo>
                    <a:pt x="94" y="7"/>
                  </a:lnTo>
                  <a:lnTo>
                    <a:pt x="101" y="12"/>
                  </a:lnTo>
                  <a:lnTo>
                    <a:pt x="108" y="17"/>
                  </a:lnTo>
                  <a:lnTo>
                    <a:pt x="113" y="24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47"/>
                  </a:lnTo>
                  <a:lnTo>
                    <a:pt x="113" y="56"/>
                  </a:lnTo>
                  <a:lnTo>
                    <a:pt x="108" y="6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94" y="75"/>
                  </a:lnTo>
                  <a:lnTo>
                    <a:pt x="90" y="81"/>
                  </a:lnTo>
                  <a:lnTo>
                    <a:pt x="88" y="84"/>
                  </a:lnTo>
                  <a:lnTo>
                    <a:pt x="88" y="88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06" y="135"/>
                  </a:lnTo>
                  <a:lnTo>
                    <a:pt x="99" y="140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1" y="147"/>
                  </a:lnTo>
                  <a:lnTo>
                    <a:pt x="73" y="149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44" y="153"/>
                  </a:lnTo>
                  <a:lnTo>
                    <a:pt x="30" y="155"/>
                  </a:lnTo>
                  <a:lnTo>
                    <a:pt x="16" y="155"/>
                  </a:lnTo>
                  <a:lnTo>
                    <a:pt x="13" y="153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39"/>
                  </a:lnTo>
                  <a:lnTo>
                    <a:pt x="2" y="123"/>
                  </a:lnTo>
                  <a:lnTo>
                    <a:pt x="0" y="107"/>
                  </a:lnTo>
                  <a:lnTo>
                    <a:pt x="0" y="100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9" y="79"/>
                  </a:lnTo>
                  <a:lnTo>
                    <a:pt x="18" y="61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7" y="40"/>
                  </a:lnTo>
                  <a:lnTo>
                    <a:pt x="44" y="38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69" y="8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213028" y="4843462"/>
              <a:ext cx="485399" cy="886925"/>
            </a:xfrm>
            <a:custGeom>
              <a:avLst/>
              <a:gdLst/>
              <a:ahLst/>
              <a:cxnLst>
                <a:cxn ang="0">
                  <a:pos x="434" y="9"/>
                </a:cxn>
                <a:cxn ang="0">
                  <a:pos x="419" y="35"/>
                </a:cxn>
                <a:cxn ang="0">
                  <a:pos x="419" y="86"/>
                </a:cxn>
                <a:cxn ang="0">
                  <a:pos x="409" y="109"/>
                </a:cxn>
                <a:cxn ang="0">
                  <a:pos x="388" y="109"/>
                </a:cxn>
                <a:cxn ang="0">
                  <a:pos x="368" y="105"/>
                </a:cxn>
                <a:cxn ang="0">
                  <a:pos x="365" y="141"/>
                </a:cxn>
                <a:cxn ang="0">
                  <a:pos x="352" y="181"/>
                </a:cxn>
                <a:cxn ang="0">
                  <a:pos x="342" y="178"/>
                </a:cxn>
                <a:cxn ang="0">
                  <a:pos x="330" y="164"/>
                </a:cxn>
                <a:cxn ang="0">
                  <a:pos x="319" y="204"/>
                </a:cxn>
                <a:cxn ang="0">
                  <a:pos x="296" y="225"/>
                </a:cxn>
                <a:cxn ang="0">
                  <a:pos x="291" y="241"/>
                </a:cxn>
                <a:cxn ang="0">
                  <a:pos x="250" y="245"/>
                </a:cxn>
                <a:cxn ang="0">
                  <a:pos x="189" y="253"/>
                </a:cxn>
                <a:cxn ang="0">
                  <a:pos x="139" y="287"/>
                </a:cxn>
                <a:cxn ang="0">
                  <a:pos x="122" y="303"/>
                </a:cxn>
                <a:cxn ang="0">
                  <a:pos x="102" y="334"/>
                </a:cxn>
                <a:cxn ang="0">
                  <a:pos x="81" y="401"/>
                </a:cxn>
                <a:cxn ang="0">
                  <a:pos x="74" y="454"/>
                </a:cxn>
                <a:cxn ang="0">
                  <a:pos x="99" y="556"/>
                </a:cxn>
                <a:cxn ang="0">
                  <a:pos x="99" y="593"/>
                </a:cxn>
                <a:cxn ang="0">
                  <a:pos x="72" y="616"/>
                </a:cxn>
                <a:cxn ang="0">
                  <a:pos x="14" y="674"/>
                </a:cxn>
                <a:cxn ang="0">
                  <a:pos x="0" y="741"/>
                </a:cxn>
                <a:cxn ang="0">
                  <a:pos x="9" y="840"/>
                </a:cxn>
                <a:cxn ang="0">
                  <a:pos x="23" y="884"/>
                </a:cxn>
                <a:cxn ang="0">
                  <a:pos x="44" y="910"/>
                </a:cxn>
                <a:cxn ang="0">
                  <a:pos x="41" y="926"/>
                </a:cxn>
                <a:cxn ang="0">
                  <a:pos x="48" y="965"/>
                </a:cxn>
                <a:cxn ang="0">
                  <a:pos x="81" y="990"/>
                </a:cxn>
                <a:cxn ang="0">
                  <a:pos x="124" y="993"/>
                </a:cxn>
                <a:cxn ang="0">
                  <a:pos x="159" y="986"/>
                </a:cxn>
                <a:cxn ang="0">
                  <a:pos x="210" y="981"/>
                </a:cxn>
                <a:cxn ang="0">
                  <a:pos x="233" y="951"/>
                </a:cxn>
                <a:cxn ang="0">
                  <a:pos x="280" y="842"/>
                </a:cxn>
                <a:cxn ang="0">
                  <a:pos x="296" y="787"/>
                </a:cxn>
                <a:cxn ang="0">
                  <a:pos x="381" y="627"/>
                </a:cxn>
                <a:cxn ang="0">
                  <a:pos x="449" y="456"/>
                </a:cxn>
                <a:cxn ang="0">
                  <a:pos x="458" y="405"/>
                </a:cxn>
                <a:cxn ang="0">
                  <a:pos x="448" y="373"/>
                </a:cxn>
                <a:cxn ang="0">
                  <a:pos x="453" y="348"/>
                </a:cxn>
                <a:cxn ang="0">
                  <a:pos x="490" y="306"/>
                </a:cxn>
                <a:cxn ang="0">
                  <a:pos x="539" y="278"/>
                </a:cxn>
                <a:cxn ang="0">
                  <a:pos x="544" y="269"/>
                </a:cxn>
                <a:cxn ang="0">
                  <a:pos x="534" y="211"/>
                </a:cxn>
                <a:cxn ang="0">
                  <a:pos x="530" y="149"/>
                </a:cxn>
                <a:cxn ang="0">
                  <a:pos x="511" y="88"/>
                </a:cxn>
                <a:cxn ang="0">
                  <a:pos x="485" y="23"/>
                </a:cxn>
                <a:cxn ang="0">
                  <a:pos x="465" y="0"/>
                </a:cxn>
                <a:cxn ang="0">
                  <a:pos x="448" y="3"/>
                </a:cxn>
              </a:cxnLst>
              <a:rect l="0" t="0" r="r" b="b"/>
              <a:pathLst>
                <a:path w="544" h="995">
                  <a:moveTo>
                    <a:pt x="448" y="3"/>
                  </a:moveTo>
                  <a:lnTo>
                    <a:pt x="448" y="3"/>
                  </a:lnTo>
                  <a:lnTo>
                    <a:pt x="444" y="5"/>
                  </a:lnTo>
                  <a:lnTo>
                    <a:pt x="434" y="9"/>
                  </a:lnTo>
                  <a:lnTo>
                    <a:pt x="428" y="12"/>
                  </a:lnTo>
                  <a:lnTo>
                    <a:pt x="425" y="17"/>
                  </a:lnTo>
                  <a:lnTo>
                    <a:pt x="421" y="26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56"/>
                  </a:lnTo>
                  <a:lnTo>
                    <a:pt x="421" y="77"/>
                  </a:lnTo>
                  <a:lnTo>
                    <a:pt x="419" y="86"/>
                  </a:lnTo>
                  <a:lnTo>
                    <a:pt x="418" y="95"/>
                  </a:lnTo>
                  <a:lnTo>
                    <a:pt x="414" y="104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5" y="111"/>
                  </a:lnTo>
                  <a:lnTo>
                    <a:pt x="402" y="112"/>
                  </a:lnTo>
                  <a:lnTo>
                    <a:pt x="395" y="111"/>
                  </a:lnTo>
                  <a:lnTo>
                    <a:pt x="388" y="109"/>
                  </a:lnTo>
                  <a:lnTo>
                    <a:pt x="381" y="105"/>
                  </a:lnTo>
                  <a:lnTo>
                    <a:pt x="375" y="104"/>
                  </a:lnTo>
                  <a:lnTo>
                    <a:pt x="370" y="104"/>
                  </a:lnTo>
                  <a:lnTo>
                    <a:pt x="368" y="105"/>
                  </a:lnTo>
                  <a:lnTo>
                    <a:pt x="368" y="107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5" y="141"/>
                  </a:lnTo>
                  <a:lnTo>
                    <a:pt x="361" y="162"/>
                  </a:lnTo>
                  <a:lnTo>
                    <a:pt x="360" y="171"/>
                  </a:lnTo>
                  <a:lnTo>
                    <a:pt x="356" y="178"/>
                  </a:lnTo>
                  <a:lnTo>
                    <a:pt x="352" y="181"/>
                  </a:lnTo>
                  <a:lnTo>
                    <a:pt x="349" y="183"/>
                  </a:lnTo>
                  <a:lnTo>
                    <a:pt x="349" y="183"/>
                  </a:lnTo>
                  <a:lnTo>
                    <a:pt x="345" y="181"/>
                  </a:lnTo>
                  <a:lnTo>
                    <a:pt x="342" y="178"/>
                  </a:lnTo>
                  <a:lnTo>
                    <a:pt x="337" y="169"/>
                  </a:lnTo>
                  <a:lnTo>
                    <a:pt x="335" y="165"/>
                  </a:lnTo>
                  <a:lnTo>
                    <a:pt x="333" y="164"/>
                  </a:lnTo>
                  <a:lnTo>
                    <a:pt x="330" y="164"/>
                  </a:lnTo>
                  <a:lnTo>
                    <a:pt x="328" y="169"/>
                  </a:lnTo>
                  <a:lnTo>
                    <a:pt x="328" y="169"/>
                  </a:lnTo>
                  <a:lnTo>
                    <a:pt x="323" y="185"/>
                  </a:lnTo>
                  <a:lnTo>
                    <a:pt x="319" y="204"/>
                  </a:lnTo>
                  <a:lnTo>
                    <a:pt x="314" y="225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96" y="225"/>
                  </a:lnTo>
                  <a:lnTo>
                    <a:pt x="298" y="230"/>
                  </a:lnTo>
                  <a:lnTo>
                    <a:pt x="296" y="234"/>
                  </a:lnTo>
                  <a:lnTo>
                    <a:pt x="294" y="238"/>
                  </a:lnTo>
                  <a:lnTo>
                    <a:pt x="291" y="241"/>
                  </a:lnTo>
                  <a:lnTo>
                    <a:pt x="286" y="243"/>
                  </a:lnTo>
                  <a:lnTo>
                    <a:pt x="286" y="243"/>
                  </a:lnTo>
                  <a:lnTo>
                    <a:pt x="270" y="245"/>
                  </a:lnTo>
                  <a:lnTo>
                    <a:pt x="250" y="245"/>
                  </a:lnTo>
                  <a:lnTo>
                    <a:pt x="227" y="246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189" y="253"/>
                  </a:lnTo>
                  <a:lnTo>
                    <a:pt x="176" y="259"/>
                  </a:lnTo>
                  <a:lnTo>
                    <a:pt x="164" y="266"/>
                  </a:lnTo>
                  <a:lnTo>
                    <a:pt x="155" y="273"/>
                  </a:lnTo>
                  <a:lnTo>
                    <a:pt x="139" y="287"/>
                  </a:lnTo>
                  <a:lnTo>
                    <a:pt x="134" y="292"/>
                  </a:lnTo>
                  <a:lnTo>
                    <a:pt x="134" y="292"/>
                  </a:lnTo>
                  <a:lnTo>
                    <a:pt x="131" y="294"/>
                  </a:lnTo>
                  <a:lnTo>
                    <a:pt x="122" y="303"/>
                  </a:lnTo>
                  <a:lnTo>
                    <a:pt x="115" y="308"/>
                  </a:lnTo>
                  <a:lnTo>
                    <a:pt x="111" y="315"/>
                  </a:lnTo>
                  <a:lnTo>
                    <a:pt x="106" y="324"/>
                  </a:lnTo>
                  <a:lnTo>
                    <a:pt x="102" y="334"/>
                  </a:lnTo>
                  <a:lnTo>
                    <a:pt x="102" y="334"/>
                  </a:lnTo>
                  <a:lnTo>
                    <a:pt x="95" y="357"/>
                  </a:lnTo>
                  <a:lnTo>
                    <a:pt x="87" y="385"/>
                  </a:lnTo>
                  <a:lnTo>
                    <a:pt x="81" y="401"/>
                  </a:lnTo>
                  <a:lnTo>
                    <a:pt x="78" y="417"/>
                  </a:lnTo>
                  <a:lnTo>
                    <a:pt x="76" y="435"/>
                  </a:lnTo>
                  <a:lnTo>
                    <a:pt x="74" y="454"/>
                  </a:lnTo>
                  <a:lnTo>
                    <a:pt x="74" y="454"/>
                  </a:lnTo>
                  <a:lnTo>
                    <a:pt x="76" y="475"/>
                  </a:lnTo>
                  <a:lnTo>
                    <a:pt x="81" y="495"/>
                  </a:lnTo>
                  <a:lnTo>
                    <a:pt x="94" y="537"/>
                  </a:lnTo>
                  <a:lnTo>
                    <a:pt x="99" y="556"/>
                  </a:lnTo>
                  <a:lnTo>
                    <a:pt x="102" y="572"/>
                  </a:lnTo>
                  <a:lnTo>
                    <a:pt x="102" y="581"/>
                  </a:lnTo>
                  <a:lnTo>
                    <a:pt x="102" y="588"/>
                  </a:lnTo>
                  <a:lnTo>
                    <a:pt x="99" y="593"/>
                  </a:lnTo>
                  <a:lnTo>
                    <a:pt x="95" y="599"/>
                  </a:lnTo>
                  <a:lnTo>
                    <a:pt x="95" y="599"/>
                  </a:lnTo>
                  <a:lnTo>
                    <a:pt x="85" y="607"/>
                  </a:lnTo>
                  <a:lnTo>
                    <a:pt x="72" y="616"/>
                  </a:lnTo>
                  <a:lnTo>
                    <a:pt x="48" y="634"/>
                  </a:lnTo>
                  <a:lnTo>
                    <a:pt x="36" y="646"/>
                  </a:lnTo>
                  <a:lnTo>
                    <a:pt x="23" y="658"/>
                  </a:lnTo>
                  <a:lnTo>
                    <a:pt x="14" y="674"/>
                  </a:lnTo>
                  <a:lnTo>
                    <a:pt x="7" y="694"/>
                  </a:lnTo>
                  <a:lnTo>
                    <a:pt x="7" y="694"/>
                  </a:lnTo>
                  <a:lnTo>
                    <a:pt x="4" y="717"/>
                  </a:lnTo>
                  <a:lnTo>
                    <a:pt x="0" y="741"/>
                  </a:lnTo>
                  <a:lnTo>
                    <a:pt x="0" y="768"/>
                  </a:lnTo>
                  <a:lnTo>
                    <a:pt x="2" y="792"/>
                  </a:lnTo>
                  <a:lnTo>
                    <a:pt x="4" y="817"/>
                  </a:lnTo>
                  <a:lnTo>
                    <a:pt x="9" y="840"/>
                  </a:lnTo>
                  <a:lnTo>
                    <a:pt x="13" y="859"/>
                  </a:lnTo>
                  <a:lnTo>
                    <a:pt x="18" y="873"/>
                  </a:lnTo>
                  <a:lnTo>
                    <a:pt x="18" y="873"/>
                  </a:lnTo>
                  <a:lnTo>
                    <a:pt x="23" y="884"/>
                  </a:lnTo>
                  <a:lnTo>
                    <a:pt x="28" y="893"/>
                  </a:lnTo>
                  <a:lnTo>
                    <a:pt x="39" y="903"/>
                  </a:lnTo>
                  <a:lnTo>
                    <a:pt x="41" y="907"/>
                  </a:lnTo>
                  <a:lnTo>
                    <a:pt x="44" y="910"/>
                  </a:lnTo>
                  <a:lnTo>
                    <a:pt x="44" y="914"/>
                  </a:lnTo>
                  <a:lnTo>
                    <a:pt x="43" y="919"/>
                  </a:lnTo>
                  <a:lnTo>
                    <a:pt x="43" y="919"/>
                  </a:lnTo>
                  <a:lnTo>
                    <a:pt x="41" y="926"/>
                  </a:lnTo>
                  <a:lnTo>
                    <a:pt x="39" y="933"/>
                  </a:lnTo>
                  <a:lnTo>
                    <a:pt x="41" y="944"/>
                  </a:lnTo>
                  <a:lnTo>
                    <a:pt x="44" y="954"/>
                  </a:lnTo>
                  <a:lnTo>
                    <a:pt x="48" y="965"/>
                  </a:lnTo>
                  <a:lnTo>
                    <a:pt x="57" y="974"/>
                  </a:lnTo>
                  <a:lnTo>
                    <a:pt x="67" y="983"/>
                  </a:lnTo>
                  <a:lnTo>
                    <a:pt x="81" y="990"/>
                  </a:lnTo>
                  <a:lnTo>
                    <a:pt x="81" y="990"/>
                  </a:lnTo>
                  <a:lnTo>
                    <a:pt x="95" y="993"/>
                  </a:lnTo>
                  <a:lnTo>
                    <a:pt x="106" y="995"/>
                  </a:lnTo>
                  <a:lnTo>
                    <a:pt x="115" y="995"/>
                  </a:lnTo>
                  <a:lnTo>
                    <a:pt x="124" y="993"/>
                  </a:lnTo>
                  <a:lnTo>
                    <a:pt x="138" y="988"/>
                  </a:lnTo>
                  <a:lnTo>
                    <a:pt x="146" y="986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82" y="986"/>
                  </a:lnTo>
                  <a:lnTo>
                    <a:pt x="192" y="986"/>
                  </a:lnTo>
                  <a:lnTo>
                    <a:pt x="201" y="984"/>
                  </a:lnTo>
                  <a:lnTo>
                    <a:pt x="210" y="981"/>
                  </a:lnTo>
                  <a:lnTo>
                    <a:pt x="217" y="974"/>
                  </a:lnTo>
                  <a:lnTo>
                    <a:pt x="226" y="965"/>
                  </a:lnTo>
                  <a:lnTo>
                    <a:pt x="233" y="951"/>
                  </a:lnTo>
                  <a:lnTo>
                    <a:pt x="233" y="951"/>
                  </a:lnTo>
                  <a:lnTo>
                    <a:pt x="249" y="919"/>
                  </a:lnTo>
                  <a:lnTo>
                    <a:pt x="264" y="886"/>
                  </a:lnTo>
                  <a:lnTo>
                    <a:pt x="275" y="856"/>
                  </a:lnTo>
                  <a:lnTo>
                    <a:pt x="280" y="842"/>
                  </a:lnTo>
                  <a:lnTo>
                    <a:pt x="282" y="828"/>
                  </a:lnTo>
                  <a:lnTo>
                    <a:pt x="282" y="828"/>
                  </a:lnTo>
                  <a:lnTo>
                    <a:pt x="286" y="810"/>
                  </a:lnTo>
                  <a:lnTo>
                    <a:pt x="296" y="787"/>
                  </a:lnTo>
                  <a:lnTo>
                    <a:pt x="308" y="761"/>
                  </a:lnTo>
                  <a:lnTo>
                    <a:pt x="324" y="731"/>
                  </a:lnTo>
                  <a:lnTo>
                    <a:pt x="356" y="673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402" y="579"/>
                  </a:lnTo>
                  <a:lnTo>
                    <a:pt x="428" y="516"/>
                  </a:lnTo>
                  <a:lnTo>
                    <a:pt x="449" y="456"/>
                  </a:lnTo>
                  <a:lnTo>
                    <a:pt x="456" y="431"/>
                  </a:lnTo>
                  <a:lnTo>
                    <a:pt x="458" y="415"/>
                  </a:lnTo>
                  <a:lnTo>
                    <a:pt x="458" y="415"/>
                  </a:lnTo>
                  <a:lnTo>
                    <a:pt x="458" y="405"/>
                  </a:lnTo>
                  <a:lnTo>
                    <a:pt x="456" y="398"/>
                  </a:lnTo>
                  <a:lnTo>
                    <a:pt x="451" y="387"/>
                  </a:lnTo>
                  <a:lnTo>
                    <a:pt x="448" y="378"/>
                  </a:lnTo>
                  <a:lnTo>
                    <a:pt x="448" y="373"/>
                  </a:lnTo>
                  <a:lnTo>
                    <a:pt x="448" y="366"/>
                  </a:lnTo>
                  <a:lnTo>
                    <a:pt x="448" y="366"/>
                  </a:lnTo>
                  <a:lnTo>
                    <a:pt x="449" y="357"/>
                  </a:lnTo>
                  <a:lnTo>
                    <a:pt x="453" y="348"/>
                  </a:lnTo>
                  <a:lnTo>
                    <a:pt x="463" y="333"/>
                  </a:lnTo>
                  <a:lnTo>
                    <a:pt x="476" y="317"/>
                  </a:lnTo>
                  <a:lnTo>
                    <a:pt x="490" y="306"/>
                  </a:lnTo>
                  <a:lnTo>
                    <a:pt x="490" y="306"/>
                  </a:lnTo>
                  <a:lnTo>
                    <a:pt x="516" y="289"/>
                  </a:lnTo>
                  <a:lnTo>
                    <a:pt x="529" y="282"/>
                  </a:lnTo>
                  <a:lnTo>
                    <a:pt x="534" y="278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1" y="278"/>
                  </a:lnTo>
                  <a:lnTo>
                    <a:pt x="543" y="276"/>
                  </a:lnTo>
                  <a:lnTo>
                    <a:pt x="544" y="269"/>
                  </a:lnTo>
                  <a:lnTo>
                    <a:pt x="543" y="260"/>
                  </a:lnTo>
                  <a:lnTo>
                    <a:pt x="541" y="248"/>
                  </a:lnTo>
                  <a:lnTo>
                    <a:pt x="536" y="223"/>
                  </a:lnTo>
                  <a:lnTo>
                    <a:pt x="534" y="21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178"/>
                  </a:lnTo>
                  <a:lnTo>
                    <a:pt x="530" y="149"/>
                  </a:lnTo>
                  <a:lnTo>
                    <a:pt x="529" y="134"/>
                  </a:lnTo>
                  <a:lnTo>
                    <a:pt x="525" y="118"/>
                  </a:lnTo>
                  <a:lnTo>
                    <a:pt x="520" y="102"/>
                  </a:lnTo>
                  <a:lnTo>
                    <a:pt x="511" y="88"/>
                  </a:lnTo>
                  <a:lnTo>
                    <a:pt x="511" y="88"/>
                  </a:lnTo>
                  <a:lnTo>
                    <a:pt x="502" y="72"/>
                  </a:lnTo>
                  <a:lnTo>
                    <a:pt x="497" y="56"/>
                  </a:lnTo>
                  <a:lnTo>
                    <a:pt x="485" y="23"/>
                  </a:lnTo>
                  <a:lnTo>
                    <a:pt x="478" y="10"/>
                  </a:lnTo>
                  <a:lnTo>
                    <a:pt x="474" y="5"/>
                  </a:lnTo>
                  <a:lnTo>
                    <a:pt x="470" y="1"/>
                  </a:lnTo>
                  <a:lnTo>
                    <a:pt x="465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8" y="3"/>
                  </a:lnTo>
                  <a:lnTo>
                    <a:pt x="448" y="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6766240" y="5462703"/>
              <a:ext cx="39260" cy="4104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28"/>
                </a:cxn>
                <a:cxn ang="0">
                  <a:pos x="2" y="35"/>
                </a:cxn>
                <a:cxn ang="0">
                  <a:pos x="3" y="40"/>
                </a:cxn>
                <a:cxn ang="0">
                  <a:pos x="7" y="46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9" y="44"/>
                </a:cxn>
                <a:cxn ang="0">
                  <a:pos x="26" y="40"/>
                </a:cxn>
                <a:cxn ang="0">
                  <a:pos x="33" y="35"/>
                </a:cxn>
                <a:cxn ang="0">
                  <a:pos x="39" y="30"/>
                </a:cxn>
                <a:cxn ang="0">
                  <a:pos x="42" y="24"/>
                </a:cxn>
                <a:cxn ang="0">
                  <a:pos x="44" y="19"/>
                </a:cxn>
                <a:cxn ang="0">
                  <a:pos x="42" y="14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23" y="3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44" h="46">
                  <a:moveTo>
                    <a:pt x="2" y="7"/>
                  </a:moveTo>
                  <a:lnTo>
                    <a:pt x="2" y="7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2" y="35"/>
                  </a:lnTo>
                  <a:lnTo>
                    <a:pt x="3" y="40"/>
                  </a:lnTo>
                  <a:lnTo>
                    <a:pt x="7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9" y="44"/>
                  </a:lnTo>
                  <a:lnTo>
                    <a:pt x="26" y="40"/>
                  </a:lnTo>
                  <a:lnTo>
                    <a:pt x="33" y="35"/>
                  </a:lnTo>
                  <a:lnTo>
                    <a:pt x="39" y="30"/>
                  </a:lnTo>
                  <a:lnTo>
                    <a:pt x="42" y="24"/>
                  </a:lnTo>
                  <a:lnTo>
                    <a:pt x="44" y="19"/>
                  </a:lnTo>
                  <a:lnTo>
                    <a:pt x="42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6887590" y="5414520"/>
              <a:ext cx="49968" cy="37476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1" y="10"/>
                </a:cxn>
                <a:cxn ang="0">
                  <a:pos x="17" y="9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" y="32"/>
                </a:cxn>
                <a:cxn ang="0">
                  <a:pos x="3" y="35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5" y="40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31" y="33"/>
                </a:cxn>
                <a:cxn ang="0">
                  <a:pos x="40" y="28"/>
                </a:cxn>
                <a:cxn ang="0">
                  <a:pos x="47" y="25"/>
                </a:cxn>
                <a:cxn ang="0">
                  <a:pos x="49" y="19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4" y="9"/>
                </a:cxn>
                <a:cxn ang="0">
                  <a:pos x="54" y="3"/>
                </a:cxn>
                <a:cxn ang="0">
                  <a:pos x="52" y="2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37" y="3"/>
                </a:cxn>
                <a:cxn ang="0">
                  <a:pos x="21" y="10"/>
                </a:cxn>
                <a:cxn ang="0">
                  <a:pos x="21" y="10"/>
                </a:cxn>
              </a:cxnLst>
              <a:rect l="0" t="0" r="r" b="b"/>
              <a:pathLst>
                <a:path w="54" h="40">
                  <a:moveTo>
                    <a:pt x="21" y="10"/>
                  </a:moveTo>
                  <a:lnTo>
                    <a:pt x="21" y="10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31" y="33"/>
                  </a:lnTo>
                  <a:lnTo>
                    <a:pt x="40" y="28"/>
                  </a:lnTo>
                  <a:lnTo>
                    <a:pt x="47" y="25"/>
                  </a:lnTo>
                  <a:lnTo>
                    <a:pt x="49" y="1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9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3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6900082" y="4359847"/>
              <a:ext cx="48182" cy="5353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1" y="11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7" y="55"/>
                </a:cxn>
                <a:cxn ang="0">
                  <a:pos x="14" y="58"/>
                </a:cxn>
                <a:cxn ang="0">
                  <a:pos x="21" y="58"/>
                </a:cxn>
                <a:cxn ang="0">
                  <a:pos x="21" y="58"/>
                </a:cxn>
                <a:cxn ang="0">
                  <a:pos x="30" y="58"/>
                </a:cxn>
                <a:cxn ang="0">
                  <a:pos x="38" y="56"/>
                </a:cxn>
                <a:cxn ang="0">
                  <a:pos x="44" y="55"/>
                </a:cxn>
                <a:cxn ang="0">
                  <a:pos x="49" y="51"/>
                </a:cxn>
                <a:cxn ang="0">
                  <a:pos x="52" y="46"/>
                </a:cxn>
                <a:cxn ang="0">
                  <a:pos x="52" y="42"/>
                </a:cxn>
                <a:cxn ang="0">
                  <a:pos x="52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0" y="23"/>
                </a:cxn>
                <a:cxn ang="0">
                  <a:pos x="31" y="11"/>
                </a:cxn>
                <a:cxn ang="0">
                  <a:pos x="26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52" h="58">
                  <a:moveTo>
                    <a:pt x="7" y="2"/>
                  </a:moveTo>
                  <a:lnTo>
                    <a:pt x="7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4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30" y="58"/>
                  </a:lnTo>
                  <a:lnTo>
                    <a:pt x="38" y="56"/>
                  </a:lnTo>
                  <a:lnTo>
                    <a:pt x="44" y="55"/>
                  </a:lnTo>
                  <a:lnTo>
                    <a:pt x="49" y="51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2" y="39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0" y="23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210266" y="3174901"/>
              <a:ext cx="33906" cy="4996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5" y="14"/>
                </a:cxn>
                <a:cxn ang="0">
                  <a:pos x="2" y="2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49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6" y="57"/>
                </a:cxn>
                <a:cxn ang="0">
                  <a:pos x="32" y="55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39" y="44"/>
                </a:cxn>
                <a:cxn ang="0">
                  <a:pos x="39" y="39"/>
                </a:cxn>
                <a:cxn ang="0">
                  <a:pos x="37" y="34"/>
                </a:cxn>
                <a:cxn ang="0">
                  <a:pos x="35" y="28"/>
                </a:cxn>
                <a:cxn ang="0">
                  <a:pos x="28" y="21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5" y="16"/>
                </a:cxn>
                <a:cxn ang="0">
                  <a:pos x="23" y="7"/>
                </a:cxn>
                <a:cxn ang="0">
                  <a:pos x="21" y="4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39" h="57">
                  <a:moveTo>
                    <a:pt x="11" y="2"/>
                  </a:moveTo>
                  <a:lnTo>
                    <a:pt x="11" y="2"/>
                  </a:lnTo>
                  <a:lnTo>
                    <a:pt x="5" y="14"/>
                  </a:lnTo>
                  <a:lnTo>
                    <a:pt x="2" y="2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49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6" y="57"/>
                  </a:lnTo>
                  <a:lnTo>
                    <a:pt x="32" y="55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7" y="34"/>
                  </a:lnTo>
                  <a:lnTo>
                    <a:pt x="35" y="28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6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556470" y="2239793"/>
              <a:ext cx="39260" cy="2855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9" y="25"/>
                </a:cxn>
                <a:cxn ang="0">
                  <a:pos x="20" y="28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7" y="26"/>
                </a:cxn>
                <a:cxn ang="0">
                  <a:pos x="41" y="23"/>
                </a:cxn>
                <a:cxn ang="0">
                  <a:pos x="44" y="18"/>
                </a:cxn>
                <a:cxn ang="0">
                  <a:pos x="44" y="12"/>
                </a:cxn>
                <a:cxn ang="0">
                  <a:pos x="41" y="7"/>
                </a:cxn>
                <a:cxn ang="0">
                  <a:pos x="34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4" h="32">
                  <a:moveTo>
                    <a:pt x="20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497580" y="2218379"/>
              <a:ext cx="17846" cy="12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1" y="11"/>
                </a:cxn>
                <a:cxn ang="0">
                  <a:pos x="18" y="6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11" y="11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715296" y="2238009"/>
              <a:ext cx="26768" cy="339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1" y="37"/>
                </a:cxn>
                <a:cxn ang="0">
                  <a:pos x="14" y="39"/>
                </a:cxn>
                <a:cxn ang="0">
                  <a:pos x="18" y="37"/>
                </a:cxn>
                <a:cxn ang="0">
                  <a:pos x="21" y="32"/>
                </a:cxn>
                <a:cxn ang="0">
                  <a:pos x="21" y="32"/>
                </a:cxn>
                <a:cxn ang="0">
                  <a:pos x="27" y="18"/>
                </a:cxn>
                <a:cxn ang="0">
                  <a:pos x="32" y="7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2" h="39">
                  <a:moveTo>
                    <a:pt x="18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8" y="37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7" y="18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752771" y="2184473"/>
              <a:ext cx="14276" cy="3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1" y="29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5" y="5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35">
                  <a:moveTo>
                    <a:pt x="0" y="0"/>
                  </a:moveTo>
                  <a:lnTo>
                    <a:pt x="8" y="35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6" y="17"/>
                  </a:lnTo>
                  <a:lnTo>
                    <a:pt x="16" y="10"/>
                  </a:lnTo>
                  <a:lnTo>
                    <a:pt x="15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95730" y="1897158"/>
              <a:ext cx="24984" cy="374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14" y="33"/>
                </a:cxn>
                <a:cxn ang="0">
                  <a:pos x="20" y="37"/>
                </a:cxn>
                <a:cxn ang="0">
                  <a:pos x="23" y="40"/>
                </a:cxn>
                <a:cxn ang="0">
                  <a:pos x="27" y="39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7" y="23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4" y="5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9" h="40">
                  <a:moveTo>
                    <a:pt x="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14" y="33"/>
                  </a:lnTo>
                  <a:lnTo>
                    <a:pt x="20" y="37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7" y="23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14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2540410" y="3198101"/>
              <a:ext cx="176671" cy="4996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58" y="1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91" y="7"/>
                </a:cxn>
                <a:cxn ang="0">
                  <a:pos x="109" y="7"/>
                </a:cxn>
                <a:cxn ang="0">
                  <a:pos x="125" y="7"/>
                </a:cxn>
                <a:cxn ang="0">
                  <a:pos x="142" y="7"/>
                </a:cxn>
                <a:cxn ang="0">
                  <a:pos x="142" y="7"/>
                </a:cxn>
                <a:cxn ang="0">
                  <a:pos x="164" y="7"/>
                </a:cxn>
                <a:cxn ang="0">
                  <a:pos x="185" y="7"/>
                </a:cxn>
                <a:cxn ang="0">
                  <a:pos x="192" y="8"/>
                </a:cxn>
                <a:cxn ang="0">
                  <a:pos x="197" y="10"/>
                </a:cxn>
                <a:cxn ang="0">
                  <a:pos x="199" y="12"/>
                </a:cxn>
                <a:cxn ang="0">
                  <a:pos x="199" y="15"/>
                </a:cxn>
                <a:cxn ang="0">
                  <a:pos x="197" y="21"/>
                </a:cxn>
                <a:cxn ang="0">
                  <a:pos x="197" y="21"/>
                </a:cxn>
                <a:cxn ang="0">
                  <a:pos x="190" y="35"/>
                </a:cxn>
                <a:cxn ang="0">
                  <a:pos x="186" y="44"/>
                </a:cxn>
                <a:cxn ang="0">
                  <a:pos x="185" y="47"/>
                </a:cxn>
                <a:cxn ang="0">
                  <a:pos x="179" y="51"/>
                </a:cxn>
                <a:cxn ang="0">
                  <a:pos x="174" y="52"/>
                </a:cxn>
                <a:cxn ang="0">
                  <a:pos x="165" y="54"/>
                </a:cxn>
                <a:cxn ang="0">
                  <a:pos x="165" y="54"/>
                </a:cxn>
                <a:cxn ang="0">
                  <a:pos x="158" y="54"/>
                </a:cxn>
                <a:cxn ang="0">
                  <a:pos x="153" y="54"/>
                </a:cxn>
                <a:cxn ang="0">
                  <a:pos x="149" y="52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42" y="44"/>
                </a:cxn>
                <a:cxn ang="0">
                  <a:pos x="137" y="42"/>
                </a:cxn>
                <a:cxn ang="0">
                  <a:pos x="137" y="42"/>
                </a:cxn>
                <a:cxn ang="0">
                  <a:pos x="125" y="42"/>
                </a:cxn>
                <a:cxn ang="0">
                  <a:pos x="111" y="38"/>
                </a:cxn>
                <a:cxn ang="0">
                  <a:pos x="95" y="38"/>
                </a:cxn>
                <a:cxn ang="0">
                  <a:pos x="86" y="40"/>
                </a:cxn>
                <a:cxn ang="0">
                  <a:pos x="79" y="42"/>
                </a:cxn>
                <a:cxn ang="0">
                  <a:pos x="79" y="42"/>
                </a:cxn>
                <a:cxn ang="0">
                  <a:pos x="65" y="49"/>
                </a:cxn>
                <a:cxn ang="0">
                  <a:pos x="53" y="52"/>
                </a:cxn>
                <a:cxn ang="0">
                  <a:pos x="40" y="54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0" y="42"/>
                </a:cxn>
                <a:cxn ang="0">
                  <a:pos x="19" y="31"/>
                </a:cxn>
                <a:cxn ang="0">
                  <a:pos x="21" y="28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21"/>
                </a:cxn>
                <a:cxn ang="0">
                  <a:pos x="26" y="19"/>
                </a:cxn>
                <a:cxn ang="0">
                  <a:pos x="30" y="14"/>
                </a:cxn>
                <a:cxn ang="0">
                  <a:pos x="31" y="10"/>
                </a:cxn>
                <a:cxn ang="0">
                  <a:pos x="30" y="8"/>
                </a:cxn>
                <a:cxn ang="0">
                  <a:pos x="28" y="7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199" h="56">
                  <a:moveTo>
                    <a:pt x="21" y="5"/>
                  </a:moveTo>
                  <a:lnTo>
                    <a:pt x="21" y="5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91" y="7"/>
                  </a:lnTo>
                  <a:lnTo>
                    <a:pt x="109" y="7"/>
                  </a:lnTo>
                  <a:lnTo>
                    <a:pt x="125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64" y="7"/>
                  </a:lnTo>
                  <a:lnTo>
                    <a:pt x="185" y="7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199" y="12"/>
                  </a:lnTo>
                  <a:lnTo>
                    <a:pt x="199" y="15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0" y="35"/>
                  </a:lnTo>
                  <a:lnTo>
                    <a:pt x="186" y="44"/>
                  </a:lnTo>
                  <a:lnTo>
                    <a:pt x="185" y="47"/>
                  </a:lnTo>
                  <a:lnTo>
                    <a:pt x="179" y="51"/>
                  </a:lnTo>
                  <a:lnTo>
                    <a:pt x="174" y="52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58" y="54"/>
                  </a:lnTo>
                  <a:lnTo>
                    <a:pt x="153" y="54"/>
                  </a:lnTo>
                  <a:lnTo>
                    <a:pt x="149" y="52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42" y="44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11" y="38"/>
                  </a:lnTo>
                  <a:lnTo>
                    <a:pt x="95" y="38"/>
                  </a:lnTo>
                  <a:lnTo>
                    <a:pt x="86" y="40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65" y="49"/>
                  </a:lnTo>
                  <a:lnTo>
                    <a:pt x="53" y="52"/>
                  </a:lnTo>
                  <a:lnTo>
                    <a:pt x="4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0" y="42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971624" y="4040412"/>
              <a:ext cx="19630" cy="2855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5" y="31"/>
                </a:cxn>
                <a:cxn ang="0">
                  <a:pos x="12" y="31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16"/>
                </a:cxn>
                <a:cxn ang="0">
                  <a:pos x="21" y="5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3" h="31">
                  <a:moveTo>
                    <a:pt x="7" y="3"/>
                  </a:moveTo>
                  <a:lnTo>
                    <a:pt x="7" y="3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12" y="31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6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4019807" y="3970813"/>
              <a:ext cx="23199" cy="1963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7" y="20"/>
                </a:cxn>
                <a:cxn ang="0">
                  <a:pos x="15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24" h="21">
                  <a:moveTo>
                    <a:pt x="3" y="4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4105465" y="3829834"/>
              <a:ext cx="41044" cy="41045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4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12" y="45"/>
                </a:cxn>
                <a:cxn ang="0">
                  <a:pos x="17" y="44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7" y="31"/>
                </a:cxn>
                <a:cxn ang="0">
                  <a:pos x="40" y="28"/>
                </a:cxn>
                <a:cxn ang="0">
                  <a:pos x="42" y="23"/>
                </a:cxn>
                <a:cxn ang="0">
                  <a:pos x="44" y="19"/>
                </a:cxn>
                <a:cxn ang="0">
                  <a:pos x="46" y="14"/>
                </a:cxn>
                <a:cxn ang="0">
                  <a:pos x="44" y="10"/>
                </a:cxn>
                <a:cxn ang="0">
                  <a:pos x="44" y="7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0" y="7"/>
                </a:cxn>
                <a:cxn ang="0">
                  <a:pos x="9" y="14"/>
                </a:cxn>
                <a:cxn ang="0">
                  <a:pos x="9" y="14"/>
                </a:cxn>
              </a:cxnLst>
              <a:rect l="0" t="0" r="r" b="b"/>
              <a:pathLst>
                <a:path w="46" h="45">
                  <a:moveTo>
                    <a:pt x="9" y="14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12" y="45"/>
                  </a:lnTo>
                  <a:lnTo>
                    <a:pt x="17" y="4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7" y="31"/>
                  </a:lnTo>
                  <a:lnTo>
                    <a:pt x="40" y="28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7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2520779" y="2298684"/>
              <a:ext cx="542505" cy="431863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366" y="153"/>
                </a:cxn>
                <a:cxn ang="0">
                  <a:pos x="362" y="254"/>
                </a:cxn>
                <a:cxn ang="0">
                  <a:pos x="362" y="285"/>
                </a:cxn>
                <a:cxn ang="0">
                  <a:pos x="359" y="314"/>
                </a:cxn>
                <a:cxn ang="0">
                  <a:pos x="355" y="319"/>
                </a:cxn>
                <a:cxn ang="0">
                  <a:pos x="325" y="342"/>
                </a:cxn>
                <a:cxn ang="0">
                  <a:pos x="304" y="359"/>
                </a:cxn>
                <a:cxn ang="0">
                  <a:pos x="301" y="363"/>
                </a:cxn>
                <a:cxn ang="0">
                  <a:pos x="292" y="391"/>
                </a:cxn>
                <a:cxn ang="0">
                  <a:pos x="292" y="402"/>
                </a:cxn>
                <a:cxn ang="0">
                  <a:pos x="294" y="440"/>
                </a:cxn>
                <a:cxn ang="0">
                  <a:pos x="294" y="451"/>
                </a:cxn>
                <a:cxn ang="0">
                  <a:pos x="280" y="479"/>
                </a:cxn>
                <a:cxn ang="0">
                  <a:pos x="274" y="484"/>
                </a:cxn>
                <a:cxn ang="0">
                  <a:pos x="0" y="463"/>
                </a:cxn>
                <a:cxn ang="0">
                  <a:pos x="10" y="437"/>
                </a:cxn>
                <a:cxn ang="0">
                  <a:pos x="19" y="426"/>
                </a:cxn>
                <a:cxn ang="0">
                  <a:pos x="23" y="421"/>
                </a:cxn>
                <a:cxn ang="0">
                  <a:pos x="26" y="407"/>
                </a:cxn>
                <a:cxn ang="0">
                  <a:pos x="26" y="405"/>
                </a:cxn>
                <a:cxn ang="0">
                  <a:pos x="33" y="388"/>
                </a:cxn>
                <a:cxn ang="0">
                  <a:pos x="45" y="377"/>
                </a:cxn>
                <a:cxn ang="0">
                  <a:pos x="52" y="370"/>
                </a:cxn>
                <a:cxn ang="0">
                  <a:pos x="72" y="340"/>
                </a:cxn>
                <a:cxn ang="0">
                  <a:pos x="84" y="312"/>
                </a:cxn>
                <a:cxn ang="0">
                  <a:pos x="100" y="278"/>
                </a:cxn>
                <a:cxn ang="0">
                  <a:pos x="118" y="247"/>
                </a:cxn>
                <a:cxn ang="0">
                  <a:pos x="121" y="241"/>
                </a:cxn>
                <a:cxn ang="0">
                  <a:pos x="149" y="220"/>
                </a:cxn>
                <a:cxn ang="0">
                  <a:pos x="165" y="215"/>
                </a:cxn>
                <a:cxn ang="0">
                  <a:pos x="170" y="210"/>
                </a:cxn>
                <a:cxn ang="0">
                  <a:pos x="174" y="194"/>
                </a:cxn>
                <a:cxn ang="0">
                  <a:pos x="174" y="185"/>
                </a:cxn>
                <a:cxn ang="0">
                  <a:pos x="174" y="164"/>
                </a:cxn>
                <a:cxn ang="0">
                  <a:pos x="176" y="146"/>
                </a:cxn>
                <a:cxn ang="0">
                  <a:pos x="186" y="129"/>
                </a:cxn>
                <a:cxn ang="0">
                  <a:pos x="258" y="53"/>
                </a:cxn>
                <a:cxn ang="0">
                  <a:pos x="264" y="44"/>
                </a:cxn>
                <a:cxn ang="0">
                  <a:pos x="278" y="16"/>
                </a:cxn>
                <a:cxn ang="0">
                  <a:pos x="278" y="7"/>
                </a:cxn>
              </a:cxnLst>
              <a:rect l="0" t="0" r="r" b="b"/>
              <a:pathLst>
                <a:path w="607" h="484">
                  <a:moveTo>
                    <a:pt x="278" y="7"/>
                  </a:moveTo>
                  <a:lnTo>
                    <a:pt x="607" y="0"/>
                  </a:lnTo>
                  <a:lnTo>
                    <a:pt x="607" y="146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62" y="285"/>
                  </a:lnTo>
                  <a:lnTo>
                    <a:pt x="361" y="305"/>
                  </a:lnTo>
                  <a:lnTo>
                    <a:pt x="359" y="314"/>
                  </a:lnTo>
                  <a:lnTo>
                    <a:pt x="355" y="319"/>
                  </a:lnTo>
                  <a:lnTo>
                    <a:pt x="355" y="319"/>
                  </a:lnTo>
                  <a:lnTo>
                    <a:pt x="343" y="329"/>
                  </a:lnTo>
                  <a:lnTo>
                    <a:pt x="325" y="342"/>
                  </a:lnTo>
                  <a:lnTo>
                    <a:pt x="310" y="354"/>
                  </a:lnTo>
                  <a:lnTo>
                    <a:pt x="304" y="359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295" y="381"/>
                  </a:lnTo>
                  <a:lnTo>
                    <a:pt x="292" y="391"/>
                  </a:lnTo>
                  <a:lnTo>
                    <a:pt x="292" y="402"/>
                  </a:lnTo>
                  <a:lnTo>
                    <a:pt x="292" y="402"/>
                  </a:lnTo>
                  <a:lnTo>
                    <a:pt x="294" y="426"/>
                  </a:lnTo>
                  <a:lnTo>
                    <a:pt x="294" y="440"/>
                  </a:lnTo>
                  <a:lnTo>
                    <a:pt x="294" y="451"/>
                  </a:lnTo>
                  <a:lnTo>
                    <a:pt x="294" y="451"/>
                  </a:lnTo>
                  <a:lnTo>
                    <a:pt x="285" y="469"/>
                  </a:lnTo>
                  <a:lnTo>
                    <a:pt x="280" y="479"/>
                  </a:lnTo>
                  <a:lnTo>
                    <a:pt x="276" y="483"/>
                  </a:lnTo>
                  <a:lnTo>
                    <a:pt x="274" y="484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3" y="449"/>
                  </a:lnTo>
                  <a:lnTo>
                    <a:pt x="10" y="437"/>
                  </a:lnTo>
                  <a:lnTo>
                    <a:pt x="14" y="432"/>
                  </a:lnTo>
                  <a:lnTo>
                    <a:pt x="19" y="426"/>
                  </a:lnTo>
                  <a:lnTo>
                    <a:pt x="19" y="426"/>
                  </a:lnTo>
                  <a:lnTo>
                    <a:pt x="23" y="421"/>
                  </a:lnTo>
                  <a:lnTo>
                    <a:pt x="26" y="416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5"/>
                  </a:lnTo>
                  <a:lnTo>
                    <a:pt x="28" y="398"/>
                  </a:lnTo>
                  <a:lnTo>
                    <a:pt x="33" y="388"/>
                  </a:lnTo>
                  <a:lnTo>
                    <a:pt x="38" y="382"/>
                  </a:lnTo>
                  <a:lnTo>
                    <a:pt x="45" y="377"/>
                  </a:lnTo>
                  <a:lnTo>
                    <a:pt x="45" y="377"/>
                  </a:lnTo>
                  <a:lnTo>
                    <a:pt x="52" y="370"/>
                  </a:lnTo>
                  <a:lnTo>
                    <a:pt x="59" y="361"/>
                  </a:lnTo>
                  <a:lnTo>
                    <a:pt x="72" y="340"/>
                  </a:lnTo>
                  <a:lnTo>
                    <a:pt x="81" y="321"/>
                  </a:lnTo>
                  <a:lnTo>
                    <a:pt x="84" y="312"/>
                  </a:lnTo>
                  <a:lnTo>
                    <a:pt x="84" y="312"/>
                  </a:lnTo>
                  <a:lnTo>
                    <a:pt x="100" y="278"/>
                  </a:lnTo>
                  <a:lnTo>
                    <a:pt x="112" y="255"/>
                  </a:lnTo>
                  <a:lnTo>
                    <a:pt x="118" y="247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37" y="227"/>
                  </a:lnTo>
                  <a:lnTo>
                    <a:pt x="149" y="220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70" y="210"/>
                  </a:lnTo>
                  <a:lnTo>
                    <a:pt x="174" y="201"/>
                  </a:lnTo>
                  <a:lnTo>
                    <a:pt x="174" y="194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74" y="155"/>
                  </a:lnTo>
                  <a:lnTo>
                    <a:pt x="176" y="146"/>
                  </a:lnTo>
                  <a:lnTo>
                    <a:pt x="181" y="137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258" y="53"/>
                  </a:lnTo>
                  <a:lnTo>
                    <a:pt x="258" y="53"/>
                  </a:lnTo>
                  <a:lnTo>
                    <a:pt x="264" y="44"/>
                  </a:lnTo>
                  <a:lnTo>
                    <a:pt x="273" y="30"/>
                  </a:lnTo>
                  <a:lnTo>
                    <a:pt x="278" y="16"/>
                  </a:lnTo>
                  <a:lnTo>
                    <a:pt x="278" y="11"/>
                  </a:lnTo>
                  <a:lnTo>
                    <a:pt x="278" y="7"/>
                  </a:lnTo>
                  <a:lnTo>
                    <a:pt x="278" y="7"/>
                  </a:ln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72" name="Freeform 100"/>
            <p:cNvSpPr>
              <a:spLocks/>
            </p:cNvSpPr>
            <p:nvPr/>
          </p:nvSpPr>
          <p:spPr bwMode="auto">
            <a:xfrm>
              <a:off x="5381424" y="4133209"/>
              <a:ext cx="121350" cy="1106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21" y="56"/>
                </a:cxn>
                <a:cxn ang="0">
                  <a:pos x="12" y="68"/>
                </a:cxn>
                <a:cxn ang="0">
                  <a:pos x="1" y="86"/>
                </a:cxn>
                <a:cxn ang="0">
                  <a:pos x="1" y="100"/>
                </a:cxn>
                <a:cxn ang="0">
                  <a:pos x="7" y="116"/>
                </a:cxn>
                <a:cxn ang="0">
                  <a:pos x="14" y="125"/>
                </a:cxn>
                <a:cxn ang="0">
                  <a:pos x="12" y="118"/>
                </a:cxn>
                <a:cxn ang="0">
                  <a:pos x="12" y="112"/>
                </a:cxn>
                <a:cxn ang="0">
                  <a:pos x="19" y="112"/>
                </a:cxn>
                <a:cxn ang="0">
                  <a:pos x="44" y="119"/>
                </a:cxn>
                <a:cxn ang="0">
                  <a:pos x="63" y="119"/>
                </a:cxn>
                <a:cxn ang="0">
                  <a:pos x="67" y="118"/>
                </a:cxn>
                <a:cxn ang="0">
                  <a:pos x="72" y="109"/>
                </a:cxn>
                <a:cxn ang="0">
                  <a:pos x="77" y="100"/>
                </a:cxn>
                <a:cxn ang="0">
                  <a:pos x="84" y="98"/>
                </a:cxn>
                <a:cxn ang="0">
                  <a:pos x="88" y="102"/>
                </a:cxn>
                <a:cxn ang="0">
                  <a:pos x="88" y="102"/>
                </a:cxn>
                <a:cxn ang="0">
                  <a:pos x="91" y="91"/>
                </a:cxn>
                <a:cxn ang="0">
                  <a:pos x="100" y="75"/>
                </a:cxn>
                <a:cxn ang="0">
                  <a:pos x="107" y="65"/>
                </a:cxn>
                <a:cxn ang="0">
                  <a:pos x="125" y="37"/>
                </a:cxn>
                <a:cxn ang="0">
                  <a:pos x="132" y="28"/>
                </a:cxn>
                <a:cxn ang="0">
                  <a:pos x="135" y="19"/>
                </a:cxn>
                <a:cxn ang="0">
                  <a:pos x="134" y="10"/>
                </a:cxn>
                <a:cxn ang="0">
                  <a:pos x="128" y="3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5" y="0"/>
                </a:cxn>
                <a:cxn ang="0">
                  <a:pos x="79" y="8"/>
                </a:cxn>
                <a:cxn ang="0">
                  <a:pos x="44" y="30"/>
                </a:cxn>
                <a:cxn ang="0">
                  <a:pos x="38" y="33"/>
                </a:cxn>
                <a:cxn ang="0">
                  <a:pos x="28" y="33"/>
                </a:cxn>
              </a:cxnLst>
              <a:rect l="0" t="0" r="r" b="b"/>
              <a:pathLst>
                <a:path w="135" h="125">
                  <a:moveTo>
                    <a:pt x="28" y="33"/>
                  </a:moveTo>
                  <a:lnTo>
                    <a:pt x="28" y="33"/>
                  </a:lnTo>
                  <a:lnTo>
                    <a:pt x="24" y="45"/>
                  </a:lnTo>
                  <a:lnTo>
                    <a:pt x="21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7" y="11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2" y="123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44" y="119"/>
                  </a:lnTo>
                  <a:lnTo>
                    <a:pt x="58" y="121"/>
                  </a:lnTo>
                  <a:lnTo>
                    <a:pt x="63" y="119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4"/>
                  </a:lnTo>
                  <a:lnTo>
                    <a:pt x="72" y="109"/>
                  </a:lnTo>
                  <a:lnTo>
                    <a:pt x="75" y="102"/>
                  </a:lnTo>
                  <a:lnTo>
                    <a:pt x="77" y="100"/>
                  </a:lnTo>
                  <a:lnTo>
                    <a:pt x="81" y="98"/>
                  </a:lnTo>
                  <a:lnTo>
                    <a:pt x="84" y="9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5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1" y="91"/>
                  </a:lnTo>
                  <a:lnTo>
                    <a:pt x="95" y="8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7" y="65"/>
                  </a:lnTo>
                  <a:lnTo>
                    <a:pt x="116" y="51"/>
                  </a:lnTo>
                  <a:lnTo>
                    <a:pt x="125" y="37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4" y="24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4" y="10"/>
                  </a:lnTo>
                  <a:lnTo>
                    <a:pt x="132" y="7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79" y="8"/>
                  </a:lnTo>
                  <a:lnTo>
                    <a:pt x="70" y="15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8" y="33"/>
                  </a:lnTo>
                  <a:lnTo>
                    <a:pt x="33" y="35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5381424" y="4133209"/>
              <a:ext cx="121350" cy="1106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21" y="56"/>
                </a:cxn>
                <a:cxn ang="0">
                  <a:pos x="12" y="68"/>
                </a:cxn>
                <a:cxn ang="0">
                  <a:pos x="1" y="86"/>
                </a:cxn>
                <a:cxn ang="0">
                  <a:pos x="1" y="100"/>
                </a:cxn>
                <a:cxn ang="0">
                  <a:pos x="7" y="116"/>
                </a:cxn>
                <a:cxn ang="0">
                  <a:pos x="14" y="125"/>
                </a:cxn>
                <a:cxn ang="0">
                  <a:pos x="12" y="118"/>
                </a:cxn>
                <a:cxn ang="0">
                  <a:pos x="12" y="112"/>
                </a:cxn>
                <a:cxn ang="0">
                  <a:pos x="19" y="112"/>
                </a:cxn>
                <a:cxn ang="0">
                  <a:pos x="44" y="119"/>
                </a:cxn>
                <a:cxn ang="0">
                  <a:pos x="63" y="119"/>
                </a:cxn>
                <a:cxn ang="0">
                  <a:pos x="67" y="118"/>
                </a:cxn>
                <a:cxn ang="0">
                  <a:pos x="72" y="109"/>
                </a:cxn>
                <a:cxn ang="0">
                  <a:pos x="77" y="100"/>
                </a:cxn>
                <a:cxn ang="0">
                  <a:pos x="84" y="98"/>
                </a:cxn>
                <a:cxn ang="0">
                  <a:pos x="88" y="102"/>
                </a:cxn>
                <a:cxn ang="0">
                  <a:pos x="88" y="102"/>
                </a:cxn>
                <a:cxn ang="0">
                  <a:pos x="91" y="91"/>
                </a:cxn>
                <a:cxn ang="0">
                  <a:pos x="100" y="75"/>
                </a:cxn>
                <a:cxn ang="0">
                  <a:pos x="107" y="65"/>
                </a:cxn>
                <a:cxn ang="0">
                  <a:pos x="125" y="37"/>
                </a:cxn>
                <a:cxn ang="0">
                  <a:pos x="132" y="28"/>
                </a:cxn>
                <a:cxn ang="0">
                  <a:pos x="135" y="19"/>
                </a:cxn>
                <a:cxn ang="0">
                  <a:pos x="134" y="10"/>
                </a:cxn>
                <a:cxn ang="0">
                  <a:pos x="128" y="3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5" y="0"/>
                </a:cxn>
                <a:cxn ang="0">
                  <a:pos x="79" y="8"/>
                </a:cxn>
                <a:cxn ang="0">
                  <a:pos x="44" y="30"/>
                </a:cxn>
                <a:cxn ang="0">
                  <a:pos x="38" y="33"/>
                </a:cxn>
                <a:cxn ang="0">
                  <a:pos x="28" y="33"/>
                </a:cxn>
              </a:cxnLst>
              <a:rect l="0" t="0" r="r" b="b"/>
              <a:pathLst>
                <a:path w="135" h="125">
                  <a:moveTo>
                    <a:pt x="28" y="33"/>
                  </a:moveTo>
                  <a:lnTo>
                    <a:pt x="28" y="33"/>
                  </a:lnTo>
                  <a:lnTo>
                    <a:pt x="24" y="45"/>
                  </a:lnTo>
                  <a:lnTo>
                    <a:pt x="21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7" y="11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2" y="123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44" y="119"/>
                  </a:lnTo>
                  <a:lnTo>
                    <a:pt x="58" y="121"/>
                  </a:lnTo>
                  <a:lnTo>
                    <a:pt x="63" y="119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4"/>
                  </a:lnTo>
                  <a:lnTo>
                    <a:pt x="72" y="109"/>
                  </a:lnTo>
                  <a:lnTo>
                    <a:pt x="75" y="102"/>
                  </a:lnTo>
                  <a:lnTo>
                    <a:pt x="77" y="100"/>
                  </a:lnTo>
                  <a:lnTo>
                    <a:pt x="81" y="98"/>
                  </a:lnTo>
                  <a:lnTo>
                    <a:pt x="84" y="9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5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1" y="91"/>
                  </a:lnTo>
                  <a:lnTo>
                    <a:pt x="95" y="8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7" y="65"/>
                  </a:lnTo>
                  <a:lnTo>
                    <a:pt x="116" y="51"/>
                  </a:lnTo>
                  <a:lnTo>
                    <a:pt x="125" y="37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4" y="24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4" y="10"/>
                  </a:lnTo>
                  <a:lnTo>
                    <a:pt x="132" y="7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79" y="8"/>
                  </a:lnTo>
                  <a:lnTo>
                    <a:pt x="70" y="15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8" y="33"/>
                  </a:lnTo>
                  <a:lnTo>
                    <a:pt x="33" y="35"/>
                  </a:lnTo>
                  <a:lnTo>
                    <a:pt x="28" y="33"/>
                  </a:lnTo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2"/>
            <p:cNvSpPr>
              <a:spLocks/>
            </p:cNvSpPr>
            <p:nvPr/>
          </p:nvSpPr>
          <p:spPr bwMode="auto">
            <a:xfrm>
              <a:off x="6268348" y="4793495"/>
              <a:ext cx="19630" cy="30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11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14" y="30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19" y="16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1" h="36">
                  <a:moveTo>
                    <a:pt x="8" y="0"/>
                  </a:moveTo>
                  <a:lnTo>
                    <a:pt x="8" y="0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4" y="30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16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3"/>
            <p:cNvSpPr>
              <a:spLocks/>
            </p:cNvSpPr>
            <p:nvPr/>
          </p:nvSpPr>
          <p:spPr bwMode="auto">
            <a:xfrm>
              <a:off x="6316532" y="4818478"/>
              <a:ext cx="28553" cy="2141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31" y="22"/>
                </a:cxn>
                <a:cxn ang="0">
                  <a:pos x="17" y="8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4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8" y="24"/>
                </a:cxn>
                <a:cxn ang="0">
                  <a:pos x="31" y="22"/>
                </a:cxn>
              </a:cxnLst>
              <a:rect l="0" t="0" r="r" b="b"/>
              <a:pathLst>
                <a:path w="31" h="24">
                  <a:moveTo>
                    <a:pt x="31" y="22"/>
                  </a:moveTo>
                  <a:lnTo>
                    <a:pt x="31" y="22"/>
                  </a:lnTo>
                  <a:lnTo>
                    <a:pt x="17" y="8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4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31" y="2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4"/>
            <p:cNvSpPr>
              <a:spLocks/>
            </p:cNvSpPr>
            <p:nvPr/>
          </p:nvSpPr>
          <p:spPr bwMode="auto">
            <a:xfrm>
              <a:off x="6316532" y="4818478"/>
              <a:ext cx="28553" cy="2141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31" y="22"/>
                </a:cxn>
                <a:cxn ang="0">
                  <a:pos x="17" y="8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4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8" y="24"/>
                </a:cxn>
              </a:cxnLst>
              <a:rect l="0" t="0" r="r" b="b"/>
              <a:pathLst>
                <a:path w="31" h="24">
                  <a:moveTo>
                    <a:pt x="31" y="22"/>
                  </a:moveTo>
                  <a:lnTo>
                    <a:pt x="31" y="22"/>
                  </a:lnTo>
                  <a:lnTo>
                    <a:pt x="17" y="8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4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1" y="-2"/>
            <a:ext cx="7632000" cy="1080000"/>
          </a:xfrm>
          <a:prstGeom prst="rect">
            <a:avLst/>
          </a:prstGeom>
        </p:spPr>
        <p:txBody>
          <a:bodyPr wrap="square" lIns="108000" t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2000" b="0" kern="1200" spc="0" baseline="0">
                <a:solidFill>
                  <a:schemeClr val="accent2"/>
                </a:solidFill>
                <a:effectLst>
                  <a:outerShdw blurRad="50800" dist="38100" dir="54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  <a:lvl2pPr marL="0" indent="231775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 sz="1600" spc="-100" baseline="0">
                <a:solidFill>
                  <a:schemeClr val="accent2"/>
                </a:solidFill>
              </a:defRPr>
            </a:lvl2pPr>
            <a:lvl3pPr marL="460375" indent="-228600">
              <a:lnSpc>
                <a:spcPct val="100000"/>
              </a:lnSpc>
              <a:spcBef>
                <a:spcPts val="1200"/>
              </a:spcBef>
              <a:defRPr sz="1600" spc="-100" baseline="0">
                <a:solidFill>
                  <a:schemeClr val="tx1"/>
                </a:solidFill>
              </a:defRPr>
            </a:lvl3pPr>
            <a:lvl4pPr marL="0" indent="231775">
              <a:lnSpc>
                <a:spcPct val="100000"/>
              </a:lnSpc>
              <a:spcBef>
                <a:spcPts val="1200"/>
              </a:spcBef>
              <a:defRPr sz="1600" spc="-100" baseline="0">
                <a:solidFill>
                  <a:schemeClr val="tx1"/>
                </a:solidFill>
              </a:defRPr>
            </a:lvl4pPr>
            <a:lvl5pPr marL="460375" indent="-228600">
              <a:lnSpc>
                <a:spcPct val="100000"/>
              </a:lnSpc>
              <a:spcBef>
                <a:spcPts val="1200"/>
              </a:spcBef>
              <a:buFont typeface="Lucida Grande"/>
              <a:buChar char="–"/>
              <a:defRPr sz="1600" spc="-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2057400" cy="1079998"/>
          </a:xfrm>
          <a:prstGeom prst="rect">
            <a:avLst/>
          </a:prstGeom>
        </p:spPr>
        <p:txBody>
          <a:bodyPr lIns="36000" rIns="108000" anchor="t"/>
          <a:lstStyle>
            <a:lvl1pPr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 sz="1050" b="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57401" y="-1"/>
            <a:ext cx="0" cy="108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4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72593" y="120291"/>
            <a:ext cx="8915400" cy="666518"/>
          </a:xfrm>
          <a:prstGeom prst="rect">
            <a:avLst/>
          </a:prstGeom>
        </p:spPr>
        <p:txBody>
          <a:bodyPr lIns="0"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4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1605627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482595" y="361051"/>
            <a:ext cx="3905398" cy="425758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eaLnBrk="1" hangingPunct="1">
              <a:lnSpc>
                <a:spcPts val="2600"/>
              </a:lnSpc>
              <a:buFont typeface="Arial" charset="0"/>
              <a:defRPr sz="2000" b="1" spc="0" baseline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eaLnBrk="1" hangingPunct="1">
              <a:lnSpc>
                <a:spcPts val="2600"/>
              </a:lnSpc>
              <a:buFont typeface="Arial" charset="0"/>
              <a:defRPr sz="2400"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eaLnBrk="1" hangingPunct="1">
              <a:lnSpc>
                <a:spcPts val="2600"/>
              </a:lnSpc>
              <a:buFont typeface="Arial" charset="0"/>
              <a:defRPr sz="2400"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eaLnBrk="1" hangingPunct="1">
              <a:lnSpc>
                <a:spcPts val="2600"/>
              </a:lnSpc>
              <a:buFont typeface="Arial" charset="0"/>
              <a:defRPr sz="2400"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eaLnBrk="1" hangingPunct="1">
              <a:lnSpc>
                <a:spcPts val="2600"/>
              </a:lnSpc>
              <a:buFont typeface="Arial" charset="0"/>
              <a:defRPr sz="2400"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lvl="0" algn="r"/>
            <a:r>
              <a:rPr lang="en-US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6896" y="6645333"/>
            <a:ext cx="945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0" name="Picture 1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79" y="786809"/>
            <a:ext cx="10433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3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shutterstock_11605627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37" name="Group 36"/>
          <p:cNvGrpSpPr>
            <a:grpSpLocks noChangeAspect="1"/>
          </p:cNvGrpSpPr>
          <p:nvPr userDrawn="1"/>
        </p:nvGrpSpPr>
        <p:grpSpPr>
          <a:xfrm rot="589463">
            <a:off x="4485434" y="-87967"/>
            <a:ext cx="6690554" cy="6705675"/>
            <a:chOff x="2210266" y="1633044"/>
            <a:chExt cx="4737998" cy="4748706"/>
          </a:xfrm>
          <a:solidFill>
            <a:schemeClr val="bg1">
              <a:lumMod val="95000"/>
              <a:alpha val="48000"/>
            </a:schemeClr>
          </a:solidFill>
          <a:effectLst/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028730" y="1633044"/>
              <a:ext cx="237346" cy="474692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46" y="11"/>
                </a:cxn>
                <a:cxn ang="0">
                  <a:pos x="87" y="2"/>
                </a:cxn>
                <a:cxn ang="0">
                  <a:pos x="131" y="4"/>
                </a:cxn>
                <a:cxn ang="0">
                  <a:pos x="141" y="14"/>
                </a:cxn>
                <a:cxn ang="0">
                  <a:pos x="147" y="41"/>
                </a:cxn>
                <a:cxn ang="0">
                  <a:pos x="154" y="44"/>
                </a:cxn>
                <a:cxn ang="0">
                  <a:pos x="164" y="34"/>
                </a:cxn>
                <a:cxn ang="0">
                  <a:pos x="171" y="21"/>
                </a:cxn>
                <a:cxn ang="0">
                  <a:pos x="192" y="14"/>
                </a:cxn>
                <a:cxn ang="0">
                  <a:pos x="199" y="20"/>
                </a:cxn>
                <a:cxn ang="0">
                  <a:pos x="189" y="43"/>
                </a:cxn>
                <a:cxn ang="0">
                  <a:pos x="166" y="83"/>
                </a:cxn>
                <a:cxn ang="0">
                  <a:pos x="166" y="101"/>
                </a:cxn>
                <a:cxn ang="0">
                  <a:pos x="178" y="125"/>
                </a:cxn>
                <a:cxn ang="0">
                  <a:pos x="192" y="136"/>
                </a:cxn>
                <a:cxn ang="0">
                  <a:pos x="210" y="148"/>
                </a:cxn>
                <a:cxn ang="0">
                  <a:pos x="212" y="164"/>
                </a:cxn>
                <a:cxn ang="0">
                  <a:pos x="208" y="190"/>
                </a:cxn>
                <a:cxn ang="0">
                  <a:pos x="205" y="213"/>
                </a:cxn>
                <a:cxn ang="0">
                  <a:pos x="184" y="222"/>
                </a:cxn>
                <a:cxn ang="0">
                  <a:pos x="168" y="235"/>
                </a:cxn>
                <a:cxn ang="0">
                  <a:pos x="164" y="252"/>
                </a:cxn>
                <a:cxn ang="0">
                  <a:pos x="171" y="266"/>
                </a:cxn>
                <a:cxn ang="0">
                  <a:pos x="261" y="324"/>
                </a:cxn>
                <a:cxn ang="0">
                  <a:pos x="266" y="333"/>
                </a:cxn>
                <a:cxn ang="0">
                  <a:pos x="259" y="344"/>
                </a:cxn>
                <a:cxn ang="0">
                  <a:pos x="233" y="381"/>
                </a:cxn>
                <a:cxn ang="0">
                  <a:pos x="203" y="418"/>
                </a:cxn>
                <a:cxn ang="0">
                  <a:pos x="178" y="434"/>
                </a:cxn>
                <a:cxn ang="0">
                  <a:pos x="166" y="451"/>
                </a:cxn>
                <a:cxn ang="0">
                  <a:pos x="170" y="495"/>
                </a:cxn>
                <a:cxn ang="0">
                  <a:pos x="166" y="506"/>
                </a:cxn>
                <a:cxn ang="0">
                  <a:pos x="127" y="534"/>
                </a:cxn>
                <a:cxn ang="0">
                  <a:pos x="122" y="495"/>
                </a:cxn>
                <a:cxn ang="0">
                  <a:pos x="99" y="434"/>
                </a:cxn>
                <a:cxn ang="0">
                  <a:pos x="71" y="386"/>
                </a:cxn>
                <a:cxn ang="0">
                  <a:pos x="13" y="307"/>
                </a:cxn>
                <a:cxn ang="0">
                  <a:pos x="7" y="293"/>
                </a:cxn>
                <a:cxn ang="0">
                  <a:pos x="0" y="242"/>
                </a:cxn>
                <a:cxn ang="0">
                  <a:pos x="6" y="231"/>
                </a:cxn>
                <a:cxn ang="0">
                  <a:pos x="20" y="224"/>
                </a:cxn>
                <a:cxn ang="0">
                  <a:pos x="43" y="161"/>
                </a:cxn>
                <a:cxn ang="0">
                  <a:pos x="34" y="132"/>
                </a:cxn>
                <a:cxn ang="0">
                  <a:pos x="18" y="97"/>
                </a:cxn>
                <a:cxn ang="0">
                  <a:pos x="2" y="55"/>
                </a:cxn>
              </a:cxnLst>
              <a:rect l="0" t="0" r="r" b="b"/>
              <a:pathLst>
                <a:path w="266" h="534">
                  <a:moveTo>
                    <a:pt x="2" y="55"/>
                  </a:moveTo>
                  <a:lnTo>
                    <a:pt x="2" y="55"/>
                  </a:lnTo>
                  <a:lnTo>
                    <a:pt x="18" y="35"/>
                  </a:lnTo>
                  <a:lnTo>
                    <a:pt x="32" y="20"/>
                  </a:lnTo>
                  <a:lnTo>
                    <a:pt x="39" y="14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62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31" y="4"/>
                  </a:lnTo>
                  <a:lnTo>
                    <a:pt x="138" y="9"/>
                  </a:lnTo>
                  <a:lnTo>
                    <a:pt x="141" y="14"/>
                  </a:lnTo>
                  <a:lnTo>
                    <a:pt x="145" y="21"/>
                  </a:lnTo>
                  <a:lnTo>
                    <a:pt x="145" y="28"/>
                  </a:lnTo>
                  <a:lnTo>
                    <a:pt x="147" y="41"/>
                  </a:lnTo>
                  <a:lnTo>
                    <a:pt x="150" y="44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7" y="43"/>
                  </a:lnTo>
                  <a:lnTo>
                    <a:pt x="161" y="41"/>
                  </a:lnTo>
                  <a:lnTo>
                    <a:pt x="164" y="34"/>
                  </a:lnTo>
                  <a:lnTo>
                    <a:pt x="166" y="27"/>
                  </a:lnTo>
                  <a:lnTo>
                    <a:pt x="168" y="23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82" y="18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9" y="16"/>
                  </a:lnTo>
                  <a:lnTo>
                    <a:pt x="199" y="20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89" y="43"/>
                  </a:lnTo>
                  <a:lnTo>
                    <a:pt x="178" y="60"/>
                  </a:lnTo>
                  <a:lnTo>
                    <a:pt x="168" y="76"/>
                  </a:lnTo>
                  <a:lnTo>
                    <a:pt x="166" y="83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6" y="101"/>
                  </a:lnTo>
                  <a:lnTo>
                    <a:pt x="170" y="113"/>
                  </a:lnTo>
                  <a:lnTo>
                    <a:pt x="173" y="120"/>
                  </a:lnTo>
                  <a:lnTo>
                    <a:pt x="178" y="125"/>
                  </a:lnTo>
                  <a:lnTo>
                    <a:pt x="184" y="131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201" y="139"/>
                  </a:lnTo>
                  <a:lnTo>
                    <a:pt x="206" y="145"/>
                  </a:lnTo>
                  <a:lnTo>
                    <a:pt x="210" y="148"/>
                  </a:lnTo>
                  <a:lnTo>
                    <a:pt x="212" y="154"/>
                  </a:lnTo>
                  <a:lnTo>
                    <a:pt x="212" y="159"/>
                  </a:lnTo>
                  <a:lnTo>
                    <a:pt x="212" y="164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08" y="190"/>
                  </a:lnTo>
                  <a:lnTo>
                    <a:pt x="206" y="201"/>
                  </a:lnTo>
                  <a:lnTo>
                    <a:pt x="206" y="212"/>
                  </a:lnTo>
                  <a:lnTo>
                    <a:pt x="205" y="213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84" y="222"/>
                  </a:lnTo>
                  <a:lnTo>
                    <a:pt x="173" y="227"/>
                  </a:lnTo>
                  <a:lnTo>
                    <a:pt x="170" y="231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66" y="243"/>
                  </a:lnTo>
                  <a:lnTo>
                    <a:pt x="164" y="252"/>
                  </a:lnTo>
                  <a:lnTo>
                    <a:pt x="164" y="257"/>
                  </a:lnTo>
                  <a:lnTo>
                    <a:pt x="166" y="263"/>
                  </a:lnTo>
                  <a:lnTo>
                    <a:pt x="171" y="266"/>
                  </a:lnTo>
                  <a:lnTo>
                    <a:pt x="177" y="272"/>
                  </a:lnTo>
                  <a:lnTo>
                    <a:pt x="177" y="27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5" y="328"/>
                  </a:lnTo>
                  <a:lnTo>
                    <a:pt x="266" y="333"/>
                  </a:lnTo>
                  <a:lnTo>
                    <a:pt x="265" y="338"/>
                  </a:lnTo>
                  <a:lnTo>
                    <a:pt x="259" y="344"/>
                  </a:lnTo>
                  <a:lnTo>
                    <a:pt x="259" y="344"/>
                  </a:lnTo>
                  <a:lnTo>
                    <a:pt x="254" y="349"/>
                  </a:lnTo>
                  <a:lnTo>
                    <a:pt x="249" y="358"/>
                  </a:lnTo>
                  <a:lnTo>
                    <a:pt x="233" y="381"/>
                  </a:lnTo>
                  <a:lnTo>
                    <a:pt x="217" y="404"/>
                  </a:lnTo>
                  <a:lnTo>
                    <a:pt x="210" y="412"/>
                  </a:lnTo>
                  <a:lnTo>
                    <a:pt x="203" y="418"/>
                  </a:lnTo>
                  <a:lnTo>
                    <a:pt x="203" y="418"/>
                  </a:lnTo>
                  <a:lnTo>
                    <a:pt x="191" y="425"/>
                  </a:lnTo>
                  <a:lnTo>
                    <a:pt x="178" y="434"/>
                  </a:lnTo>
                  <a:lnTo>
                    <a:pt x="170" y="442"/>
                  </a:lnTo>
                  <a:lnTo>
                    <a:pt x="168" y="448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70" y="479"/>
                  </a:lnTo>
                  <a:lnTo>
                    <a:pt x="170" y="495"/>
                  </a:lnTo>
                  <a:lnTo>
                    <a:pt x="168" y="502"/>
                  </a:lnTo>
                  <a:lnTo>
                    <a:pt x="166" y="506"/>
                  </a:lnTo>
                  <a:lnTo>
                    <a:pt x="166" y="506"/>
                  </a:lnTo>
                  <a:lnTo>
                    <a:pt x="145" y="522"/>
                  </a:lnTo>
                  <a:lnTo>
                    <a:pt x="127" y="534"/>
                  </a:lnTo>
                  <a:lnTo>
                    <a:pt x="127" y="534"/>
                  </a:lnTo>
                  <a:lnTo>
                    <a:pt x="125" y="522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17" y="478"/>
                  </a:lnTo>
                  <a:lnTo>
                    <a:pt x="110" y="455"/>
                  </a:lnTo>
                  <a:lnTo>
                    <a:pt x="99" y="434"/>
                  </a:lnTo>
                  <a:lnTo>
                    <a:pt x="92" y="418"/>
                  </a:lnTo>
                  <a:lnTo>
                    <a:pt x="92" y="418"/>
                  </a:lnTo>
                  <a:lnTo>
                    <a:pt x="71" y="386"/>
                  </a:lnTo>
                  <a:lnTo>
                    <a:pt x="46" y="353"/>
                  </a:lnTo>
                  <a:lnTo>
                    <a:pt x="46" y="353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9" y="301"/>
                  </a:lnTo>
                  <a:lnTo>
                    <a:pt x="7" y="293"/>
                  </a:lnTo>
                  <a:lnTo>
                    <a:pt x="2" y="272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6" y="231"/>
                  </a:lnTo>
                  <a:lnTo>
                    <a:pt x="11" y="227"/>
                  </a:lnTo>
                  <a:lnTo>
                    <a:pt x="20" y="224"/>
                  </a:lnTo>
                  <a:lnTo>
                    <a:pt x="20" y="224"/>
                  </a:lnTo>
                  <a:lnTo>
                    <a:pt x="32" y="194"/>
                  </a:lnTo>
                  <a:lnTo>
                    <a:pt x="39" y="17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1" y="150"/>
                  </a:lnTo>
                  <a:lnTo>
                    <a:pt x="34" y="132"/>
                  </a:lnTo>
                  <a:lnTo>
                    <a:pt x="27" y="113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11" y="83"/>
                  </a:lnTo>
                  <a:lnTo>
                    <a:pt x="6" y="71"/>
                  </a:lnTo>
                  <a:lnTo>
                    <a:pt x="2" y="55"/>
                  </a:lnTo>
                  <a:lnTo>
                    <a:pt x="2" y="5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141157" y="1922142"/>
              <a:ext cx="947599" cy="883356"/>
            </a:xfrm>
            <a:custGeom>
              <a:avLst/>
              <a:gdLst/>
              <a:ahLst/>
              <a:cxnLst>
                <a:cxn ang="0">
                  <a:pos x="1027" y="94"/>
                </a:cxn>
                <a:cxn ang="0">
                  <a:pos x="985" y="69"/>
                </a:cxn>
                <a:cxn ang="0">
                  <a:pos x="941" y="73"/>
                </a:cxn>
                <a:cxn ang="0">
                  <a:pos x="898" y="73"/>
                </a:cxn>
                <a:cxn ang="0">
                  <a:pos x="891" y="57"/>
                </a:cxn>
                <a:cxn ang="0">
                  <a:pos x="881" y="29"/>
                </a:cxn>
                <a:cxn ang="0">
                  <a:pos x="846" y="11"/>
                </a:cxn>
                <a:cxn ang="0">
                  <a:pos x="789" y="14"/>
                </a:cxn>
                <a:cxn ang="0">
                  <a:pos x="708" y="34"/>
                </a:cxn>
                <a:cxn ang="0">
                  <a:pos x="698" y="44"/>
                </a:cxn>
                <a:cxn ang="0">
                  <a:pos x="675" y="97"/>
                </a:cxn>
                <a:cxn ang="0">
                  <a:pos x="671" y="134"/>
                </a:cxn>
                <a:cxn ang="0">
                  <a:pos x="655" y="169"/>
                </a:cxn>
                <a:cxn ang="0">
                  <a:pos x="627" y="201"/>
                </a:cxn>
                <a:cxn ang="0">
                  <a:pos x="610" y="212"/>
                </a:cxn>
                <a:cxn ang="0">
                  <a:pos x="558" y="176"/>
                </a:cxn>
                <a:cxn ang="0">
                  <a:pos x="506" y="155"/>
                </a:cxn>
                <a:cxn ang="0">
                  <a:pos x="411" y="140"/>
                </a:cxn>
                <a:cxn ang="0">
                  <a:pos x="389" y="118"/>
                </a:cxn>
                <a:cxn ang="0">
                  <a:pos x="379" y="73"/>
                </a:cxn>
                <a:cxn ang="0">
                  <a:pos x="363" y="50"/>
                </a:cxn>
                <a:cxn ang="0">
                  <a:pos x="287" y="25"/>
                </a:cxn>
                <a:cxn ang="0">
                  <a:pos x="134" y="0"/>
                </a:cxn>
                <a:cxn ang="0">
                  <a:pos x="139" y="11"/>
                </a:cxn>
                <a:cxn ang="0">
                  <a:pos x="125" y="25"/>
                </a:cxn>
                <a:cxn ang="0">
                  <a:pos x="104" y="60"/>
                </a:cxn>
                <a:cxn ang="0">
                  <a:pos x="83" y="90"/>
                </a:cxn>
                <a:cxn ang="0">
                  <a:pos x="67" y="97"/>
                </a:cxn>
                <a:cxn ang="0">
                  <a:pos x="43" y="118"/>
                </a:cxn>
                <a:cxn ang="0">
                  <a:pos x="43" y="168"/>
                </a:cxn>
                <a:cxn ang="0">
                  <a:pos x="18" y="198"/>
                </a:cxn>
                <a:cxn ang="0">
                  <a:pos x="14" y="316"/>
                </a:cxn>
                <a:cxn ang="0">
                  <a:pos x="18" y="388"/>
                </a:cxn>
                <a:cxn ang="0">
                  <a:pos x="23" y="478"/>
                </a:cxn>
                <a:cxn ang="0">
                  <a:pos x="21" y="516"/>
                </a:cxn>
                <a:cxn ang="0">
                  <a:pos x="20" y="545"/>
                </a:cxn>
                <a:cxn ang="0">
                  <a:pos x="46" y="587"/>
                </a:cxn>
                <a:cxn ang="0">
                  <a:pos x="64" y="634"/>
                </a:cxn>
                <a:cxn ang="0">
                  <a:pos x="87" y="652"/>
                </a:cxn>
                <a:cxn ang="0">
                  <a:pos x="141" y="678"/>
                </a:cxn>
                <a:cxn ang="0">
                  <a:pos x="157" y="698"/>
                </a:cxn>
                <a:cxn ang="0">
                  <a:pos x="169" y="723"/>
                </a:cxn>
                <a:cxn ang="0">
                  <a:pos x="206" y="726"/>
                </a:cxn>
                <a:cxn ang="0">
                  <a:pos x="280" y="735"/>
                </a:cxn>
                <a:cxn ang="0">
                  <a:pos x="301" y="756"/>
                </a:cxn>
                <a:cxn ang="0">
                  <a:pos x="330" y="796"/>
                </a:cxn>
                <a:cxn ang="0">
                  <a:pos x="374" y="789"/>
                </a:cxn>
                <a:cxn ang="0">
                  <a:pos x="411" y="770"/>
                </a:cxn>
                <a:cxn ang="0">
                  <a:pos x="455" y="745"/>
                </a:cxn>
                <a:cxn ang="0">
                  <a:pos x="488" y="751"/>
                </a:cxn>
                <a:cxn ang="0">
                  <a:pos x="839" y="923"/>
                </a:cxn>
                <a:cxn ang="0">
                  <a:pos x="986" y="988"/>
                </a:cxn>
                <a:cxn ang="0">
                  <a:pos x="1016" y="983"/>
                </a:cxn>
                <a:cxn ang="0">
                  <a:pos x="1050" y="976"/>
                </a:cxn>
                <a:cxn ang="0">
                  <a:pos x="1062" y="959"/>
                </a:cxn>
                <a:cxn ang="0">
                  <a:pos x="1027" y="99"/>
                </a:cxn>
              </a:cxnLst>
              <a:rect l="0" t="0" r="r" b="b"/>
              <a:pathLst>
                <a:path w="1062" h="990">
                  <a:moveTo>
                    <a:pt x="1027" y="99"/>
                  </a:moveTo>
                  <a:lnTo>
                    <a:pt x="1027" y="99"/>
                  </a:lnTo>
                  <a:lnTo>
                    <a:pt x="1029" y="99"/>
                  </a:lnTo>
                  <a:lnTo>
                    <a:pt x="1027" y="94"/>
                  </a:lnTo>
                  <a:lnTo>
                    <a:pt x="1018" y="85"/>
                  </a:lnTo>
                  <a:lnTo>
                    <a:pt x="997" y="74"/>
                  </a:lnTo>
                  <a:lnTo>
                    <a:pt x="997" y="74"/>
                  </a:lnTo>
                  <a:lnTo>
                    <a:pt x="985" y="69"/>
                  </a:lnTo>
                  <a:lnTo>
                    <a:pt x="974" y="66"/>
                  </a:lnTo>
                  <a:lnTo>
                    <a:pt x="965" y="66"/>
                  </a:lnTo>
                  <a:lnTo>
                    <a:pt x="956" y="67"/>
                  </a:lnTo>
                  <a:lnTo>
                    <a:pt x="941" y="73"/>
                  </a:lnTo>
                  <a:lnTo>
                    <a:pt x="930" y="74"/>
                  </a:lnTo>
                  <a:lnTo>
                    <a:pt x="918" y="74"/>
                  </a:lnTo>
                  <a:lnTo>
                    <a:pt x="918" y="74"/>
                  </a:lnTo>
                  <a:lnTo>
                    <a:pt x="898" y="73"/>
                  </a:lnTo>
                  <a:lnTo>
                    <a:pt x="893" y="71"/>
                  </a:lnTo>
                  <a:lnTo>
                    <a:pt x="891" y="69"/>
                  </a:lnTo>
                  <a:lnTo>
                    <a:pt x="891" y="62"/>
                  </a:lnTo>
                  <a:lnTo>
                    <a:pt x="891" y="57"/>
                  </a:lnTo>
                  <a:lnTo>
                    <a:pt x="890" y="50"/>
                  </a:lnTo>
                  <a:lnTo>
                    <a:pt x="890" y="50"/>
                  </a:lnTo>
                  <a:lnTo>
                    <a:pt x="884" y="36"/>
                  </a:lnTo>
                  <a:lnTo>
                    <a:pt x="881" y="29"/>
                  </a:lnTo>
                  <a:lnTo>
                    <a:pt x="875" y="23"/>
                  </a:lnTo>
                  <a:lnTo>
                    <a:pt x="868" y="16"/>
                  </a:lnTo>
                  <a:lnTo>
                    <a:pt x="858" y="13"/>
                  </a:lnTo>
                  <a:lnTo>
                    <a:pt x="846" y="11"/>
                  </a:lnTo>
                  <a:lnTo>
                    <a:pt x="828" y="11"/>
                  </a:lnTo>
                  <a:lnTo>
                    <a:pt x="828" y="11"/>
                  </a:lnTo>
                  <a:lnTo>
                    <a:pt x="809" y="13"/>
                  </a:lnTo>
                  <a:lnTo>
                    <a:pt x="789" y="14"/>
                  </a:lnTo>
                  <a:lnTo>
                    <a:pt x="752" y="21"/>
                  </a:lnTo>
                  <a:lnTo>
                    <a:pt x="722" y="29"/>
                  </a:lnTo>
                  <a:lnTo>
                    <a:pt x="708" y="34"/>
                  </a:lnTo>
                  <a:lnTo>
                    <a:pt x="708" y="34"/>
                  </a:lnTo>
                  <a:lnTo>
                    <a:pt x="701" y="39"/>
                  </a:lnTo>
                  <a:lnTo>
                    <a:pt x="701" y="39"/>
                  </a:lnTo>
                  <a:lnTo>
                    <a:pt x="701" y="39"/>
                  </a:lnTo>
                  <a:lnTo>
                    <a:pt x="698" y="44"/>
                  </a:lnTo>
                  <a:lnTo>
                    <a:pt x="687" y="62"/>
                  </a:lnTo>
                  <a:lnTo>
                    <a:pt x="682" y="73"/>
                  </a:lnTo>
                  <a:lnTo>
                    <a:pt x="678" y="85"/>
                  </a:lnTo>
                  <a:lnTo>
                    <a:pt x="675" y="97"/>
                  </a:lnTo>
                  <a:lnTo>
                    <a:pt x="673" y="111"/>
                  </a:lnTo>
                  <a:lnTo>
                    <a:pt x="673" y="111"/>
                  </a:lnTo>
                  <a:lnTo>
                    <a:pt x="673" y="124"/>
                  </a:lnTo>
                  <a:lnTo>
                    <a:pt x="671" y="134"/>
                  </a:lnTo>
                  <a:lnTo>
                    <a:pt x="669" y="145"/>
                  </a:lnTo>
                  <a:lnTo>
                    <a:pt x="666" y="154"/>
                  </a:lnTo>
                  <a:lnTo>
                    <a:pt x="661" y="162"/>
                  </a:lnTo>
                  <a:lnTo>
                    <a:pt x="655" y="169"/>
                  </a:lnTo>
                  <a:lnTo>
                    <a:pt x="640" y="187"/>
                  </a:lnTo>
                  <a:lnTo>
                    <a:pt x="640" y="187"/>
                  </a:lnTo>
                  <a:lnTo>
                    <a:pt x="632" y="194"/>
                  </a:lnTo>
                  <a:lnTo>
                    <a:pt x="627" y="201"/>
                  </a:lnTo>
                  <a:lnTo>
                    <a:pt x="620" y="212"/>
                  </a:lnTo>
                  <a:lnTo>
                    <a:pt x="618" y="213"/>
                  </a:lnTo>
                  <a:lnTo>
                    <a:pt x="615" y="215"/>
                  </a:lnTo>
                  <a:lnTo>
                    <a:pt x="610" y="212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574" y="187"/>
                  </a:lnTo>
                  <a:lnTo>
                    <a:pt x="558" y="176"/>
                  </a:lnTo>
                  <a:lnTo>
                    <a:pt x="537" y="166"/>
                  </a:lnTo>
                  <a:lnTo>
                    <a:pt x="537" y="166"/>
                  </a:lnTo>
                  <a:lnTo>
                    <a:pt x="522" y="159"/>
                  </a:lnTo>
                  <a:lnTo>
                    <a:pt x="506" y="155"/>
                  </a:lnTo>
                  <a:lnTo>
                    <a:pt x="470" y="148"/>
                  </a:lnTo>
                  <a:lnTo>
                    <a:pt x="419" y="141"/>
                  </a:lnTo>
                  <a:lnTo>
                    <a:pt x="419" y="141"/>
                  </a:lnTo>
                  <a:lnTo>
                    <a:pt x="411" y="140"/>
                  </a:lnTo>
                  <a:lnTo>
                    <a:pt x="402" y="134"/>
                  </a:lnTo>
                  <a:lnTo>
                    <a:pt x="396" y="127"/>
                  </a:lnTo>
                  <a:lnTo>
                    <a:pt x="389" y="118"/>
                  </a:lnTo>
                  <a:lnTo>
                    <a:pt x="389" y="118"/>
                  </a:lnTo>
                  <a:lnTo>
                    <a:pt x="386" y="111"/>
                  </a:lnTo>
                  <a:lnTo>
                    <a:pt x="384" y="104"/>
                  </a:lnTo>
                  <a:lnTo>
                    <a:pt x="381" y="83"/>
                  </a:lnTo>
                  <a:lnTo>
                    <a:pt x="379" y="73"/>
                  </a:lnTo>
                  <a:lnTo>
                    <a:pt x="375" y="64"/>
                  </a:lnTo>
                  <a:lnTo>
                    <a:pt x="370" y="57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47" y="41"/>
                  </a:lnTo>
                  <a:lnTo>
                    <a:pt x="330" y="34"/>
                  </a:lnTo>
                  <a:lnTo>
                    <a:pt x="310" y="29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192" y="18"/>
                  </a:lnTo>
                  <a:lnTo>
                    <a:pt x="171" y="18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8" y="4"/>
                  </a:lnTo>
                  <a:lnTo>
                    <a:pt x="141" y="7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6" y="16"/>
                  </a:lnTo>
                  <a:lnTo>
                    <a:pt x="132" y="20"/>
                  </a:lnTo>
                  <a:lnTo>
                    <a:pt x="125" y="25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15" y="46"/>
                  </a:lnTo>
                  <a:lnTo>
                    <a:pt x="104" y="60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88" y="85"/>
                  </a:lnTo>
                  <a:lnTo>
                    <a:pt x="83" y="90"/>
                  </a:lnTo>
                  <a:lnTo>
                    <a:pt x="79" y="92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67" y="97"/>
                  </a:lnTo>
                  <a:lnTo>
                    <a:pt x="58" y="103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3" y="118"/>
                  </a:lnTo>
                  <a:lnTo>
                    <a:pt x="41" y="122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3" y="168"/>
                  </a:lnTo>
                  <a:lnTo>
                    <a:pt x="41" y="176"/>
                  </a:lnTo>
                  <a:lnTo>
                    <a:pt x="39" y="182"/>
                  </a:lnTo>
                  <a:lnTo>
                    <a:pt x="39" y="182"/>
                  </a:lnTo>
                  <a:lnTo>
                    <a:pt x="18" y="198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9" y="268"/>
                  </a:lnTo>
                  <a:lnTo>
                    <a:pt x="14" y="316"/>
                  </a:lnTo>
                  <a:lnTo>
                    <a:pt x="16" y="337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18" y="388"/>
                  </a:lnTo>
                  <a:lnTo>
                    <a:pt x="21" y="423"/>
                  </a:lnTo>
                  <a:lnTo>
                    <a:pt x="23" y="455"/>
                  </a:lnTo>
                  <a:lnTo>
                    <a:pt x="25" y="467"/>
                  </a:lnTo>
                  <a:lnTo>
                    <a:pt x="23" y="478"/>
                  </a:lnTo>
                  <a:lnTo>
                    <a:pt x="23" y="478"/>
                  </a:lnTo>
                  <a:lnTo>
                    <a:pt x="23" y="494"/>
                  </a:lnTo>
                  <a:lnTo>
                    <a:pt x="23" y="506"/>
                  </a:lnTo>
                  <a:lnTo>
                    <a:pt x="21" y="516"/>
                  </a:lnTo>
                  <a:lnTo>
                    <a:pt x="20" y="531"/>
                  </a:lnTo>
                  <a:lnTo>
                    <a:pt x="20" y="531"/>
                  </a:lnTo>
                  <a:lnTo>
                    <a:pt x="18" y="538"/>
                  </a:lnTo>
                  <a:lnTo>
                    <a:pt x="20" y="545"/>
                  </a:lnTo>
                  <a:lnTo>
                    <a:pt x="23" y="552"/>
                  </a:lnTo>
                  <a:lnTo>
                    <a:pt x="27" y="560"/>
                  </a:lnTo>
                  <a:lnTo>
                    <a:pt x="39" y="578"/>
                  </a:lnTo>
                  <a:lnTo>
                    <a:pt x="46" y="587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58" y="619"/>
                  </a:lnTo>
                  <a:lnTo>
                    <a:pt x="64" y="634"/>
                  </a:lnTo>
                  <a:lnTo>
                    <a:pt x="67" y="641"/>
                  </a:lnTo>
                  <a:lnTo>
                    <a:pt x="71" y="645"/>
                  </a:lnTo>
                  <a:lnTo>
                    <a:pt x="78" y="650"/>
                  </a:lnTo>
                  <a:lnTo>
                    <a:pt x="87" y="652"/>
                  </a:lnTo>
                  <a:lnTo>
                    <a:pt x="87" y="652"/>
                  </a:lnTo>
                  <a:lnTo>
                    <a:pt x="108" y="661"/>
                  </a:lnTo>
                  <a:lnTo>
                    <a:pt x="131" y="671"/>
                  </a:lnTo>
                  <a:lnTo>
                    <a:pt x="141" y="678"/>
                  </a:lnTo>
                  <a:lnTo>
                    <a:pt x="148" y="684"/>
                  </a:lnTo>
                  <a:lnTo>
                    <a:pt x="155" y="691"/>
                  </a:lnTo>
                  <a:lnTo>
                    <a:pt x="157" y="698"/>
                  </a:lnTo>
                  <a:lnTo>
                    <a:pt x="157" y="698"/>
                  </a:lnTo>
                  <a:lnTo>
                    <a:pt x="159" y="708"/>
                  </a:lnTo>
                  <a:lnTo>
                    <a:pt x="162" y="717"/>
                  </a:lnTo>
                  <a:lnTo>
                    <a:pt x="166" y="721"/>
                  </a:lnTo>
                  <a:lnTo>
                    <a:pt x="169" y="723"/>
                  </a:lnTo>
                  <a:lnTo>
                    <a:pt x="176" y="724"/>
                  </a:lnTo>
                  <a:lnTo>
                    <a:pt x="183" y="726"/>
                  </a:lnTo>
                  <a:lnTo>
                    <a:pt x="183" y="726"/>
                  </a:lnTo>
                  <a:lnTo>
                    <a:pt x="206" y="726"/>
                  </a:lnTo>
                  <a:lnTo>
                    <a:pt x="238" y="728"/>
                  </a:lnTo>
                  <a:lnTo>
                    <a:pt x="254" y="728"/>
                  </a:lnTo>
                  <a:lnTo>
                    <a:pt x="268" y="731"/>
                  </a:lnTo>
                  <a:lnTo>
                    <a:pt x="280" y="735"/>
                  </a:lnTo>
                  <a:lnTo>
                    <a:pt x="289" y="740"/>
                  </a:lnTo>
                  <a:lnTo>
                    <a:pt x="289" y="740"/>
                  </a:lnTo>
                  <a:lnTo>
                    <a:pt x="296" y="747"/>
                  </a:lnTo>
                  <a:lnTo>
                    <a:pt x="301" y="756"/>
                  </a:lnTo>
                  <a:lnTo>
                    <a:pt x="310" y="774"/>
                  </a:lnTo>
                  <a:lnTo>
                    <a:pt x="319" y="789"/>
                  </a:lnTo>
                  <a:lnTo>
                    <a:pt x="324" y="795"/>
                  </a:lnTo>
                  <a:lnTo>
                    <a:pt x="330" y="796"/>
                  </a:lnTo>
                  <a:lnTo>
                    <a:pt x="330" y="796"/>
                  </a:lnTo>
                  <a:lnTo>
                    <a:pt x="342" y="798"/>
                  </a:lnTo>
                  <a:lnTo>
                    <a:pt x="356" y="795"/>
                  </a:lnTo>
                  <a:lnTo>
                    <a:pt x="374" y="789"/>
                  </a:lnTo>
                  <a:lnTo>
                    <a:pt x="391" y="782"/>
                  </a:lnTo>
                  <a:lnTo>
                    <a:pt x="391" y="782"/>
                  </a:lnTo>
                  <a:lnTo>
                    <a:pt x="400" y="777"/>
                  </a:lnTo>
                  <a:lnTo>
                    <a:pt x="411" y="770"/>
                  </a:lnTo>
                  <a:lnTo>
                    <a:pt x="419" y="761"/>
                  </a:lnTo>
                  <a:lnTo>
                    <a:pt x="430" y="754"/>
                  </a:lnTo>
                  <a:lnTo>
                    <a:pt x="442" y="749"/>
                  </a:lnTo>
                  <a:lnTo>
                    <a:pt x="455" y="745"/>
                  </a:lnTo>
                  <a:lnTo>
                    <a:pt x="462" y="744"/>
                  </a:lnTo>
                  <a:lnTo>
                    <a:pt x="470" y="745"/>
                  </a:lnTo>
                  <a:lnTo>
                    <a:pt x="477" y="747"/>
                  </a:lnTo>
                  <a:lnTo>
                    <a:pt x="488" y="751"/>
                  </a:lnTo>
                  <a:lnTo>
                    <a:pt x="488" y="751"/>
                  </a:lnTo>
                  <a:lnTo>
                    <a:pt x="564" y="786"/>
                  </a:lnTo>
                  <a:lnTo>
                    <a:pt x="682" y="844"/>
                  </a:lnTo>
                  <a:lnTo>
                    <a:pt x="839" y="923"/>
                  </a:lnTo>
                  <a:lnTo>
                    <a:pt x="839" y="923"/>
                  </a:lnTo>
                  <a:lnTo>
                    <a:pt x="912" y="959"/>
                  </a:lnTo>
                  <a:lnTo>
                    <a:pt x="967" y="981"/>
                  </a:lnTo>
                  <a:lnTo>
                    <a:pt x="986" y="988"/>
                  </a:lnTo>
                  <a:lnTo>
                    <a:pt x="993" y="990"/>
                  </a:lnTo>
                  <a:lnTo>
                    <a:pt x="997" y="990"/>
                  </a:lnTo>
                  <a:lnTo>
                    <a:pt x="997" y="990"/>
                  </a:lnTo>
                  <a:lnTo>
                    <a:pt x="1016" y="983"/>
                  </a:lnTo>
                  <a:lnTo>
                    <a:pt x="1030" y="980"/>
                  </a:lnTo>
                  <a:lnTo>
                    <a:pt x="1030" y="980"/>
                  </a:lnTo>
                  <a:lnTo>
                    <a:pt x="1039" y="980"/>
                  </a:lnTo>
                  <a:lnTo>
                    <a:pt x="1050" y="976"/>
                  </a:lnTo>
                  <a:lnTo>
                    <a:pt x="1055" y="973"/>
                  </a:lnTo>
                  <a:lnTo>
                    <a:pt x="1059" y="969"/>
                  </a:lnTo>
                  <a:lnTo>
                    <a:pt x="1060" y="964"/>
                  </a:lnTo>
                  <a:lnTo>
                    <a:pt x="1062" y="959"/>
                  </a:lnTo>
                  <a:lnTo>
                    <a:pt x="1062" y="959"/>
                  </a:lnTo>
                  <a:lnTo>
                    <a:pt x="1046" y="592"/>
                  </a:lnTo>
                  <a:lnTo>
                    <a:pt x="1032" y="242"/>
                  </a:lnTo>
                  <a:lnTo>
                    <a:pt x="1027" y="9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068638" y="1658028"/>
              <a:ext cx="1220637" cy="1209929"/>
            </a:xfrm>
            <a:custGeom>
              <a:avLst/>
              <a:gdLst/>
              <a:ahLst/>
              <a:cxnLst>
                <a:cxn ang="0">
                  <a:pos x="1054" y="11"/>
                </a:cxn>
                <a:cxn ang="0">
                  <a:pos x="955" y="0"/>
                </a:cxn>
                <a:cxn ang="0">
                  <a:pos x="927" y="22"/>
                </a:cxn>
                <a:cxn ang="0">
                  <a:pos x="907" y="18"/>
                </a:cxn>
                <a:cxn ang="0">
                  <a:pos x="886" y="7"/>
                </a:cxn>
                <a:cxn ang="0">
                  <a:pos x="814" y="4"/>
                </a:cxn>
                <a:cxn ang="0">
                  <a:pos x="782" y="22"/>
                </a:cxn>
                <a:cxn ang="0">
                  <a:pos x="634" y="23"/>
                </a:cxn>
                <a:cxn ang="0">
                  <a:pos x="543" y="69"/>
                </a:cxn>
                <a:cxn ang="0">
                  <a:pos x="518" y="81"/>
                </a:cxn>
                <a:cxn ang="0">
                  <a:pos x="502" y="81"/>
                </a:cxn>
                <a:cxn ang="0">
                  <a:pos x="474" y="110"/>
                </a:cxn>
                <a:cxn ang="0">
                  <a:pos x="450" y="134"/>
                </a:cxn>
                <a:cxn ang="0">
                  <a:pos x="444" y="171"/>
                </a:cxn>
                <a:cxn ang="0">
                  <a:pos x="457" y="235"/>
                </a:cxn>
                <a:cxn ang="0">
                  <a:pos x="476" y="303"/>
                </a:cxn>
                <a:cxn ang="0">
                  <a:pos x="487" y="358"/>
                </a:cxn>
                <a:cxn ang="0">
                  <a:pos x="478" y="390"/>
                </a:cxn>
                <a:cxn ang="0">
                  <a:pos x="444" y="395"/>
                </a:cxn>
                <a:cxn ang="0">
                  <a:pos x="391" y="393"/>
                </a:cxn>
                <a:cxn ang="0">
                  <a:pos x="360" y="409"/>
                </a:cxn>
                <a:cxn ang="0">
                  <a:pos x="340" y="443"/>
                </a:cxn>
                <a:cxn ang="0">
                  <a:pos x="326" y="485"/>
                </a:cxn>
                <a:cxn ang="0">
                  <a:pos x="293" y="490"/>
                </a:cxn>
                <a:cxn ang="0">
                  <a:pos x="266" y="513"/>
                </a:cxn>
                <a:cxn ang="0">
                  <a:pos x="231" y="555"/>
                </a:cxn>
                <a:cxn ang="0">
                  <a:pos x="205" y="566"/>
                </a:cxn>
                <a:cxn ang="0">
                  <a:pos x="117" y="585"/>
                </a:cxn>
                <a:cxn ang="0">
                  <a:pos x="55" y="610"/>
                </a:cxn>
                <a:cxn ang="0">
                  <a:pos x="27" y="626"/>
                </a:cxn>
                <a:cxn ang="0">
                  <a:pos x="0" y="670"/>
                </a:cxn>
                <a:cxn ang="0">
                  <a:pos x="9" y="730"/>
                </a:cxn>
                <a:cxn ang="0">
                  <a:pos x="59" y="786"/>
                </a:cxn>
                <a:cxn ang="0">
                  <a:pos x="145" y="835"/>
                </a:cxn>
                <a:cxn ang="0">
                  <a:pos x="256" y="927"/>
                </a:cxn>
                <a:cxn ang="0">
                  <a:pos x="671" y="1233"/>
                </a:cxn>
                <a:cxn ang="0">
                  <a:pos x="680" y="1249"/>
                </a:cxn>
                <a:cxn ang="0">
                  <a:pos x="758" y="1279"/>
                </a:cxn>
                <a:cxn ang="0">
                  <a:pos x="779" y="1290"/>
                </a:cxn>
                <a:cxn ang="0">
                  <a:pos x="793" y="1339"/>
                </a:cxn>
                <a:cxn ang="0">
                  <a:pos x="814" y="1357"/>
                </a:cxn>
                <a:cxn ang="0">
                  <a:pos x="904" y="1343"/>
                </a:cxn>
                <a:cxn ang="0">
                  <a:pos x="1025" y="1279"/>
                </a:cxn>
                <a:cxn ang="0">
                  <a:pos x="1365" y="1013"/>
                </a:cxn>
                <a:cxn ang="0">
                  <a:pos x="1356" y="985"/>
                </a:cxn>
                <a:cxn ang="0">
                  <a:pos x="1307" y="955"/>
                </a:cxn>
                <a:cxn ang="0">
                  <a:pos x="1279" y="945"/>
                </a:cxn>
                <a:cxn ang="0">
                  <a:pos x="1258" y="904"/>
                </a:cxn>
                <a:cxn ang="0">
                  <a:pos x="1231" y="858"/>
                </a:cxn>
                <a:cxn ang="0">
                  <a:pos x="1224" y="825"/>
                </a:cxn>
                <a:cxn ang="0">
                  <a:pos x="1228" y="770"/>
                </a:cxn>
                <a:cxn ang="0">
                  <a:pos x="1223" y="698"/>
                </a:cxn>
                <a:cxn ang="0">
                  <a:pos x="1210" y="561"/>
                </a:cxn>
                <a:cxn ang="0">
                  <a:pos x="1194" y="451"/>
                </a:cxn>
                <a:cxn ang="0">
                  <a:pos x="1175" y="404"/>
                </a:cxn>
                <a:cxn ang="0">
                  <a:pos x="1152" y="365"/>
                </a:cxn>
                <a:cxn ang="0">
                  <a:pos x="1091" y="282"/>
                </a:cxn>
                <a:cxn ang="0">
                  <a:pos x="1075" y="228"/>
                </a:cxn>
                <a:cxn ang="0">
                  <a:pos x="1078" y="203"/>
                </a:cxn>
                <a:cxn ang="0">
                  <a:pos x="1119" y="133"/>
                </a:cxn>
                <a:cxn ang="0">
                  <a:pos x="1094" y="67"/>
                </a:cxn>
                <a:cxn ang="0">
                  <a:pos x="1080" y="43"/>
                </a:cxn>
              </a:cxnLst>
              <a:rect l="0" t="0" r="r" b="b"/>
              <a:pathLst>
                <a:path w="1369" h="1357">
                  <a:moveTo>
                    <a:pt x="1076" y="32"/>
                  </a:moveTo>
                  <a:lnTo>
                    <a:pt x="1076" y="32"/>
                  </a:lnTo>
                  <a:lnTo>
                    <a:pt x="1054" y="11"/>
                  </a:lnTo>
                  <a:lnTo>
                    <a:pt x="1054" y="11"/>
                  </a:lnTo>
                  <a:lnTo>
                    <a:pt x="1047" y="7"/>
                  </a:lnTo>
                  <a:lnTo>
                    <a:pt x="1034" y="4"/>
                  </a:lnTo>
                  <a:lnTo>
                    <a:pt x="1001" y="2"/>
                  </a:lnTo>
                  <a:lnTo>
                    <a:pt x="955" y="0"/>
                  </a:lnTo>
                  <a:lnTo>
                    <a:pt x="955" y="0"/>
                  </a:lnTo>
                  <a:lnTo>
                    <a:pt x="944" y="9"/>
                  </a:lnTo>
                  <a:lnTo>
                    <a:pt x="927" y="22"/>
                  </a:lnTo>
                  <a:lnTo>
                    <a:pt x="927" y="22"/>
                  </a:lnTo>
                  <a:lnTo>
                    <a:pt x="920" y="25"/>
                  </a:lnTo>
                  <a:lnTo>
                    <a:pt x="920" y="25"/>
                  </a:lnTo>
                  <a:lnTo>
                    <a:pt x="916" y="25"/>
                  </a:lnTo>
                  <a:lnTo>
                    <a:pt x="907" y="18"/>
                  </a:lnTo>
                  <a:lnTo>
                    <a:pt x="907" y="18"/>
                  </a:lnTo>
                  <a:lnTo>
                    <a:pt x="902" y="15"/>
                  </a:lnTo>
                  <a:lnTo>
                    <a:pt x="895" y="9"/>
                  </a:lnTo>
                  <a:lnTo>
                    <a:pt x="886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42" y="6"/>
                  </a:lnTo>
                  <a:lnTo>
                    <a:pt x="814" y="4"/>
                  </a:lnTo>
                  <a:lnTo>
                    <a:pt x="814" y="4"/>
                  </a:lnTo>
                  <a:lnTo>
                    <a:pt x="803" y="13"/>
                  </a:lnTo>
                  <a:lnTo>
                    <a:pt x="793" y="18"/>
                  </a:lnTo>
                  <a:lnTo>
                    <a:pt x="782" y="22"/>
                  </a:lnTo>
                  <a:lnTo>
                    <a:pt x="782" y="22"/>
                  </a:lnTo>
                  <a:lnTo>
                    <a:pt x="703" y="23"/>
                  </a:lnTo>
                  <a:lnTo>
                    <a:pt x="634" y="23"/>
                  </a:lnTo>
                  <a:lnTo>
                    <a:pt x="634" y="23"/>
                  </a:lnTo>
                  <a:lnTo>
                    <a:pt x="562" y="55"/>
                  </a:lnTo>
                  <a:lnTo>
                    <a:pt x="562" y="55"/>
                  </a:lnTo>
                  <a:lnTo>
                    <a:pt x="553" y="60"/>
                  </a:lnTo>
                  <a:lnTo>
                    <a:pt x="543" y="69"/>
                  </a:lnTo>
                  <a:lnTo>
                    <a:pt x="534" y="76"/>
                  </a:lnTo>
                  <a:lnTo>
                    <a:pt x="525" y="81"/>
                  </a:lnTo>
                  <a:lnTo>
                    <a:pt x="525" y="81"/>
                  </a:lnTo>
                  <a:lnTo>
                    <a:pt x="518" y="81"/>
                  </a:lnTo>
                  <a:lnTo>
                    <a:pt x="513" y="81"/>
                  </a:lnTo>
                  <a:lnTo>
                    <a:pt x="506" y="81"/>
                  </a:lnTo>
                  <a:lnTo>
                    <a:pt x="502" y="81"/>
                  </a:lnTo>
                  <a:lnTo>
                    <a:pt x="502" y="81"/>
                  </a:lnTo>
                  <a:lnTo>
                    <a:pt x="488" y="94"/>
                  </a:lnTo>
                  <a:lnTo>
                    <a:pt x="481" y="103"/>
                  </a:lnTo>
                  <a:lnTo>
                    <a:pt x="474" y="110"/>
                  </a:lnTo>
                  <a:lnTo>
                    <a:pt x="474" y="110"/>
                  </a:lnTo>
                  <a:lnTo>
                    <a:pt x="462" y="126"/>
                  </a:lnTo>
                  <a:lnTo>
                    <a:pt x="455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4" y="136"/>
                  </a:lnTo>
                  <a:lnTo>
                    <a:pt x="441" y="138"/>
                  </a:lnTo>
                  <a:lnTo>
                    <a:pt x="441" y="138"/>
                  </a:lnTo>
                  <a:lnTo>
                    <a:pt x="444" y="171"/>
                  </a:lnTo>
                  <a:lnTo>
                    <a:pt x="448" y="198"/>
                  </a:lnTo>
                  <a:lnTo>
                    <a:pt x="451" y="217"/>
                  </a:lnTo>
                  <a:lnTo>
                    <a:pt x="451" y="217"/>
                  </a:lnTo>
                  <a:lnTo>
                    <a:pt x="457" y="235"/>
                  </a:lnTo>
                  <a:lnTo>
                    <a:pt x="465" y="258"/>
                  </a:lnTo>
                  <a:lnTo>
                    <a:pt x="472" y="281"/>
                  </a:lnTo>
                  <a:lnTo>
                    <a:pt x="476" y="293"/>
                  </a:lnTo>
                  <a:lnTo>
                    <a:pt x="476" y="303"/>
                  </a:lnTo>
                  <a:lnTo>
                    <a:pt x="476" y="303"/>
                  </a:lnTo>
                  <a:lnTo>
                    <a:pt x="478" y="321"/>
                  </a:lnTo>
                  <a:lnTo>
                    <a:pt x="481" y="337"/>
                  </a:lnTo>
                  <a:lnTo>
                    <a:pt x="487" y="358"/>
                  </a:lnTo>
                  <a:lnTo>
                    <a:pt x="487" y="358"/>
                  </a:lnTo>
                  <a:lnTo>
                    <a:pt x="487" y="369"/>
                  </a:lnTo>
                  <a:lnTo>
                    <a:pt x="483" y="379"/>
                  </a:lnTo>
                  <a:lnTo>
                    <a:pt x="478" y="390"/>
                  </a:lnTo>
                  <a:lnTo>
                    <a:pt x="474" y="393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44" y="395"/>
                  </a:lnTo>
                  <a:lnTo>
                    <a:pt x="413" y="395"/>
                  </a:lnTo>
                  <a:lnTo>
                    <a:pt x="413" y="395"/>
                  </a:lnTo>
                  <a:lnTo>
                    <a:pt x="398" y="393"/>
                  </a:lnTo>
                  <a:lnTo>
                    <a:pt x="391" y="393"/>
                  </a:lnTo>
                  <a:lnTo>
                    <a:pt x="383" y="395"/>
                  </a:lnTo>
                  <a:lnTo>
                    <a:pt x="376" y="397"/>
                  </a:lnTo>
                  <a:lnTo>
                    <a:pt x="369" y="402"/>
                  </a:lnTo>
                  <a:lnTo>
                    <a:pt x="360" y="409"/>
                  </a:lnTo>
                  <a:lnTo>
                    <a:pt x="353" y="420"/>
                  </a:lnTo>
                  <a:lnTo>
                    <a:pt x="353" y="420"/>
                  </a:lnTo>
                  <a:lnTo>
                    <a:pt x="346" y="430"/>
                  </a:lnTo>
                  <a:lnTo>
                    <a:pt x="340" y="443"/>
                  </a:lnTo>
                  <a:lnTo>
                    <a:pt x="335" y="464"/>
                  </a:lnTo>
                  <a:lnTo>
                    <a:pt x="333" y="472"/>
                  </a:lnTo>
                  <a:lnTo>
                    <a:pt x="330" y="480"/>
                  </a:lnTo>
                  <a:lnTo>
                    <a:pt x="326" y="485"/>
                  </a:lnTo>
                  <a:lnTo>
                    <a:pt x="321" y="487"/>
                  </a:lnTo>
                  <a:lnTo>
                    <a:pt x="321" y="487"/>
                  </a:lnTo>
                  <a:lnTo>
                    <a:pt x="309" y="487"/>
                  </a:lnTo>
                  <a:lnTo>
                    <a:pt x="293" y="490"/>
                  </a:lnTo>
                  <a:lnTo>
                    <a:pt x="286" y="494"/>
                  </a:lnTo>
                  <a:lnTo>
                    <a:pt x="279" y="499"/>
                  </a:lnTo>
                  <a:lnTo>
                    <a:pt x="272" y="504"/>
                  </a:lnTo>
                  <a:lnTo>
                    <a:pt x="266" y="513"/>
                  </a:lnTo>
                  <a:lnTo>
                    <a:pt x="266" y="513"/>
                  </a:lnTo>
                  <a:lnTo>
                    <a:pt x="254" y="532"/>
                  </a:lnTo>
                  <a:lnTo>
                    <a:pt x="240" y="548"/>
                  </a:lnTo>
                  <a:lnTo>
                    <a:pt x="231" y="555"/>
                  </a:lnTo>
                  <a:lnTo>
                    <a:pt x="222" y="561"/>
                  </a:lnTo>
                  <a:lnTo>
                    <a:pt x="214" y="564"/>
                  </a:lnTo>
                  <a:lnTo>
                    <a:pt x="205" y="566"/>
                  </a:lnTo>
                  <a:lnTo>
                    <a:pt x="205" y="566"/>
                  </a:lnTo>
                  <a:lnTo>
                    <a:pt x="185" y="568"/>
                  </a:lnTo>
                  <a:lnTo>
                    <a:pt x="162" y="573"/>
                  </a:lnTo>
                  <a:lnTo>
                    <a:pt x="117" y="585"/>
                  </a:lnTo>
                  <a:lnTo>
                    <a:pt x="117" y="585"/>
                  </a:lnTo>
                  <a:lnTo>
                    <a:pt x="97" y="591"/>
                  </a:lnTo>
                  <a:lnTo>
                    <a:pt x="83" y="598"/>
                  </a:lnTo>
                  <a:lnTo>
                    <a:pt x="69" y="605"/>
                  </a:lnTo>
                  <a:lnTo>
                    <a:pt x="55" y="610"/>
                  </a:lnTo>
                  <a:lnTo>
                    <a:pt x="55" y="610"/>
                  </a:lnTo>
                  <a:lnTo>
                    <a:pt x="46" y="613"/>
                  </a:lnTo>
                  <a:lnTo>
                    <a:pt x="37" y="619"/>
                  </a:lnTo>
                  <a:lnTo>
                    <a:pt x="27" y="626"/>
                  </a:lnTo>
                  <a:lnTo>
                    <a:pt x="18" y="635"/>
                  </a:lnTo>
                  <a:lnTo>
                    <a:pt x="9" y="645"/>
                  </a:lnTo>
                  <a:lnTo>
                    <a:pt x="4" y="657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6" y="714"/>
                  </a:lnTo>
                  <a:lnTo>
                    <a:pt x="9" y="730"/>
                  </a:lnTo>
                  <a:lnTo>
                    <a:pt x="15" y="744"/>
                  </a:lnTo>
                  <a:lnTo>
                    <a:pt x="25" y="758"/>
                  </a:lnTo>
                  <a:lnTo>
                    <a:pt x="39" y="772"/>
                  </a:lnTo>
                  <a:lnTo>
                    <a:pt x="59" y="786"/>
                  </a:lnTo>
                  <a:lnTo>
                    <a:pt x="85" y="800"/>
                  </a:lnTo>
                  <a:lnTo>
                    <a:pt x="85" y="800"/>
                  </a:lnTo>
                  <a:lnTo>
                    <a:pt x="115" y="816"/>
                  </a:lnTo>
                  <a:lnTo>
                    <a:pt x="145" y="835"/>
                  </a:lnTo>
                  <a:lnTo>
                    <a:pt x="173" y="856"/>
                  </a:lnTo>
                  <a:lnTo>
                    <a:pt x="199" y="878"/>
                  </a:lnTo>
                  <a:lnTo>
                    <a:pt x="240" y="913"/>
                  </a:lnTo>
                  <a:lnTo>
                    <a:pt x="256" y="927"/>
                  </a:lnTo>
                  <a:lnTo>
                    <a:pt x="670" y="1218"/>
                  </a:lnTo>
                  <a:lnTo>
                    <a:pt x="670" y="1218"/>
                  </a:lnTo>
                  <a:lnTo>
                    <a:pt x="670" y="1223"/>
                  </a:lnTo>
                  <a:lnTo>
                    <a:pt x="671" y="1233"/>
                  </a:lnTo>
                  <a:lnTo>
                    <a:pt x="675" y="1244"/>
                  </a:lnTo>
                  <a:lnTo>
                    <a:pt x="677" y="1247"/>
                  </a:lnTo>
                  <a:lnTo>
                    <a:pt x="680" y="1249"/>
                  </a:lnTo>
                  <a:lnTo>
                    <a:pt x="680" y="1249"/>
                  </a:lnTo>
                  <a:lnTo>
                    <a:pt x="687" y="1251"/>
                  </a:lnTo>
                  <a:lnTo>
                    <a:pt x="700" y="1255"/>
                  </a:lnTo>
                  <a:lnTo>
                    <a:pt x="730" y="1267"/>
                  </a:lnTo>
                  <a:lnTo>
                    <a:pt x="758" y="1279"/>
                  </a:lnTo>
                  <a:lnTo>
                    <a:pt x="774" y="1284"/>
                  </a:lnTo>
                  <a:lnTo>
                    <a:pt x="774" y="1284"/>
                  </a:lnTo>
                  <a:lnTo>
                    <a:pt x="775" y="1286"/>
                  </a:lnTo>
                  <a:lnTo>
                    <a:pt x="779" y="1290"/>
                  </a:lnTo>
                  <a:lnTo>
                    <a:pt x="786" y="1304"/>
                  </a:lnTo>
                  <a:lnTo>
                    <a:pt x="791" y="1321"/>
                  </a:lnTo>
                  <a:lnTo>
                    <a:pt x="793" y="1339"/>
                  </a:lnTo>
                  <a:lnTo>
                    <a:pt x="793" y="1339"/>
                  </a:lnTo>
                  <a:lnTo>
                    <a:pt x="795" y="1346"/>
                  </a:lnTo>
                  <a:lnTo>
                    <a:pt x="800" y="1351"/>
                  </a:lnTo>
                  <a:lnTo>
                    <a:pt x="805" y="1355"/>
                  </a:lnTo>
                  <a:lnTo>
                    <a:pt x="814" y="1357"/>
                  </a:lnTo>
                  <a:lnTo>
                    <a:pt x="833" y="1357"/>
                  </a:lnTo>
                  <a:lnTo>
                    <a:pt x="849" y="1353"/>
                  </a:lnTo>
                  <a:lnTo>
                    <a:pt x="849" y="1353"/>
                  </a:lnTo>
                  <a:lnTo>
                    <a:pt x="904" y="1343"/>
                  </a:lnTo>
                  <a:lnTo>
                    <a:pt x="955" y="1329"/>
                  </a:lnTo>
                  <a:lnTo>
                    <a:pt x="955" y="1329"/>
                  </a:lnTo>
                  <a:lnTo>
                    <a:pt x="976" y="1314"/>
                  </a:lnTo>
                  <a:lnTo>
                    <a:pt x="1025" y="1279"/>
                  </a:lnTo>
                  <a:lnTo>
                    <a:pt x="1168" y="1172"/>
                  </a:lnTo>
                  <a:lnTo>
                    <a:pt x="1369" y="1019"/>
                  </a:lnTo>
                  <a:lnTo>
                    <a:pt x="1369" y="1019"/>
                  </a:lnTo>
                  <a:lnTo>
                    <a:pt x="1365" y="1013"/>
                  </a:lnTo>
                  <a:lnTo>
                    <a:pt x="1362" y="1003"/>
                  </a:lnTo>
                  <a:lnTo>
                    <a:pt x="1362" y="1003"/>
                  </a:lnTo>
                  <a:lnTo>
                    <a:pt x="1360" y="992"/>
                  </a:lnTo>
                  <a:lnTo>
                    <a:pt x="1356" y="985"/>
                  </a:lnTo>
                  <a:lnTo>
                    <a:pt x="1351" y="978"/>
                  </a:lnTo>
                  <a:lnTo>
                    <a:pt x="1351" y="978"/>
                  </a:lnTo>
                  <a:lnTo>
                    <a:pt x="1323" y="962"/>
                  </a:lnTo>
                  <a:lnTo>
                    <a:pt x="1307" y="955"/>
                  </a:lnTo>
                  <a:lnTo>
                    <a:pt x="1297" y="950"/>
                  </a:lnTo>
                  <a:lnTo>
                    <a:pt x="1297" y="950"/>
                  </a:lnTo>
                  <a:lnTo>
                    <a:pt x="1288" y="948"/>
                  </a:lnTo>
                  <a:lnTo>
                    <a:pt x="1279" y="945"/>
                  </a:lnTo>
                  <a:lnTo>
                    <a:pt x="1274" y="941"/>
                  </a:lnTo>
                  <a:lnTo>
                    <a:pt x="1268" y="934"/>
                  </a:lnTo>
                  <a:lnTo>
                    <a:pt x="1268" y="934"/>
                  </a:lnTo>
                  <a:lnTo>
                    <a:pt x="1258" y="904"/>
                  </a:lnTo>
                  <a:lnTo>
                    <a:pt x="1251" y="888"/>
                  </a:lnTo>
                  <a:lnTo>
                    <a:pt x="1244" y="876"/>
                  </a:lnTo>
                  <a:lnTo>
                    <a:pt x="1244" y="876"/>
                  </a:lnTo>
                  <a:lnTo>
                    <a:pt x="1231" y="858"/>
                  </a:lnTo>
                  <a:lnTo>
                    <a:pt x="1223" y="841"/>
                  </a:lnTo>
                  <a:lnTo>
                    <a:pt x="1223" y="841"/>
                  </a:lnTo>
                  <a:lnTo>
                    <a:pt x="1223" y="834"/>
                  </a:lnTo>
                  <a:lnTo>
                    <a:pt x="1224" y="825"/>
                  </a:lnTo>
                  <a:lnTo>
                    <a:pt x="1228" y="811"/>
                  </a:lnTo>
                  <a:lnTo>
                    <a:pt x="1228" y="811"/>
                  </a:lnTo>
                  <a:lnTo>
                    <a:pt x="1226" y="791"/>
                  </a:lnTo>
                  <a:lnTo>
                    <a:pt x="1228" y="770"/>
                  </a:lnTo>
                  <a:lnTo>
                    <a:pt x="1228" y="770"/>
                  </a:lnTo>
                  <a:lnTo>
                    <a:pt x="1224" y="731"/>
                  </a:lnTo>
                  <a:lnTo>
                    <a:pt x="1223" y="698"/>
                  </a:lnTo>
                  <a:lnTo>
                    <a:pt x="1223" y="698"/>
                  </a:lnTo>
                  <a:lnTo>
                    <a:pt x="1219" y="659"/>
                  </a:lnTo>
                  <a:lnTo>
                    <a:pt x="1219" y="619"/>
                  </a:lnTo>
                  <a:lnTo>
                    <a:pt x="1219" y="619"/>
                  </a:lnTo>
                  <a:lnTo>
                    <a:pt x="1210" y="561"/>
                  </a:lnTo>
                  <a:lnTo>
                    <a:pt x="1203" y="506"/>
                  </a:lnTo>
                  <a:lnTo>
                    <a:pt x="1203" y="506"/>
                  </a:lnTo>
                  <a:lnTo>
                    <a:pt x="1200" y="476"/>
                  </a:lnTo>
                  <a:lnTo>
                    <a:pt x="1194" y="451"/>
                  </a:lnTo>
                  <a:lnTo>
                    <a:pt x="1191" y="439"/>
                  </a:lnTo>
                  <a:lnTo>
                    <a:pt x="1187" y="430"/>
                  </a:lnTo>
                  <a:lnTo>
                    <a:pt x="1187" y="430"/>
                  </a:lnTo>
                  <a:lnTo>
                    <a:pt x="1175" y="404"/>
                  </a:lnTo>
                  <a:lnTo>
                    <a:pt x="1165" y="383"/>
                  </a:lnTo>
                  <a:lnTo>
                    <a:pt x="1157" y="374"/>
                  </a:lnTo>
                  <a:lnTo>
                    <a:pt x="1152" y="365"/>
                  </a:lnTo>
                  <a:lnTo>
                    <a:pt x="1152" y="365"/>
                  </a:lnTo>
                  <a:lnTo>
                    <a:pt x="1136" y="347"/>
                  </a:lnTo>
                  <a:lnTo>
                    <a:pt x="1117" y="321"/>
                  </a:lnTo>
                  <a:lnTo>
                    <a:pt x="1091" y="282"/>
                  </a:lnTo>
                  <a:lnTo>
                    <a:pt x="1091" y="282"/>
                  </a:lnTo>
                  <a:lnTo>
                    <a:pt x="1087" y="275"/>
                  </a:lnTo>
                  <a:lnTo>
                    <a:pt x="1083" y="266"/>
                  </a:lnTo>
                  <a:lnTo>
                    <a:pt x="1076" y="242"/>
                  </a:lnTo>
                  <a:lnTo>
                    <a:pt x="1075" y="228"/>
                  </a:lnTo>
                  <a:lnTo>
                    <a:pt x="1075" y="217"/>
                  </a:lnTo>
                  <a:lnTo>
                    <a:pt x="1075" y="208"/>
                  </a:lnTo>
                  <a:lnTo>
                    <a:pt x="1078" y="203"/>
                  </a:lnTo>
                  <a:lnTo>
                    <a:pt x="1078" y="203"/>
                  </a:lnTo>
                  <a:lnTo>
                    <a:pt x="1085" y="199"/>
                  </a:lnTo>
                  <a:lnTo>
                    <a:pt x="1091" y="198"/>
                  </a:lnTo>
                  <a:lnTo>
                    <a:pt x="1096" y="196"/>
                  </a:lnTo>
                  <a:lnTo>
                    <a:pt x="1119" y="133"/>
                  </a:lnTo>
                  <a:lnTo>
                    <a:pt x="1119" y="133"/>
                  </a:lnTo>
                  <a:lnTo>
                    <a:pt x="1108" y="101"/>
                  </a:lnTo>
                  <a:lnTo>
                    <a:pt x="1099" y="78"/>
                  </a:lnTo>
                  <a:lnTo>
                    <a:pt x="1094" y="67"/>
                  </a:lnTo>
                  <a:lnTo>
                    <a:pt x="1091" y="62"/>
                  </a:lnTo>
                  <a:lnTo>
                    <a:pt x="1091" y="62"/>
                  </a:lnTo>
                  <a:lnTo>
                    <a:pt x="1083" y="53"/>
                  </a:lnTo>
                  <a:lnTo>
                    <a:pt x="1080" y="43"/>
                  </a:lnTo>
                  <a:lnTo>
                    <a:pt x="1076" y="32"/>
                  </a:lnTo>
                  <a:lnTo>
                    <a:pt x="1076" y="3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20779" y="1747256"/>
              <a:ext cx="983290" cy="983291"/>
            </a:xfrm>
            <a:custGeom>
              <a:avLst/>
              <a:gdLst/>
              <a:ahLst/>
              <a:cxnLst>
                <a:cxn ang="0">
                  <a:pos x="1044" y="39"/>
                </a:cxn>
                <a:cxn ang="0">
                  <a:pos x="1003" y="10"/>
                </a:cxn>
                <a:cxn ang="0">
                  <a:pos x="973" y="14"/>
                </a:cxn>
                <a:cxn ang="0">
                  <a:pos x="944" y="30"/>
                </a:cxn>
                <a:cxn ang="0">
                  <a:pos x="892" y="33"/>
                </a:cxn>
                <a:cxn ang="0">
                  <a:pos x="847" y="19"/>
                </a:cxn>
                <a:cxn ang="0">
                  <a:pos x="817" y="3"/>
                </a:cxn>
                <a:cxn ang="0">
                  <a:pos x="780" y="7"/>
                </a:cxn>
                <a:cxn ang="0">
                  <a:pos x="769" y="44"/>
                </a:cxn>
                <a:cxn ang="0">
                  <a:pos x="750" y="79"/>
                </a:cxn>
                <a:cxn ang="0">
                  <a:pos x="709" y="141"/>
                </a:cxn>
                <a:cxn ang="0">
                  <a:pos x="672" y="153"/>
                </a:cxn>
                <a:cxn ang="0">
                  <a:pos x="588" y="208"/>
                </a:cxn>
                <a:cxn ang="0">
                  <a:pos x="530" y="278"/>
                </a:cxn>
                <a:cxn ang="0">
                  <a:pos x="523" y="345"/>
                </a:cxn>
                <a:cxn ang="0">
                  <a:pos x="519" y="380"/>
                </a:cxn>
                <a:cxn ang="0">
                  <a:pos x="533" y="417"/>
                </a:cxn>
                <a:cxn ang="0">
                  <a:pos x="524" y="449"/>
                </a:cxn>
                <a:cxn ang="0">
                  <a:pos x="510" y="490"/>
                </a:cxn>
                <a:cxn ang="0">
                  <a:pos x="399" y="565"/>
                </a:cxn>
                <a:cxn ang="0">
                  <a:pos x="382" y="583"/>
                </a:cxn>
                <a:cxn ang="0">
                  <a:pos x="332" y="588"/>
                </a:cxn>
                <a:cxn ang="0">
                  <a:pos x="280" y="608"/>
                </a:cxn>
                <a:cxn ang="0">
                  <a:pos x="266" y="662"/>
                </a:cxn>
                <a:cxn ang="0">
                  <a:pos x="190" y="745"/>
                </a:cxn>
                <a:cxn ang="0">
                  <a:pos x="172" y="791"/>
                </a:cxn>
                <a:cxn ang="0">
                  <a:pos x="169" y="831"/>
                </a:cxn>
                <a:cxn ang="0">
                  <a:pos x="133" y="847"/>
                </a:cxn>
                <a:cxn ang="0">
                  <a:pos x="95" y="905"/>
                </a:cxn>
                <a:cxn ang="0">
                  <a:pos x="56" y="986"/>
                </a:cxn>
                <a:cxn ang="0">
                  <a:pos x="30" y="1013"/>
                </a:cxn>
                <a:cxn ang="0">
                  <a:pos x="19" y="1044"/>
                </a:cxn>
                <a:cxn ang="0">
                  <a:pos x="0" y="1081"/>
                </a:cxn>
                <a:cxn ang="0">
                  <a:pos x="294" y="1071"/>
                </a:cxn>
                <a:cxn ang="0">
                  <a:pos x="292" y="1006"/>
                </a:cxn>
                <a:cxn ang="0">
                  <a:pos x="310" y="974"/>
                </a:cxn>
                <a:cxn ang="0">
                  <a:pos x="355" y="937"/>
                </a:cxn>
                <a:cxn ang="0">
                  <a:pos x="366" y="771"/>
                </a:cxn>
                <a:cxn ang="0">
                  <a:pos x="616" y="556"/>
                </a:cxn>
                <a:cxn ang="0">
                  <a:pos x="639" y="525"/>
                </a:cxn>
                <a:cxn ang="0">
                  <a:pos x="709" y="491"/>
                </a:cxn>
                <a:cxn ang="0">
                  <a:pos x="808" y="465"/>
                </a:cxn>
                <a:cxn ang="0">
                  <a:pos x="834" y="460"/>
                </a:cxn>
                <a:cxn ang="0">
                  <a:pos x="892" y="396"/>
                </a:cxn>
                <a:cxn ang="0">
                  <a:pos x="931" y="386"/>
                </a:cxn>
                <a:cxn ang="0">
                  <a:pos x="945" y="370"/>
                </a:cxn>
                <a:cxn ang="0">
                  <a:pos x="966" y="313"/>
                </a:cxn>
                <a:cxn ang="0">
                  <a:pos x="1079" y="292"/>
                </a:cxn>
                <a:cxn ang="0">
                  <a:pos x="1097" y="278"/>
                </a:cxn>
                <a:cxn ang="0">
                  <a:pos x="1095" y="243"/>
                </a:cxn>
                <a:cxn ang="0">
                  <a:pos x="1083" y="174"/>
                </a:cxn>
                <a:cxn ang="0">
                  <a:pos x="1067" y="128"/>
                </a:cxn>
                <a:cxn ang="0">
                  <a:pos x="1053" y="37"/>
                </a:cxn>
              </a:cxnLst>
              <a:rect l="0" t="0" r="r" b="b"/>
              <a:pathLst>
                <a:path w="1100" h="1102">
                  <a:moveTo>
                    <a:pt x="1053" y="37"/>
                  </a:moveTo>
                  <a:lnTo>
                    <a:pt x="1053" y="37"/>
                  </a:lnTo>
                  <a:lnTo>
                    <a:pt x="1053" y="39"/>
                  </a:lnTo>
                  <a:lnTo>
                    <a:pt x="1049" y="39"/>
                  </a:lnTo>
                  <a:lnTo>
                    <a:pt x="1044" y="39"/>
                  </a:lnTo>
                  <a:lnTo>
                    <a:pt x="1033" y="33"/>
                  </a:lnTo>
                  <a:lnTo>
                    <a:pt x="1033" y="33"/>
                  </a:lnTo>
                  <a:lnTo>
                    <a:pt x="1021" y="25"/>
                  </a:lnTo>
                  <a:lnTo>
                    <a:pt x="1010" y="14"/>
                  </a:lnTo>
                  <a:lnTo>
                    <a:pt x="1003" y="10"/>
                  </a:lnTo>
                  <a:lnTo>
                    <a:pt x="998" y="9"/>
                  </a:lnTo>
                  <a:lnTo>
                    <a:pt x="991" y="7"/>
                  </a:lnTo>
                  <a:lnTo>
                    <a:pt x="984" y="9"/>
                  </a:lnTo>
                  <a:lnTo>
                    <a:pt x="984" y="9"/>
                  </a:lnTo>
                  <a:lnTo>
                    <a:pt x="973" y="14"/>
                  </a:lnTo>
                  <a:lnTo>
                    <a:pt x="966" y="19"/>
                  </a:lnTo>
                  <a:lnTo>
                    <a:pt x="961" y="25"/>
                  </a:lnTo>
                  <a:lnTo>
                    <a:pt x="952" y="28"/>
                  </a:lnTo>
                  <a:lnTo>
                    <a:pt x="952" y="28"/>
                  </a:lnTo>
                  <a:lnTo>
                    <a:pt x="944" y="30"/>
                  </a:lnTo>
                  <a:lnTo>
                    <a:pt x="938" y="32"/>
                  </a:lnTo>
                  <a:lnTo>
                    <a:pt x="917" y="30"/>
                  </a:lnTo>
                  <a:lnTo>
                    <a:pt x="917" y="30"/>
                  </a:lnTo>
                  <a:lnTo>
                    <a:pt x="903" y="32"/>
                  </a:lnTo>
                  <a:lnTo>
                    <a:pt x="892" y="33"/>
                  </a:lnTo>
                  <a:lnTo>
                    <a:pt x="885" y="35"/>
                  </a:lnTo>
                  <a:lnTo>
                    <a:pt x="880" y="33"/>
                  </a:lnTo>
                  <a:lnTo>
                    <a:pt x="873" y="32"/>
                  </a:lnTo>
                  <a:lnTo>
                    <a:pt x="873" y="32"/>
                  </a:lnTo>
                  <a:lnTo>
                    <a:pt x="847" y="19"/>
                  </a:lnTo>
                  <a:lnTo>
                    <a:pt x="836" y="14"/>
                  </a:lnTo>
                  <a:lnTo>
                    <a:pt x="827" y="9"/>
                  </a:lnTo>
                  <a:lnTo>
                    <a:pt x="827" y="9"/>
                  </a:lnTo>
                  <a:lnTo>
                    <a:pt x="822" y="5"/>
                  </a:lnTo>
                  <a:lnTo>
                    <a:pt x="817" y="3"/>
                  </a:lnTo>
                  <a:lnTo>
                    <a:pt x="810" y="2"/>
                  </a:lnTo>
                  <a:lnTo>
                    <a:pt x="801" y="0"/>
                  </a:lnTo>
                  <a:lnTo>
                    <a:pt x="792" y="2"/>
                  </a:lnTo>
                  <a:lnTo>
                    <a:pt x="785" y="3"/>
                  </a:lnTo>
                  <a:lnTo>
                    <a:pt x="780" y="7"/>
                  </a:lnTo>
                  <a:lnTo>
                    <a:pt x="774" y="12"/>
                  </a:lnTo>
                  <a:lnTo>
                    <a:pt x="774" y="12"/>
                  </a:lnTo>
                  <a:lnTo>
                    <a:pt x="773" y="19"/>
                  </a:lnTo>
                  <a:lnTo>
                    <a:pt x="771" y="26"/>
                  </a:lnTo>
                  <a:lnTo>
                    <a:pt x="769" y="44"/>
                  </a:lnTo>
                  <a:lnTo>
                    <a:pt x="767" y="53"/>
                  </a:lnTo>
                  <a:lnTo>
                    <a:pt x="764" y="61"/>
                  </a:lnTo>
                  <a:lnTo>
                    <a:pt x="759" y="70"/>
                  </a:lnTo>
                  <a:lnTo>
                    <a:pt x="750" y="79"/>
                  </a:lnTo>
                  <a:lnTo>
                    <a:pt x="750" y="79"/>
                  </a:lnTo>
                  <a:lnTo>
                    <a:pt x="741" y="88"/>
                  </a:lnTo>
                  <a:lnTo>
                    <a:pt x="734" y="98"/>
                  </a:lnTo>
                  <a:lnTo>
                    <a:pt x="722" y="121"/>
                  </a:lnTo>
                  <a:lnTo>
                    <a:pt x="716" y="132"/>
                  </a:lnTo>
                  <a:lnTo>
                    <a:pt x="709" y="141"/>
                  </a:lnTo>
                  <a:lnTo>
                    <a:pt x="699" y="146"/>
                  </a:lnTo>
                  <a:lnTo>
                    <a:pt x="693" y="148"/>
                  </a:lnTo>
                  <a:lnTo>
                    <a:pt x="686" y="150"/>
                  </a:lnTo>
                  <a:lnTo>
                    <a:pt x="686" y="150"/>
                  </a:lnTo>
                  <a:lnTo>
                    <a:pt x="672" y="153"/>
                  </a:lnTo>
                  <a:lnTo>
                    <a:pt x="656" y="158"/>
                  </a:lnTo>
                  <a:lnTo>
                    <a:pt x="642" y="165"/>
                  </a:lnTo>
                  <a:lnTo>
                    <a:pt x="630" y="172"/>
                  </a:lnTo>
                  <a:lnTo>
                    <a:pt x="605" y="192"/>
                  </a:lnTo>
                  <a:lnTo>
                    <a:pt x="588" y="208"/>
                  </a:lnTo>
                  <a:lnTo>
                    <a:pt x="588" y="208"/>
                  </a:lnTo>
                  <a:lnTo>
                    <a:pt x="558" y="239"/>
                  </a:lnTo>
                  <a:lnTo>
                    <a:pt x="533" y="271"/>
                  </a:lnTo>
                  <a:lnTo>
                    <a:pt x="533" y="271"/>
                  </a:lnTo>
                  <a:lnTo>
                    <a:pt x="530" y="278"/>
                  </a:lnTo>
                  <a:lnTo>
                    <a:pt x="528" y="289"/>
                  </a:lnTo>
                  <a:lnTo>
                    <a:pt x="528" y="310"/>
                  </a:lnTo>
                  <a:lnTo>
                    <a:pt x="526" y="331"/>
                  </a:lnTo>
                  <a:lnTo>
                    <a:pt x="526" y="340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17" y="354"/>
                  </a:lnTo>
                  <a:lnTo>
                    <a:pt x="516" y="363"/>
                  </a:lnTo>
                  <a:lnTo>
                    <a:pt x="516" y="370"/>
                  </a:lnTo>
                  <a:lnTo>
                    <a:pt x="519" y="380"/>
                  </a:lnTo>
                  <a:lnTo>
                    <a:pt x="519" y="380"/>
                  </a:lnTo>
                  <a:lnTo>
                    <a:pt x="524" y="391"/>
                  </a:lnTo>
                  <a:lnTo>
                    <a:pt x="531" y="403"/>
                  </a:lnTo>
                  <a:lnTo>
                    <a:pt x="533" y="410"/>
                  </a:lnTo>
                  <a:lnTo>
                    <a:pt x="533" y="417"/>
                  </a:lnTo>
                  <a:lnTo>
                    <a:pt x="533" y="424"/>
                  </a:lnTo>
                  <a:lnTo>
                    <a:pt x="530" y="433"/>
                  </a:lnTo>
                  <a:lnTo>
                    <a:pt x="530" y="433"/>
                  </a:lnTo>
                  <a:lnTo>
                    <a:pt x="526" y="442"/>
                  </a:lnTo>
                  <a:lnTo>
                    <a:pt x="524" y="449"/>
                  </a:lnTo>
                  <a:lnTo>
                    <a:pt x="526" y="461"/>
                  </a:lnTo>
                  <a:lnTo>
                    <a:pt x="524" y="468"/>
                  </a:lnTo>
                  <a:lnTo>
                    <a:pt x="523" y="475"/>
                  </a:lnTo>
                  <a:lnTo>
                    <a:pt x="517" y="482"/>
                  </a:lnTo>
                  <a:lnTo>
                    <a:pt x="510" y="490"/>
                  </a:lnTo>
                  <a:lnTo>
                    <a:pt x="510" y="490"/>
                  </a:lnTo>
                  <a:lnTo>
                    <a:pt x="484" y="509"/>
                  </a:lnTo>
                  <a:lnTo>
                    <a:pt x="452" y="532"/>
                  </a:lnTo>
                  <a:lnTo>
                    <a:pt x="421" y="553"/>
                  </a:lnTo>
                  <a:lnTo>
                    <a:pt x="399" y="565"/>
                  </a:lnTo>
                  <a:lnTo>
                    <a:pt x="399" y="565"/>
                  </a:lnTo>
                  <a:lnTo>
                    <a:pt x="394" y="569"/>
                  </a:lnTo>
                  <a:lnTo>
                    <a:pt x="391" y="572"/>
                  </a:lnTo>
                  <a:lnTo>
                    <a:pt x="385" y="579"/>
                  </a:lnTo>
                  <a:lnTo>
                    <a:pt x="382" y="583"/>
                  </a:lnTo>
                  <a:lnTo>
                    <a:pt x="378" y="586"/>
                  </a:lnTo>
                  <a:lnTo>
                    <a:pt x="369" y="588"/>
                  </a:lnTo>
                  <a:lnTo>
                    <a:pt x="359" y="588"/>
                  </a:lnTo>
                  <a:lnTo>
                    <a:pt x="359" y="588"/>
                  </a:lnTo>
                  <a:lnTo>
                    <a:pt x="332" y="588"/>
                  </a:lnTo>
                  <a:lnTo>
                    <a:pt x="308" y="592"/>
                  </a:lnTo>
                  <a:lnTo>
                    <a:pt x="297" y="595"/>
                  </a:lnTo>
                  <a:lnTo>
                    <a:pt x="288" y="597"/>
                  </a:lnTo>
                  <a:lnTo>
                    <a:pt x="283" y="602"/>
                  </a:lnTo>
                  <a:lnTo>
                    <a:pt x="280" y="608"/>
                  </a:lnTo>
                  <a:lnTo>
                    <a:pt x="280" y="608"/>
                  </a:lnTo>
                  <a:lnTo>
                    <a:pt x="274" y="637"/>
                  </a:lnTo>
                  <a:lnTo>
                    <a:pt x="273" y="646"/>
                  </a:lnTo>
                  <a:lnTo>
                    <a:pt x="269" y="655"/>
                  </a:lnTo>
                  <a:lnTo>
                    <a:pt x="266" y="662"/>
                  </a:lnTo>
                  <a:lnTo>
                    <a:pt x="258" y="671"/>
                  </a:lnTo>
                  <a:lnTo>
                    <a:pt x="258" y="671"/>
                  </a:lnTo>
                  <a:lnTo>
                    <a:pt x="220" y="710"/>
                  </a:lnTo>
                  <a:lnTo>
                    <a:pt x="199" y="733"/>
                  </a:lnTo>
                  <a:lnTo>
                    <a:pt x="190" y="745"/>
                  </a:lnTo>
                  <a:lnTo>
                    <a:pt x="181" y="755"/>
                  </a:lnTo>
                  <a:lnTo>
                    <a:pt x="181" y="755"/>
                  </a:lnTo>
                  <a:lnTo>
                    <a:pt x="176" y="768"/>
                  </a:lnTo>
                  <a:lnTo>
                    <a:pt x="174" y="778"/>
                  </a:lnTo>
                  <a:lnTo>
                    <a:pt x="172" y="791"/>
                  </a:lnTo>
                  <a:lnTo>
                    <a:pt x="174" y="801"/>
                  </a:lnTo>
                  <a:lnTo>
                    <a:pt x="174" y="812"/>
                  </a:lnTo>
                  <a:lnTo>
                    <a:pt x="174" y="821"/>
                  </a:lnTo>
                  <a:lnTo>
                    <a:pt x="170" y="828"/>
                  </a:lnTo>
                  <a:lnTo>
                    <a:pt x="169" y="831"/>
                  </a:lnTo>
                  <a:lnTo>
                    <a:pt x="165" y="833"/>
                  </a:lnTo>
                  <a:lnTo>
                    <a:pt x="165" y="833"/>
                  </a:lnTo>
                  <a:lnTo>
                    <a:pt x="151" y="838"/>
                  </a:lnTo>
                  <a:lnTo>
                    <a:pt x="139" y="844"/>
                  </a:lnTo>
                  <a:lnTo>
                    <a:pt x="133" y="847"/>
                  </a:lnTo>
                  <a:lnTo>
                    <a:pt x="128" y="854"/>
                  </a:lnTo>
                  <a:lnTo>
                    <a:pt x="114" y="872"/>
                  </a:lnTo>
                  <a:lnTo>
                    <a:pt x="114" y="872"/>
                  </a:lnTo>
                  <a:lnTo>
                    <a:pt x="102" y="891"/>
                  </a:lnTo>
                  <a:lnTo>
                    <a:pt x="95" y="905"/>
                  </a:lnTo>
                  <a:lnTo>
                    <a:pt x="81" y="939"/>
                  </a:lnTo>
                  <a:lnTo>
                    <a:pt x="81" y="939"/>
                  </a:lnTo>
                  <a:lnTo>
                    <a:pt x="72" y="958"/>
                  </a:lnTo>
                  <a:lnTo>
                    <a:pt x="65" y="974"/>
                  </a:lnTo>
                  <a:lnTo>
                    <a:pt x="56" y="986"/>
                  </a:lnTo>
                  <a:lnTo>
                    <a:pt x="51" y="991"/>
                  </a:lnTo>
                  <a:lnTo>
                    <a:pt x="42" y="999"/>
                  </a:lnTo>
                  <a:lnTo>
                    <a:pt x="42" y="999"/>
                  </a:lnTo>
                  <a:lnTo>
                    <a:pt x="35" y="1006"/>
                  </a:lnTo>
                  <a:lnTo>
                    <a:pt x="30" y="1013"/>
                  </a:lnTo>
                  <a:lnTo>
                    <a:pt x="28" y="1020"/>
                  </a:lnTo>
                  <a:lnTo>
                    <a:pt x="26" y="1025"/>
                  </a:lnTo>
                  <a:lnTo>
                    <a:pt x="24" y="1037"/>
                  </a:lnTo>
                  <a:lnTo>
                    <a:pt x="23" y="1041"/>
                  </a:lnTo>
                  <a:lnTo>
                    <a:pt x="19" y="1044"/>
                  </a:lnTo>
                  <a:lnTo>
                    <a:pt x="19" y="1044"/>
                  </a:lnTo>
                  <a:lnTo>
                    <a:pt x="15" y="1048"/>
                  </a:lnTo>
                  <a:lnTo>
                    <a:pt x="10" y="1053"/>
                  </a:lnTo>
                  <a:lnTo>
                    <a:pt x="5" y="1065"/>
                  </a:lnTo>
                  <a:lnTo>
                    <a:pt x="0" y="1081"/>
                  </a:lnTo>
                  <a:lnTo>
                    <a:pt x="274" y="1102"/>
                  </a:lnTo>
                  <a:lnTo>
                    <a:pt x="274" y="1102"/>
                  </a:lnTo>
                  <a:lnTo>
                    <a:pt x="285" y="1090"/>
                  </a:lnTo>
                  <a:lnTo>
                    <a:pt x="290" y="1078"/>
                  </a:lnTo>
                  <a:lnTo>
                    <a:pt x="294" y="1071"/>
                  </a:lnTo>
                  <a:lnTo>
                    <a:pt x="294" y="1064"/>
                  </a:lnTo>
                  <a:lnTo>
                    <a:pt x="294" y="1064"/>
                  </a:lnTo>
                  <a:lnTo>
                    <a:pt x="290" y="1027"/>
                  </a:lnTo>
                  <a:lnTo>
                    <a:pt x="290" y="1016"/>
                  </a:lnTo>
                  <a:lnTo>
                    <a:pt x="292" y="1006"/>
                  </a:lnTo>
                  <a:lnTo>
                    <a:pt x="294" y="997"/>
                  </a:lnTo>
                  <a:lnTo>
                    <a:pt x="297" y="988"/>
                  </a:lnTo>
                  <a:lnTo>
                    <a:pt x="297" y="988"/>
                  </a:lnTo>
                  <a:lnTo>
                    <a:pt x="303" y="981"/>
                  </a:lnTo>
                  <a:lnTo>
                    <a:pt x="310" y="974"/>
                  </a:lnTo>
                  <a:lnTo>
                    <a:pt x="327" y="962"/>
                  </a:lnTo>
                  <a:lnTo>
                    <a:pt x="345" y="949"/>
                  </a:lnTo>
                  <a:lnTo>
                    <a:pt x="350" y="944"/>
                  </a:lnTo>
                  <a:lnTo>
                    <a:pt x="355" y="937"/>
                  </a:lnTo>
                  <a:lnTo>
                    <a:pt x="355" y="937"/>
                  </a:lnTo>
                  <a:lnTo>
                    <a:pt x="359" y="928"/>
                  </a:lnTo>
                  <a:lnTo>
                    <a:pt x="361" y="914"/>
                  </a:lnTo>
                  <a:lnTo>
                    <a:pt x="362" y="882"/>
                  </a:lnTo>
                  <a:lnTo>
                    <a:pt x="364" y="842"/>
                  </a:lnTo>
                  <a:lnTo>
                    <a:pt x="366" y="771"/>
                  </a:lnTo>
                  <a:lnTo>
                    <a:pt x="607" y="764"/>
                  </a:lnTo>
                  <a:lnTo>
                    <a:pt x="611" y="576"/>
                  </a:lnTo>
                  <a:lnTo>
                    <a:pt x="611" y="576"/>
                  </a:lnTo>
                  <a:lnTo>
                    <a:pt x="612" y="571"/>
                  </a:lnTo>
                  <a:lnTo>
                    <a:pt x="616" y="556"/>
                  </a:lnTo>
                  <a:lnTo>
                    <a:pt x="620" y="548"/>
                  </a:lnTo>
                  <a:lnTo>
                    <a:pt x="623" y="539"/>
                  </a:lnTo>
                  <a:lnTo>
                    <a:pt x="630" y="532"/>
                  </a:lnTo>
                  <a:lnTo>
                    <a:pt x="639" y="525"/>
                  </a:lnTo>
                  <a:lnTo>
                    <a:pt x="639" y="525"/>
                  </a:lnTo>
                  <a:lnTo>
                    <a:pt x="669" y="509"/>
                  </a:lnTo>
                  <a:lnTo>
                    <a:pt x="686" y="500"/>
                  </a:lnTo>
                  <a:lnTo>
                    <a:pt x="686" y="500"/>
                  </a:lnTo>
                  <a:lnTo>
                    <a:pt x="693" y="497"/>
                  </a:lnTo>
                  <a:lnTo>
                    <a:pt x="709" y="491"/>
                  </a:lnTo>
                  <a:lnTo>
                    <a:pt x="737" y="481"/>
                  </a:lnTo>
                  <a:lnTo>
                    <a:pt x="737" y="481"/>
                  </a:lnTo>
                  <a:lnTo>
                    <a:pt x="804" y="465"/>
                  </a:lnTo>
                  <a:lnTo>
                    <a:pt x="804" y="465"/>
                  </a:lnTo>
                  <a:lnTo>
                    <a:pt x="808" y="465"/>
                  </a:lnTo>
                  <a:lnTo>
                    <a:pt x="813" y="465"/>
                  </a:lnTo>
                  <a:lnTo>
                    <a:pt x="819" y="465"/>
                  </a:lnTo>
                  <a:lnTo>
                    <a:pt x="824" y="463"/>
                  </a:lnTo>
                  <a:lnTo>
                    <a:pt x="824" y="463"/>
                  </a:lnTo>
                  <a:lnTo>
                    <a:pt x="834" y="460"/>
                  </a:lnTo>
                  <a:lnTo>
                    <a:pt x="845" y="453"/>
                  </a:lnTo>
                  <a:lnTo>
                    <a:pt x="857" y="440"/>
                  </a:lnTo>
                  <a:lnTo>
                    <a:pt x="857" y="440"/>
                  </a:lnTo>
                  <a:lnTo>
                    <a:pt x="882" y="408"/>
                  </a:lnTo>
                  <a:lnTo>
                    <a:pt x="892" y="396"/>
                  </a:lnTo>
                  <a:lnTo>
                    <a:pt x="900" y="391"/>
                  </a:lnTo>
                  <a:lnTo>
                    <a:pt x="900" y="391"/>
                  </a:lnTo>
                  <a:lnTo>
                    <a:pt x="929" y="384"/>
                  </a:lnTo>
                  <a:lnTo>
                    <a:pt x="929" y="384"/>
                  </a:lnTo>
                  <a:lnTo>
                    <a:pt x="931" y="386"/>
                  </a:lnTo>
                  <a:lnTo>
                    <a:pt x="935" y="386"/>
                  </a:lnTo>
                  <a:lnTo>
                    <a:pt x="938" y="384"/>
                  </a:lnTo>
                  <a:lnTo>
                    <a:pt x="940" y="382"/>
                  </a:lnTo>
                  <a:lnTo>
                    <a:pt x="944" y="377"/>
                  </a:lnTo>
                  <a:lnTo>
                    <a:pt x="945" y="370"/>
                  </a:lnTo>
                  <a:lnTo>
                    <a:pt x="945" y="370"/>
                  </a:lnTo>
                  <a:lnTo>
                    <a:pt x="951" y="349"/>
                  </a:lnTo>
                  <a:lnTo>
                    <a:pt x="956" y="338"/>
                  </a:lnTo>
                  <a:lnTo>
                    <a:pt x="961" y="326"/>
                  </a:lnTo>
                  <a:lnTo>
                    <a:pt x="966" y="313"/>
                  </a:lnTo>
                  <a:lnTo>
                    <a:pt x="975" y="305"/>
                  </a:lnTo>
                  <a:lnTo>
                    <a:pt x="986" y="298"/>
                  </a:lnTo>
                  <a:lnTo>
                    <a:pt x="998" y="292"/>
                  </a:lnTo>
                  <a:lnTo>
                    <a:pt x="1079" y="292"/>
                  </a:lnTo>
                  <a:lnTo>
                    <a:pt x="1079" y="292"/>
                  </a:lnTo>
                  <a:lnTo>
                    <a:pt x="1081" y="294"/>
                  </a:lnTo>
                  <a:lnTo>
                    <a:pt x="1086" y="292"/>
                  </a:lnTo>
                  <a:lnTo>
                    <a:pt x="1090" y="289"/>
                  </a:lnTo>
                  <a:lnTo>
                    <a:pt x="1093" y="285"/>
                  </a:lnTo>
                  <a:lnTo>
                    <a:pt x="1097" y="278"/>
                  </a:lnTo>
                  <a:lnTo>
                    <a:pt x="1100" y="268"/>
                  </a:lnTo>
                  <a:lnTo>
                    <a:pt x="1100" y="268"/>
                  </a:lnTo>
                  <a:lnTo>
                    <a:pt x="1099" y="259"/>
                  </a:lnTo>
                  <a:lnTo>
                    <a:pt x="1095" y="243"/>
                  </a:lnTo>
                  <a:lnTo>
                    <a:pt x="1095" y="243"/>
                  </a:lnTo>
                  <a:lnTo>
                    <a:pt x="1091" y="234"/>
                  </a:lnTo>
                  <a:lnTo>
                    <a:pt x="1090" y="222"/>
                  </a:lnTo>
                  <a:lnTo>
                    <a:pt x="1088" y="202"/>
                  </a:lnTo>
                  <a:lnTo>
                    <a:pt x="1088" y="202"/>
                  </a:lnTo>
                  <a:lnTo>
                    <a:pt x="1083" y="174"/>
                  </a:lnTo>
                  <a:lnTo>
                    <a:pt x="1079" y="157"/>
                  </a:lnTo>
                  <a:lnTo>
                    <a:pt x="1074" y="146"/>
                  </a:lnTo>
                  <a:lnTo>
                    <a:pt x="1074" y="146"/>
                  </a:lnTo>
                  <a:lnTo>
                    <a:pt x="1070" y="139"/>
                  </a:lnTo>
                  <a:lnTo>
                    <a:pt x="1067" y="128"/>
                  </a:lnTo>
                  <a:lnTo>
                    <a:pt x="1062" y="111"/>
                  </a:lnTo>
                  <a:lnTo>
                    <a:pt x="1062" y="111"/>
                  </a:lnTo>
                  <a:lnTo>
                    <a:pt x="1056" y="72"/>
                  </a:lnTo>
                  <a:lnTo>
                    <a:pt x="1053" y="37"/>
                  </a:lnTo>
                  <a:lnTo>
                    <a:pt x="1053" y="3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518995" y="2261208"/>
              <a:ext cx="772713" cy="865511"/>
            </a:xfrm>
            <a:custGeom>
              <a:avLst/>
              <a:gdLst/>
              <a:ahLst/>
              <a:cxnLst>
                <a:cxn ang="0">
                  <a:pos x="333" y="965"/>
                </a:cxn>
                <a:cxn ang="0">
                  <a:pos x="342" y="954"/>
                </a:cxn>
                <a:cxn ang="0">
                  <a:pos x="375" y="946"/>
                </a:cxn>
                <a:cxn ang="0">
                  <a:pos x="405" y="944"/>
                </a:cxn>
                <a:cxn ang="0">
                  <a:pos x="470" y="947"/>
                </a:cxn>
                <a:cxn ang="0">
                  <a:pos x="521" y="942"/>
                </a:cxn>
                <a:cxn ang="0">
                  <a:pos x="738" y="935"/>
                </a:cxn>
                <a:cxn ang="0">
                  <a:pos x="777" y="933"/>
                </a:cxn>
                <a:cxn ang="0">
                  <a:pos x="800" y="925"/>
                </a:cxn>
                <a:cxn ang="0">
                  <a:pos x="812" y="898"/>
                </a:cxn>
                <a:cxn ang="0">
                  <a:pos x="803" y="842"/>
                </a:cxn>
                <a:cxn ang="0">
                  <a:pos x="726" y="260"/>
                </a:cxn>
                <a:cxn ang="0">
                  <a:pos x="796" y="183"/>
                </a:cxn>
                <a:cxn ang="0">
                  <a:pos x="715" y="130"/>
                </a:cxn>
                <a:cxn ang="0">
                  <a:pos x="682" y="114"/>
                </a:cxn>
                <a:cxn ang="0">
                  <a:pos x="645" y="86"/>
                </a:cxn>
                <a:cxn ang="0">
                  <a:pos x="629" y="60"/>
                </a:cxn>
                <a:cxn ang="0">
                  <a:pos x="611" y="188"/>
                </a:cxn>
                <a:cxn ang="0">
                  <a:pos x="368" y="257"/>
                </a:cxn>
                <a:cxn ang="0">
                  <a:pos x="365" y="336"/>
                </a:cxn>
                <a:cxn ang="0">
                  <a:pos x="354" y="364"/>
                </a:cxn>
                <a:cxn ang="0">
                  <a:pos x="342" y="375"/>
                </a:cxn>
                <a:cxn ang="0">
                  <a:pos x="301" y="412"/>
                </a:cxn>
                <a:cxn ang="0">
                  <a:pos x="296" y="431"/>
                </a:cxn>
                <a:cxn ang="0">
                  <a:pos x="299" y="482"/>
                </a:cxn>
                <a:cxn ang="0">
                  <a:pos x="294" y="500"/>
                </a:cxn>
                <a:cxn ang="0">
                  <a:pos x="278" y="526"/>
                </a:cxn>
                <a:cxn ang="0">
                  <a:pos x="0" y="511"/>
                </a:cxn>
                <a:cxn ang="0">
                  <a:pos x="2" y="523"/>
                </a:cxn>
                <a:cxn ang="0">
                  <a:pos x="11" y="553"/>
                </a:cxn>
                <a:cxn ang="0">
                  <a:pos x="14" y="563"/>
                </a:cxn>
                <a:cxn ang="0">
                  <a:pos x="21" y="563"/>
                </a:cxn>
                <a:cxn ang="0">
                  <a:pos x="62" y="570"/>
                </a:cxn>
                <a:cxn ang="0">
                  <a:pos x="71" y="579"/>
                </a:cxn>
                <a:cxn ang="0">
                  <a:pos x="69" y="585"/>
                </a:cxn>
                <a:cxn ang="0">
                  <a:pos x="63" y="602"/>
                </a:cxn>
                <a:cxn ang="0">
                  <a:pos x="60" y="618"/>
                </a:cxn>
                <a:cxn ang="0">
                  <a:pos x="49" y="629"/>
                </a:cxn>
                <a:cxn ang="0">
                  <a:pos x="51" y="644"/>
                </a:cxn>
                <a:cxn ang="0">
                  <a:pos x="67" y="689"/>
                </a:cxn>
                <a:cxn ang="0">
                  <a:pos x="86" y="740"/>
                </a:cxn>
                <a:cxn ang="0">
                  <a:pos x="86" y="770"/>
                </a:cxn>
                <a:cxn ang="0">
                  <a:pos x="63" y="819"/>
                </a:cxn>
                <a:cxn ang="0">
                  <a:pos x="56" y="845"/>
                </a:cxn>
                <a:cxn ang="0">
                  <a:pos x="60" y="875"/>
                </a:cxn>
                <a:cxn ang="0">
                  <a:pos x="113" y="852"/>
                </a:cxn>
                <a:cxn ang="0">
                  <a:pos x="136" y="845"/>
                </a:cxn>
                <a:cxn ang="0">
                  <a:pos x="157" y="844"/>
                </a:cxn>
                <a:cxn ang="0">
                  <a:pos x="196" y="854"/>
                </a:cxn>
                <a:cxn ang="0">
                  <a:pos x="201" y="863"/>
                </a:cxn>
                <a:cxn ang="0">
                  <a:pos x="206" y="873"/>
                </a:cxn>
                <a:cxn ang="0">
                  <a:pos x="224" y="873"/>
                </a:cxn>
                <a:cxn ang="0">
                  <a:pos x="259" y="886"/>
                </a:cxn>
                <a:cxn ang="0">
                  <a:pos x="264" y="891"/>
                </a:cxn>
                <a:cxn ang="0">
                  <a:pos x="289" y="944"/>
                </a:cxn>
                <a:cxn ang="0">
                  <a:pos x="310" y="965"/>
                </a:cxn>
                <a:cxn ang="0">
                  <a:pos x="329" y="970"/>
                </a:cxn>
              </a:cxnLst>
              <a:rect l="0" t="0" r="r" b="b"/>
              <a:pathLst>
                <a:path w="867" h="970">
                  <a:moveTo>
                    <a:pt x="333" y="969"/>
                  </a:moveTo>
                  <a:lnTo>
                    <a:pt x="333" y="969"/>
                  </a:lnTo>
                  <a:lnTo>
                    <a:pt x="333" y="965"/>
                  </a:lnTo>
                  <a:lnTo>
                    <a:pt x="335" y="963"/>
                  </a:lnTo>
                  <a:lnTo>
                    <a:pt x="336" y="960"/>
                  </a:lnTo>
                  <a:lnTo>
                    <a:pt x="342" y="954"/>
                  </a:lnTo>
                  <a:lnTo>
                    <a:pt x="349" y="951"/>
                  </a:lnTo>
                  <a:lnTo>
                    <a:pt x="361" y="947"/>
                  </a:lnTo>
                  <a:lnTo>
                    <a:pt x="375" y="946"/>
                  </a:lnTo>
                  <a:lnTo>
                    <a:pt x="375" y="946"/>
                  </a:lnTo>
                  <a:lnTo>
                    <a:pt x="391" y="944"/>
                  </a:lnTo>
                  <a:lnTo>
                    <a:pt x="405" y="944"/>
                  </a:lnTo>
                  <a:lnTo>
                    <a:pt x="428" y="947"/>
                  </a:lnTo>
                  <a:lnTo>
                    <a:pt x="454" y="949"/>
                  </a:lnTo>
                  <a:lnTo>
                    <a:pt x="470" y="947"/>
                  </a:lnTo>
                  <a:lnTo>
                    <a:pt x="491" y="946"/>
                  </a:lnTo>
                  <a:lnTo>
                    <a:pt x="491" y="946"/>
                  </a:lnTo>
                  <a:lnTo>
                    <a:pt x="521" y="942"/>
                  </a:lnTo>
                  <a:lnTo>
                    <a:pt x="560" y="940"/>
                  </a:lnTo>
                  <a:lnTo>
                    <a:pt x="655" y="937"/>
                  </a:lnTo>
                  <a:lnTo>
                    <a:pt x="738" y="935"/>
                  </a:lnTo>
                  <a:lnTo>
                    <a:pt x="766" y="935"/>
                  </a:lnTo>
                  <a:lnTo>
                    <a:pt x="777" y="933"/>
                  </a:lnTo>
                  <a:lnTo>
                    <a:pt x="777" y="933"/>
                  </a:lnTo>
                  <a:lnTo>
                    <a:pt x="786" y="932"/>
                  </a:lnTo>
                  <a:lnTo>
                    <a:pt x="793" y="928"/>
                  </a:lnTo>
                  <a:lnTo>
                    <a:pt x="800" y="925"/>
                  </a:lnTo>
                  <a:lnTo>
                    <a:pt x="807" y="919"/>
                  </a:lnTo>
                  <a:lnTo>
                    <a:pt x="810" y="910"/>
                  </a:lnTo>
                  <a:lnTo>
                    <a:pt x="812" y="898"/>
                  </a:lnTo>
                  <a:lnTo>
                    <a:pt x="810" y="882"/>
                  </a:lnTo>
                  <a:lnTo>
                    <a:pt x="810" y="882"/>
                  </a:lnTo>
                  <a:lnTo>
                    <a:pt x="803" y="842"/>
                  </a:lnTo>
                  <a:lnTo>
                    <a:pt x="793" y="764"/>
                  </a:lnTo>
                  <a:lnTo>
                    <a:pt x="763" y="553"/>
                  </a:lnTo>
                  <a:lnTo>
                    <a:pt x="726" y="260"/>
                  </a:lnTo>
                  <a:lnTo>
                    <a:pt x="867" y="245"/>
                  </a:lnTo>
                  <a:lnTo>
                    <a:pt x="796" y="183"/>
                  </a:lnTo>
                  <a:lnTo>
                    <a:pt x="796" y="183"/>
                  </a:lnTo>
                  <a:lnTo>
                    <a:pt x="759" y="158"/>
                  </a:lnTo>
                  <a:lnTo>
                    <a:pt x="731" y="139"/>
                  </a:lnTo>
                  <a:lnTo>
                    <a:pt x="715" y="130"/>
                  </a:lnTo>
                  <a:lnTo>
                    <a:pt x="715" y="130"/>
                  </a:lnTo>
                  <a:lnTo>
                    <a:pt x="703" y="125"/>
                  </a:lnTo>
                  <a:lnTo>
                    <a:pt x="682" y="114"/>
                  </a:lnTo>
                  <a:lnTo>
                    <a:pt x="659" y="100"/>
                  </a:lnTo>
                  <a:lnTo>
                    <a:pt x="650" y="93"/>
                  </a:lnTo>
                  <a:lnTo>
                    <a:pt x="645" y="86"/>
                  </a:lnTo>
                  <a:lnTo>
                    <a:pt x="645" y="86"/>
                  </a:lnTo>
                  <a:lnTo>
                    <a:pt x="636" y="74"/>
                  </a:lnTo>
                  <a:lnTo>
                    <a:pt x="629" y="60"/>
                  </a:lnTo>
                  <a:lnTo>
                    <a:pt x="622" y="39"/>
                  </a:lnTo>
                  <a:lnTo>
                    <a:pt x="615" y="0"/>
                  </a:lnTo>
                  <a:lnTo>
                    <a:pt x="611" y="188"/>
                  </a:lnTo>
                  <a:lnTo>
                    <a:pt x="370" y="195"/>
                  </a:lnTo>
                  <a:lnTo>
                    <a:pt x="370" y="195"/>
                  </a:lnTo>
                  <a:lnTo>
                    <a:pt x="368" y="257"/>
                  </a:lnTo>
                  <a:lnTo>
                    <a:pt x="366" y="331"/>
                  </a:lnTo>
                  <a:lnTo>
                    <a:pt x="366" y="331"/>
                  </a:lnTo>
                  <a:lnTo>
                    <a:pt x="365" y="336"/>
                  </a:lnTo>
                  <a:lnTo>
                    <a:pt x="361" y="349"/>
                  </a:lnTo>
                  <a:lnTo>
                    <a:pt x="359" y="357"/>
                  </a:lnTo>
                  <a:lnTo>
                    <a:pt x="354" y="364"/>
                  </a:lnTo>
                  <a:lnTo>
                    <a:pt x="349" y="371"/>
                  </a:lnTo>
                  <a:lnTo>
                    <a:pt x="342" y="375"/>
                  </a:lnTo>
                  <a:lnTo>
                    <a:pt x="342" y="375"/>
                  </a:lnTo>
                  <a:lnTo>
                    <a:pt x="322" y="393"/>
                  </a:lnTo>
                  <a:lnTo>
                    <a:pt x="307" y="405"/>
                  </a:lnTo>
                  <a:lnTo>
                    <a:pt x="301" y="412"/>
                  </a:lnTo>
                  <a:lnTo>
                    <a:pt x="299" y="417"/>
                  </a:lnTo>
                  <a:lnTo>
                    <a:pt x="299" y="417"/>
                  </a:lnTo>
                  <a:lnTo>
                    <a:pt x="296" y="431"/>
                  </a:lnTo>
                  <a:lnTo>
                    <a:pt x="296" y="451"/>
                  </a:lnTo>
                  <a:lnTo>
                    <a:pt x="298" y="470"/>
                  </a:lnTo>
                  <a:lnTo>
                    <a:pt x="299" y="482"/>
                  </a:lnTo>
                  <a:lnTo>
                    <a:pt x="299" y="482"/>
                  </a:lnTo>
                  <a:lnTo>
                    <a:pt x="298" y="488"/>
                  </a:lnTo>
                  <a:lnTo>
                    <a:pt x="294" y="500"/>
                  </a:lnTo>
                  <a:lnTo>
                    <a:pt x="289" y="514"/>
                  </a:lnTo>
                  <a:lnTo>
                    <a:pt x="284" y="521"/>
                  </a:lnTo>
                  <a:lnTo>
                    <a:pt x="278" y="526"/>
                  </a:lnTo>
                  <a:lnTo>
                    <a:pt x="4" y="505"/>
                  </a:lnTo>
                  <a:lnTo>
                    <a:pt x="4" y="505"/>
                  </a:lnTo>
                  <a:lnTo>
                    <a:pt x="0" y="511"/>
                  </a:lnTo>
                  <a:lnTo>
                    <a:pt x="0" y="516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9" y="539"/>
                  </a:lnTo>
                  <a:lnTo>
                    <a:pt x="11" y="546"/>
                  </a:lnTo>
                  <a:lnTo>
                    <a:pt x="11" y="553"/>
                  </a:lnTo>
                  <a:lnTo>
                    <a:pt x="11" y="553"/>
                  </a:lnTo>
                  <a:lnTo>
                    <a:pt x="12" y="560"/>
                  </a:lnTo>
                  <a:lnTo>
                    <a:pt x="14" y="563"/>
                  </a:lnTo>
                  <a:lnTo>
                    <a:pt x="18" y="565"/>
                  </a:lnTo>
                  <a:lnTo>
                    <a:pt x="21" y="563"/>
                  </a:lnTo>
                  <a:lnTo>
                    <a:pt x="21" y="563"/>
                  </a:lnTo>
                  <a:lnTo>
                    <a:pt x="34" y="563"/>
                  </a:lnTo>
                  <a:lnTo>
                    <a:pt x="53" y="567"/>
                  </a:lnTo>
                  <a:lnTo>
                    <a:pt x="62" y="570"/>
                  </a:lnTo>
                  <a:lnTo>
                    <a:pt x="67" y="574"/>
                  </a:lnTo>
                  <a:lnTo>
                    <a:pt x="71" y="576"/>
                  </a:lnTo>
                  <a:lnTo>
                    <a:pt x="71" y="579"/>
                  </a:lnTo>
                  <a:lnTo>
                    <a:pt x="71" y="581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5" y="590"/>
                  </a:lnTo>
                  <a:lnTo>
                    <a:pt x="63" y="595"/>
                  </a:lnTo>
                  <a:lnTo>
                    <a:pt x="63" y="602"/>
                  </a:lnTo>
                  <a:lnTo>
                    <a:pt x="63" y="611"/>
                  </a:lnTo>
                  <a:lnTo>
                    <a:pt x="63" y="615"/>
                  </a:lnTo>
                  <a:lnTo>
                    <a:pt x="60" y="618"/>
                  </a:lnTo>
                  <a:lnTo>
                    <a:pt x="60" y="618"/>
                  </a:lnTo>
                  <a:lnTo>
                    <a:pt x="53" y="625"/>
                  </a:lnTo>
                  <a:lnTo>
                    <a:pt x="49" y="629"/>
                  </a:lnTo>
                  <a:lnTo>
                    <a:pt x="49" y="634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60" y="669"/>
                  </a:lnTo>
                  <a:lnTo>
                    <a:pt x="67" y="689"/>
                  </a:lnTo>
                  <a:lnTo>
                    <a:pt x="67" y="689"/>
                  </a:lnTo>
                  <a:lnTo>
                    <a:pt x="74" y="704"/>
                  </a:lnTo>
                  <a:lnTo>
                    <a:pt x="83" y="727"/>
                  </a:lnTo>
                  <a:lnTo>
                    <a:pt x="86" y="740"/>
                  </a:lnTo>
                  <a:lnTo>
                    <a:pt x="90" y="752"/>
                  </a:lnTo>
                  <a:lnTo>
                    <a:pt x="90" y="762"/>
                  </a:lnTo>
                  <a:lnTo>
                    <a:pt x="86" y="770"/>
                  </a:lnTo>
                  <a:lnTo>
                    <a:pt x="86" y="770"/>
                  </a:lnTo>
                  <a:lnTo>
                    <a:pt x="71" y="803"/>
                  </a:lnTo>
                  <a:lnTo>
                    <a:pt x="63" y="819"/>
                  </a:lnTo>
                  <a:lnTo>
                    <a:pt x="58" y="833"/>
                  </a:lnTo>
                  <a:lnTo>
                    <a:pt x="58" y="833"/>
                  </a:lnTo>
                  <a:lnTo>
                    <a:pt x="56" y="845"/>
                  </a:lnTo>
                  <a:lnTo>
                    <a:pt x="58" y="859"/>
                  </a:lnTo>
                  <a:lnTo>
                    <a:pt x="60" y="875"/>
                  </a:lnTo>
                  <a:lnTo>
                    <a:pt x="60" y="875"/>
                  </a:lnTo>
                  <a:lnTo>
                    <a:pt x="79" y="866"/>
                  </a:lnTo>
                  <a:lnTo>
                    <a:pt x="97" y="858"/>
                  </a:lnTo>
                  <a:lnTo>
                    <a:pt x="113" y="852"/>
                  </a:lnTo>
                  <a:lnTo>
                    <a:pt x="113" y="852"/>
                  </a:lnTo>
                  <a:lnTo>
                    <a:pt x="125" y="849"/>
                  </a:lnTo>
                  <a:lnTo>
                    <a:pt x="136" y="845"/>
                  </a:lnTo>
                  <a:lnTo>
                    <a:pt x="146" y="842"/>
                  </a:lnTo>
                  <a:lnTo>
                    <a:pt x="157" y="844"/>
                  </a:lnTo>
                  <a:lnTo>
                    <a:pt x="157" y="844"/>
                  </a:lnTo>
                  <a:lnTo>
                    <a:pt x="185" y="849"/>
                  </a:lnTo>
                  <a:lnTo>
                    <a:pt x="190" y="852"/>
                  </a:lnTo>
                  <a:lnTo>
                    <a:pt x="196" y="854"/>
                  </a:lnTo>
                  <a:lnTo>
                    <a:pt x="199" y="859"/>
                  </a:lnTo>
                  <a:lnTo>
                    <a:pt x="201" y="863"/>
                  </a:lnTo>
                  <a:lnTo>
                    <a:pt x="201" y="863"/>
                  </a:lnTo>
                  <a:lnTo>
                    <a:pt x="203" y="872"/>
                  </a:lnTo>
                  <a:lnTo>
                    <a:pt x="204" y="872"/>
                  </a:lnTo>
                  <a:lnTo>
                    <a:pt x="206" y="873"/>
                  </a:lnTo>
                  <a:lnTo>
                    <a:pt x="211" y="873"/>
                  </a:lnTo>
                  <a:lnTo>
                    <a:pt x="224" y="873"/>
                  </a:lnTo>
                  <a:lnTo>
                    <a:pt x="224" y="873"/>
                  </a:lnTo>
                  <a:lnTo>
                    <a:pt x="238" y="877"/>
                  </a:lnTo>
                  <a:lnTo>
                    <a:pt x="250" y="880"/>
                  </a:lnTo>
                  <a:lnTo>
                    <a:pt x="259" y="886"/>
                  </a:lnTo>
                  <a:lnTo>
                    <a:pt x="262" y="888"/>
                  </a:lnTo>
                  <a:lnTo>
                    <a:pt x="264" y="891"/>
                  </a:lnTo>
                  <a:lnTo>
                    <a:pt x="264" y="891"/>
                  </a:lnTo>
                  <a:lnTo>
                    <a:pt x="273" y="917"/>
                  </a:lnTo>
                  <a:lnTo>
                    <a:pt x="280" y="932"/>
                  </a:lnTo>
                  <a:lnTo>
                    <a:pt x="289" y="944"/>
                  </a:lnTo>
                  <a:lnTo>
                    <a:pt x="289" y="944"/>
                  </a:lnTo>
                  <a:lnTo>
                    <a:pt x="298" y="956"/>
                  </a:lnTo>
                  <a:lnTo>
                    <a:pt x="310" y="965"/>
                  </a:lnTo>
                  <a:lnTo>
                    <a:pt x="317" y="969"/>
                  </a:lnTo>
                  <a:lnTo>
                    <a:pt x="322" y="970"/>
                  </a:lnTo>
                  <a:lnTo>
                    <a:pt x="329" y="970"/>
                  </a:lnTo>
                  <a:lnTo>
                    <a:pt x="333" y="969"/>
                  </a:lnTo>
                  <a:lnTo>
                    <a:pt x="333" y="96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2522564" y="3010722"/>
              <a:ext cx="360480" cy="298022"/>
            </a:xfrm>
            <a:custGeom>
              <a:avLst/>
              <a:gdLst/>
              <a:ahLst/>
              <a:cxnLst>
                <a:cxn ang="0">
                  <a:pos x="386" y="335"/>
                </a:cxn>
                <a:cxn ang="0">
                  <a:pos x="358" y="329"/>
                </a:cxn>
                <a:cxn ang="0">
                  <a:pos x="275" y="301"/>
                </a:cxn>
                <a:cxn ang="0">
                  <a:pos x="217" y="296"/>
                </a:cxn>
                <a:cxn ang="0">
                  <a:pos x="164" y="294"/>
                </a:cxn>
                <a:cxn ang="0">
                  <a:pos x="127" y="298"/>
                </a:cxn>
                <a:cxn ang="0">
                  <a:pos x="99" y="306"/>
                </a:cxn>
                <a:cxn ang="0">
                  <a:pos x="74" y="317"/>
                </a:cxn>
                <a:cxn ang="0">
                  <a:pos x="64" y="321"/>
                </a:cxn>
                <a:cxn ang="0">
                  <a:pos x="50" y="312"/>
                </a:cxn>
                <a:cxn ang="0">
                  <a:pos x="39" y="292"/>
                </a:cxn>
                <a:cxn ang="0">
                  <a:pos x="25" y="280"/>
                </a:cxn>
                <a:cxn ang="0">
                  <a:pos x="20" y="266"/>
                </a:cxn>
                <a:cxn ang="0">
                  <a:pos x="29" y="252"/>
                </a:cxn>
                <a:cxn ang="0">
                  <a:pos x="43" y="236"/>
                </a:cxn>
                <a:cxn ang="0">
                  <a:pos x="44" y="217"/>
                </a:cxn>
                <a:cxn ang="0">
                  <a:pos x="30" y="210"/>
                </a:cxn>
                <a:cxn ang="0">
                  <a:pos x="29" y="201"/>
                </a:cxn>
                <a:cxn ang="0">
                  <a:pos x="23" y="192"/>
                </a:cxn>
                <a:cxn ang="0">
                  <a:pos x="9" y="178"/>
                </a:cxn>
                <a:cxn ang="0">
                  <a:pos x="0" y="146"/>
                </a:cxn>
                <a:cxn ang="0">
                  <a:pos x="4" y="123"/>
                </a:cxn>
                <a:cxn ang="0">
                  <a:pos x="18" y="107"/>
                </a:cxn>
                <a:cxn ang="0">
                  <a:pos x="43" y="85"/>
                </a:cxn>
                <a:cxn ang="0">
                  <a:pos x="50" y="72"/>
                </a:cxn>
                <a:cxn ang="0">
                  <a:pos x="55" y="35"/>
                </a:cxn>
                <a:cxn ang="0">
                  <a:pos x="104" y="12"/>
                </a:cxn>
                <a:cxn ang="0">
                  <a:pos x="124" y="7"/>
                </a:cxn>
                <a:cxn ang="0">
                  <a:pos x="141" y="0"/>
                </a:cxn>
                <a:cxn ang="0">
                  <a:pos x="191" y="12"/>
                </a:cxn>
                <a:cxn ang="0">
                  <a:pos x="194" y="23"/>
                </a:cxn>
                <a:cxn ang="0">
                  <a:pos x="205" y="33"/>
                </a:cxn>
                <a:cxn ang="0">
                  <a:pos x="219" y="33"/>
                </a:cxn>
                <a:cxn ang="0">
                  <a:pos x="254" y="44"/>
                </a:cxn>
                <a:cxn ang="0">
                  <a:pos x="266" y="72"/>
                </a:cxn>
                <a:cxn ang="0">
                  <a:pos x="284" y="104"/>
                </a:cxn>
                <a:cxn ang="0">
                  <a:pos x="296" y="120"/>
                </a:cxn>
                <a:cxn ang="0">
                  <a:pos x="317" y="129"/>
                </a:cxn>
                <a:cxn ang="0">
                  <a:pos x="331" y="122"/>
                </a:cxn>
                <a:cxn ang="0">
                  <a:pos x="342" y="113"/>
                </a:cxn>
                <a:cxn ang="0">
                  <a:pos x="344" y="132"/>
                </a:cxn>
                <a:cxn ang="0">
                  <a:pos x="340" y="162"/>
                </a:cxn>
                <a:cxn ang="0">
                  <a:pos x="346" y="203"/>
                </a:cxn>
                <a:cxn ang="0">
                  <a:pos x="363" y="232"/>
                </a:cxn>
                <a:cxn ang="0">
                  <a:pos x="397" y="287"/>
                </a:cxn>
                <a:cxn ang="0">
                  <a:pos x="402" y="314"/>
                </a:cxn>
                <a:cxn ang="0">
                  <a:pos x="402" y="329"/>
                </a:cxn>
              </a:cxnLst>
              <a:rect l="0" t="0" r="r" b="b"/>
              <a:pathLst>
                <a:path w="404" h="335">
                  <a:moveTo>
                    <a:pt x="398" y="333"/>
                  </a:moveTo>
                  <a:lnTo>
                    <a:pt x="398" y="333"/>
                  </a:lnTo>
                  <a:lnTo>
                    <a:pt x="386" y="335"/>
                  </a:lnTo>
                  <a:lnTo>
                    <a:pt x="372" y="333"/>
                  </a:lnTo>
                  <a:lnTo>
                    <a:pt x="358" y="329"/>
                  </a:lnTo>
                  <a:lnTo>
                    <a:pt x="358" y="329"/>
                  </a:lnTo>
                  <a:lnTo>
                    <a:pt x="319" y="317"/>
                  </a:lnTo>
                  <a:lnTo>
                    <a:pt x="275" y="301"/>
                  </a:lnTo>
                  <a:lnTo>
                    <a:pt x="275" y="301"/>
                  </a:lnTo>
                  <a:lnTo>
                    <a:pt x="256" y="298"/>
                  </a:lnTo>
                  <a:lnTo>
                    <a:pt x="238" y="296"/>
                  </a:lnTo>
                  <a:lnTo>
                    <a:pt x="217" y="296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64" y="294"/>
                  </a:lnTo>
                  <a:lnTo>
                    <a:pt x="148" y="294"/>
                  </a:lnTo>
                  <a:lnTo>
                    <a:pt x="136" y="296"/>
                  </a:lnTo>
                  <a:lnTo>
                    <a:pt x="127" y="298"/>
                  </a:lnTo>
                  <a:lnTo>
                    <a:pt x="111" y="303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0" y="310"/>
                  </a:lnTo>
                  <a:lnTo>
                    <a:pt x="81" y="314"/>
                  </a:lnTo>
                  <a:lnTo>
                    <a:pt x="74" y="317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4" y="321"/>
                  </a:lnTo>
                  <a:lnTo>
                    <a:pt x="58" y="319"/>
                  </a:lnTo>
                  <a:lnTo>
                    <a:pt x="53" y="315"/>
                  </a:lnTo>
                  <a:lnTo>
                    <a:pt x="50" y="312"/>
                  </a:lnTo>
                  <a:lnTo>
                    <a:pt x="50" y="312"/>
                  </a:lnTo>
                  <a:lnTo>
                    <a:pt x="39" y="292"/>
                  </a:lnTo>
                  <a:lnTo>
                    <a:pt x="39" y="292"/>
                  </a:lnTo>
                  <a:lnTo>
                    <a:pt x="37" y="289"/>
                  </a:lnTo>
                  <a:lnTo>
                    <a:pt x="34" y="285"/>
                  </a:lnTo>
                  <a:lnTo>
                    <a:pt x="25" y="280"/>
                  </a:lnTo>
                  <a:lnTo>
                    <a:pt x="20" y="273"/>
                  </a:lnTo>
                  <a:lnTo>
                    <a:pt x="18" y="269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3" y="259"/>
                  </a:lnTo>
                  <a:lnTo>
                    <a:pt x="29" y="252"/>
                  </a:lnTo>
                  <a:lnTo>
                    <a:pt x="37" y="241"/>
                  </a:lnTo>
                  <a:lnTo>
                    <a:pt x="37" y="241"/>
                  </a:lnTo>
                  <a:lnTo>
                    <a:pt x="43" y="236"/>
                  </a:lnTo>
                  <a:lnTo>
                    <a:pt x="46" y="229"/>
                  </a:lnTo>
                  <a:lnTo>
                    <a:pt x="46" y="220"/>
                  </a:lnTo>
                  <a:lnTo>
                    <a:pt x="44" y="217"/>
                  </a:lnTo>
                  <a:lnTo>
                    <a:pt x="41" y="215"/>
                  </a:lnTo>
                  <a:lnTo>
                    <a:pt x="41" y="215"/>
                  </a:lnTo>
                  <a:lnTo>
                    <a:pt x="30" y="210"/>
                  </a:lnTo>
                  <a:lnTo>
                    <a:pt x="29" y="208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30" y="199"/>
                  </a:lnTo>
                  <a:lnTo>
                    <a:pt x="29" y="195"/>
                  </a:lnTo>
                  <a:lnTo>
                    <a:pt x="23" y="192"/>
                  </a:lnTo>
                  <a:lnTo>
                    <a:pt x="16" y="188"/>
                  </a:lnTo>
                  <a:lnTo>
                    <a:pt x="13" y="183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4" y="164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2" y="130"/>
                  </a:lnTo>
                  <a:lnTo>
                    <a:pt x="4" y="123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18" y="107"/>
                  </a:lnTo>
                  <a:lnTo>
                    <a:pt x="27" y="100"/>
                  </a:lnTo>
                  <a:lnTo>
                    <a:pt x="36" y="93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6" y="79"/>
                  </a:lnTo>
                  <a:lnTo>
                    <a:pt x="50" y="72"/>
                  </a:lnTo>
                  <a:lnTo>
                    <a:pt x="53" y="56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78" y="25"/>
                  </a:lnTo>
                  <a:lnTo>
                    <a:pt x="94" y="18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13" y="11"/>
                  </a:lnTo>
                  <a:lnTo>
                    <a:pt x="124" y="7"/>
                  </a:lnTo>
                  <a:lnTo>
                    <a:pt x="136" y="4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8" y="5"/>
                  </a:lnTo>
                  <a:lnTo>
                    <a:pt x="182" y="11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2" y="18"/>
                  </a:lnTo>
                  <a:lnTo>
                    <a:pt x="194" y="23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205" y="33"/>
                  </a:lnTo>
                  <a:lnTo>
                    <a:pt x="212" y="35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8" y="35"/>
                  </a:lnTo>
                  <a:lnTo>
                    <a:pt x="238" y="39"/>
                  </a:lnTo>
                  <a:lnTo>
                    <a:pt x="254" y="44"/>
                  </a:lnTo>
                  <a:lnTo>
                    <a:pt x="254" y="44"/>
                  </a:lnTo>
                  <a:lnTo>
                    <a:pt x="259" y="55"/>
                  </a:lnTo>
                  <a:lnTo>
                    <a:pt x="266" y="72"/>
                  </a:lnTo>
                  <a:lnTo>
                    <a:pt x="275" y="92"/>
                  </a:lnTo>
                  <a:lnTo>
                    <a:pt x="279" y="100"/>
                  </a:lnTo>
                  <a:lnTo>
                    <a:pt x="284" y="104"/>
                  </a:lnTo>
                  <a:lnTo>
                    <a:pt x="284" y="104"/>
                  </a:lnTo>
                  <a:lnTo>
                    <a:pt x="289" y="113"/>
                  </a:lnTo>
                  <a:lnTo>
                    <a:pt x="296" y="120"/>
                  </a:lnTo>
                  <a:lnTo>
                    <a:pt x="302" y="123"/>
                  </a:lnTo>
                  <a:lnTo>
                    <a:pt x="309" y="127"/>
                  </a:lnTo>
                  <a:lnTo>
                    <a:pt x="317" y="129"/>
                  </a:lnTo>
                  <a:lnTo>
                    <a:pt x="328" y="129"/>
                  </a:lnTo>
                  <a:lnTo>
                    <a:pt x="328" y="129"/>
                  </a:lnTo>
                  <a:lnTo>
                    <a:pt x="331" y="122"/>
                  </a:lnTo>
                  <a:lnTo>
                    <a:pt x="337" y="116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6" y="113"/>
                  </a:lnTo>
                  <a:lnTo>
                    <a:pt x="347" y="114"/>
                  </a:lnTo>
                  <a:lnTo>
                    <a:pt x="344" y="132"/>
                  </a:lnTo>
                  <a:lnTo>
                    <a:pt x="344" y="132"/>
                  </a:lnTo>
                  <a:lnTo>
                    <a:pt x="342" y="151"/>
                  </a:lnTo>
                  <a:lnTo>
                    <a:pt x="340" y="162"/>
                  </a:lnTo>
                  <a:lnTo>
                    <a:pt x="340" y="174"/>
                  </a:lnTo>
                  <a:lnTo>
                    <a:pt x="342" y="188"/>
                  </a:lnTo>
                  <a:lnTo>
                    <a:pt x="346" y="203"/>
                  </a:lnTo>
                  <a:lnTo>
                    <a:pt x="353" y="218"/>
                  </a:lnTo>
                  <a:lnTo>
                    <a:pt x="363" y="232"/>
                  </a:lnTo>
                  <a:lnTo>
                    <a:pt x="363" y="232"/>
                  </a:lnTo>
                  <a:lnTo>
                    <a:pt x="391" y="266"/>
                  </a:lnTo>
                  <a:lnTo>
                    <a:pt x="395" y="275"/>
                  </a:lnTo>
                  <a:lnTo>
                    <a:pt x="397" y="287"/>
                  </a:lnTo>
                  <a:lnTo>
                    <a:pt x="397" y="287"/>
                  </a:lnTo>
                  <a:lnTo>
                    <a:pt x="398" y="301"/>
                  </a:lnTo>
                  <a:lnTo>
                    <a:pt x="402" y="314"/>
                  </a:lnTo>
                  <a:lnTo>
                    <a:pt x="404" y="321"/>
                  </a:lnTo>
                  <a:lnTo>
                    <a:pt x="404" y="324"/>
                  </a:lnTo>
                  <a:lnTo>
                    <a:pt x="402" y="329"/>
                  </a:lnTo>
                  <a:lnTo>
                    <a:pt x="398" y="333"/>
                  </a:lnTo>
                  <a:lnTo>
                    <a:pt x="398" y="33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585023" y="3271267"/>
              <a:ext cx="160610" cy="101720"/>
            </a:xfrm>
            <a:custGeom>
              <a:avLst/>
              <a:gdLst/>
              <a:ahLst/>
              <a:cxnLst>
                <a:cxn ang="0">
                  <a:pos x="62" y="110"/>
                </a:cxn>
                <a:cxn ang="0">
                  <a:pos x="62" y="110"/>
                </a:cxn>
                <a:cxn ang="0">
                  <a:pos x="62" y="106"/>
                </a:cxn>
                <a:cxn ang="0">
                  <a:pos x="58" y="88"/>
                </a:cxn>
                <a:cxn ang="0">
                  <a:pos x="58" y="88"/>
                </a:cxn>
                <a:cxn ang="0">
                  <a:pos x="51" y="60"/>
                </a:cxn>
                <a:cxn ang="0">
                  <a:pos x="48" y="50"/>
                </a:cxn>
                <a:cxn ang="0">
                  <a:pos x="44" y="48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28" y="55"/>
                </a:cxn>
                <a:cxn ang="0">
                  <a:pos x="23" y="57"/>
                </a:cxn>
                <a:cxn ang="0">
                  <a:pos x="19" y="55"/>
                </a:cxn>
                <a:cxn ang="0">
                  <a:pos x="19" y="55"/>
                </a:cxn>
                <a:cxn ang="0">
                  <a:pos x="18" y="53"/>
                </a:cxn>
                <a:cxn ang="0">
                  <a:pos x="16" y="50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18" y="43"/>
                </a:cxn>
                <a:cxn ang="0">
                  <a:pos x="16" y="39"/>
                </a:cxn>
                <a:cxn ang="0">
                  <a:pos x="11" y="34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11" y="23"/>
                </a:cxn>
                <a:cxn ang="0">
                  <a:pos x="19" y="18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42" y="11"/>
                </a:cxn>
                <a:cxn ang="0">
                  <a:pos x="55" y="6"/>
                </a:cxn>
                <a:cxn ang="0">
                  <a:pos x="69" y="2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123" y="4"/>
                </a:cxn>
                <a:cxn ang="0">
                  <a:pos x="144" y="4"/>
                </a:cxn>
                <a:cxn ang="0">
                  <a:pos x="162" y="4"/>
                </a:cxn>
                <a:cxn ang="0">
                  <a:pos x="181" y="6"/>
                </a:cxn>
                <a:cxn ang="0">
                  <a:pos x="181" y="6"/>
                </a:cxn>
                <a:cxn ang="0">
                  <a:pos x="181" y="7"/>
                </a:cxn>
                <a:cxn ang="0">
                  <a:pos x="181" y="9"/>
                </a:cxn>
                <a:cxn ang="0">
                  <a:pos x="180" y="14"/>
                </a:cxn>
                <a:cxn ang="0">
                  <a:pos x="169" y="23"/>
                </a:cxn>
                <a:cxn ang="0">
                  <a:pos x="169" y="23"/>
                </a:cxn>
                <a:cxn ang="0">
                  <a:pos x="160" y="30"/>
                </a:cxn>
                <a:cxn ang="0">
                  <a:pos x="157" y="36"/>
                </a:cxn>
                <a:cxn ang="0">
                  <a:pos x="153" y="43"/>
                </a:cxn>
                <a:cxn ang="0">
                  <a:pos x="144" y="51"/>
                </a:cxn>
                <a:cxn ang="0">
                  <a:pos x="144" y="51"/>
                </a:cxn>
                <a:cxn ang="0">
                  <a:pos x="139" y="58"/>
                </a:cxn>
                <a:cxn ang="0">
                  <a:pos x="132" y="62"/>
                </a:cxn>
                <a:cxn ang="0">
                  <a:pos x="116" y="69"/>
                </a:cxn>
                <a:cxn ang="0">
                  <a:pos x="102" y="73"/>
                </a:cxn>
                <a:cxn ang="0">
                  <a:pos x="95" y="76"/>
                </a:cxn>
                <a:cxn ang="0">
                  <a:pos x="90" y="80"/>
                </a:cxn>
                <a:cxn ang="0">
                  <a:pos x="90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78" y="104"/>
                </a:cxn>
                <a:cxn ang="0">
                  <a:pos x="74" y="110"/>
                </a:cxn>
                <a:cxn ang="0">
                  <a:pos x="71" y="113"/>
                </a:cxn>
                <a:cxn ang="0">
                  <a:pos x="67" y="113"/>
                </a:cxn>
                <a:cxn ang="0">
                  <a:pos x="62" y="110"/>
                </a:cxn>
                <a:cxn ang="0">
                  <a:pos x="62" y="110"/>
                </a:cxn>
              </a:cxnLst>
              <a:rect l="0" t="0" r="r" b="b"/>
              <a:pathLst>
                <a:path w="181" h="113">
                  <a:moveTo>
                    <a:pt x="62" y="110"/>
                  </a:moveTo>
                  <a:lnTo>
                    <a:pt x="62" y="110"/>
                  </a:lnTo>
                  <a:lnTo>
                    <a:pt x="62" y="106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1" y="60"/>
                  </a:lnTo>
                  <a:lnTo>
                    <a:pt x="48" y="50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28" y="55"/>
                  </a:lnTo>
                  <a:lnTo>
                    <a:pt x="23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8" y="53"/>
                  </a:lnTo>
                  <a:lnTo>
                    <a:pt x="16" y="50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6" y="39"/>
                  </a:lnTo>
                  <a:lnTo>
                    <a:pt x="11" y="3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1" y="23"/>
                  </a:lnTo>
                  <a:lnTo>
                    <a:pt x="19" y="1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42" y="11"/>
                  </a:lnTo>
                  <a:lnTo>
                    <a:pt x="55" y="6"/>
                  </a:lnTo>
                  <a:lnTo>
                    <a:pt x="69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23" y="4"/>
                  </a:lnTo>
                  <a:lnTo>
                    <a:pt x="144" y="4"/>
                  </a:lnTo>
                  <a:lnTo>
                    <a:pt x="162" y="4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81" y="9"/>
                  </a:lnTo>
                  <a:lnTo>
                    <a:pt x="180" y="14"/>
                  </a:lnTo>
                  <a:lnTo>
                    <a:pt x="169" y="23"/>
                  </a:lnTo>
                  <a:lnTo>
                    <a:pt x="169" y="23"/>
                  </a:lnTo>
                  <a:lnTo>
                    <a:pt x="160" y="30"/>
                  </a:lnTo>
                  <a:lnTo>
                    <a:pt x="157" y="36"/>
                  </a:lnTo>
                  <a:lnTo>
                    <a:pt x="153" y="43"/>
                  </a:lnTo>
                  <a:lnTo>
                    <a:pt x="144" y="51"/>
                  </a:lnTo>
                  <a:lnTo>
                    <a:pt x="144" y="51"/>
                  </a:lnTo>
                  <a:lnTo>
                    <a:pt x="139" y="58"/>
                  </a:lnTo>
                  <a:lnTo>
                    <a:pt x="132" y="62"/>
                  </a:lnTo>
                  <a:lnTo>
                    <a:pt x="116" y="69"/>
                  </a:lnTo>
                  <a:lnTo>
                    <a:pt x="102" y="73"/>
                  </a:lnTo>
                  <a:lnTo>
                    <a:pt x="95" y="76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78" y="104"/>
                  </a:lnTo>
                  <a:lnTo>
                    <a:pt x="74" y="110"/>
                  </a:lnTo>
                  <a:lnTo>
                    <a:pt x="71" y="113"/>
                  </a:lnTo>
                  <a:lnTo>
                    <a:pt x="67" y="113"/>
                  </a:lnTo>
                  <a:lnTo>
                    <a:pt x="62" y="110"/>
                  </a:lnTo>
                  <a:lnTo>
                    <a:pt x="62" y="11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2754556" y="3439015"/>
              <a:ext cx="185594" cy="194517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57" y="195"/>
                </a:cxn>
                <a:cxn ang="0">
                  <a:pos x="131" y="199"/>
                </a:cxn>
                <a:cxn ang="0">
                  <a:pos x="131" y="199"/>
                </a:cxn>
                <a:cxn ang="0">
                  <a:pos x="129" y="208"/>
                </a:cxn>
                <a:cxn ang="0">
                  <a:pos x="129" y="215"/>
                </a:cxn>
                <a:cxn ang="0">
                  <a:pos x="131" y="216"/>
                </a:cxn>
                <a:cxn ang="0">
                  <a:pos x="132" y="216"/>
                </a:cxn>
                <a:cxn ang="0">
                  <a:pos x="132" y="216"/>
                </a:cxn>
                <a:cxn ang="0">
                  <a:pos x="139" y="216"/>
                </a:cxn>
                <a:cxn ang="0">
                  <a:pos x="143" y="216"/>
                </a:cxn>
                <a:cxn ang="0">
                  <a:pos x="148" y="213"/>
                </a:cxn>
                <a:cxn ang="0">
                  <a:pos x="148" y="213"/>
                </a:cxn>
                <a:cxn ang="0">
                  <a:pos x="166" y="195"/>
                </a:cxn>
                <a:cxn ang="0">
                  <a:pos x="175" y="185"/>
                </a:cxn>
                <a:cxn ang="0">
                  <a:pos x="185" y="176"/>
                </a:cxn>
                <a:cxn ang="0">
                  <a:pos x="185" y="176"/>
                </a:cxn>
                <a:cxn ang="0">
                  <a:pos x="192" y="169"/>
                </a:cxn>
                <a:cxn ang="0">
                  <a:pos x="199" y="158"/>
                </a:cxn>
                <a:cxn ang="0">
                  <a:pos x="208" y="143"/>
                </a:cxn>
                <a:cxn ang="0">
                  <a:pos x="208" y="143"/>
                </a:cxn>
                <a:cxn ang="0">
                  <a:pos x="208" y="137"/>
                </a:cxn>
                <a:cxn ang="0">
                  <a:pos x="206" y="127"/>
                </a:cxn>
                <a:cxn ang="0">
                  <a:pos x="201" y="114"/>
                </a:cxn>
                <a:cxn ang="0">
                  <a:pos x="196" y="104"/>
                </a:cxn>
                <a:cxn ang="0">
                  <a:pos x="196" y="104"/>
                </a:cxn>
                <a:cxn ang="0">
                  <a:pos x="182" y="91"/>
                </a:cxn>
                <a:cxn ang="0">
                  <a:pos x="178" y="83"/>
                </a:cxn>
                <a:cxn ang="0">
                  <a:pos x="176" y="77"/>
                </a:cxn>
                <a:cxn ang="0">
                  <a:pos x="176" y="70"/>
                </a:cxn>
                <a:cxn ang="0">
                  <a:pos x="176" y="70"/>
                </a:cxn>
                <a:cxn ang="0">
                  <a:pos x="180" y="61"/>
                </a:cxn>
                <a:cxn ang="0">
                  <a:pos x="182" y="53"/>
                </a:cxn>
                <a:cxn ang="0">
                  <a:pos x="180" y="49"/>
                </a:cxn>
                <a:cxn ang="0">
                  <a:pos x="178" y="44"/>
                </a:cxn>
                <a:cxn ang="0">
                  <a:pos x="171" y="37"/>
                </a:cxn>
                <a:cxn ang="0">
                  <a:pos x="164" y="30"/>
                </a:cxn>
                <a:cxn ang="0">
                  <a:pos x="164" y="30"/>
                </a:cxn>
                <a:cxn ang="0">
                  <a:pos x="146" y="14"/>
                </a:cxn>
                <a:cxn ang="0">
                  <a:pos x="134" y="3"/>
                </a:cxn>
                <a:cxn ang="0">
                  <a:pos x="129" y="2"/>
                </a:cxn>
                <a:cxn ang="0">
                  <a:pos x="124" y="0"/>
                </a:cxn>
                <a:cxn ang="0">
                  <a:pos x="118" y="0"/>
                </a:cxn>
                <a:cxn ang="0">
                  <a:pos x="111" y="2"/>
                </a:cxn>
                <a:cxn ang="0">
                  <a:pos x="111" y="2"/>
                </a:cxn>
                <a:cxn ang="0">
                  <a:pos x="74" y="19"/>
                </a:cxn>
                <a:cxn ang="0">
                  <a:pos x="57" y="28"/>
                </a:cxn>
                <a:cxn ang="0">
                  <a:pos x="48" y="33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208" h="216">
                  <a:moveTo>
                    <a:pt x="0" y="86"/>
                  </a:moveTo>
                  <a:lnTo>
                    <a:pt x="57" y="195"/>
                  </a:lnTo>
                  <a:lnTo>
                    <a:pt x="131" y="199"/>
                  </a:lnTo>
                  <a:lnTo>
                    <a:pt x="131" y="199"/>
                  </a:lnTo>
                  <a:lnTo>
                    <a:pt x="129" y="208"/>
                  </a:lnTo>
                  <a:lnTo>
                    <a:pt x="129" y="215"/>
                  </a:lnTo>
                  <a:lnTo>
                    <a:pt x="131" y="216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66" y="195"/>
                  </a:lnTo>
                  <a:lnTo>
                    <a:pt x="175" y="185"/>
                  </a:lnTo>
                  <a:lnTo>
                    <a:pt x="185" y="176"/>
                  </a:lnTo>
                  <a:lnTo>
                    <a:pt x="185" y="176"/>
                  </a:lnTo>
                  <a:lnTo>
                    <a:pt x="192" y="169"/>
                  </a:lnTo>
                  <a:lnTo>
                    <a:pt x="199" y="158"/>
                  </a:lnTo>
                  <a:lnTo>
                    <a:pt x="208" y="143"/>
                  </a:lnTo>
                  <a:lnTo>
                    <a:pt x="208" y="143"/>
                  </a:lnTo>
                  <a:lnTo>
                    <a:pt x="208" y="137"/>
                  </a:lnTo>
                  <a:lnTo>
                    <a:pt x="206" y="127"/>
                  </a:lnTo>
                  <a:lnTo>
                    <a:pt x="201" y="11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82" y="91"/>
                  </a:lnTo>
                  <a:lnTo>
                    <a:pt x="178" y="83"/>
                  </a:lnTo>
                  <a:lnTo>
                    <a:pt x="176" y="77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80" y="61"/>
                  </a:lnTo>
                  <a:lnTo>
                    <a:pt x="182" y="53"/>
                  </a:lnTo>
                  <a:lnTo>
                    <a:pt x="180" y="49"/>
                  </a:lnTo>
                  <a:lnTo>
                    <a:pt x="178" y="44"/>
                  </a:lnTo>
                  <a:lnTo>
                    <a:pt x="171" y="37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46" y="14"/>
                  </a:lnTo>
                  <a:lnTo>
                    <a:pt x="134" y="3"/>
                  </a:lnTo>
                  <a:lnTo>
                    <a:pt x="129" y="2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74" y="19"/>
                  </a:lnTo>
                  <a:lnTo>
                    <a:pt x="57" y="28"/>
                  </a:lnTo>
                  <a:lnTo>
                    <a:pt x="48" y="33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636776" y="3276621"/>
              <a:ext cx="451492" cy="321220"/>
            </a:xfrm>
            <a:custGeom>
              <a:avLst/>
              <a:gdLst/>
              <a:ahLst/>
              <a:cxnLst>
                <a:cxn ang="0">
                  <a:pos x="280" y="45"/>
                </a:cxn>
                <a:cxn ang="0">
                  <a:pos x="305" y="61"/>
                </a:cxn>
                <a:cxn ang="0">
                  <a:pos x="317" y="63"/>
                </a:cxn>
                <a:cxn ang="0">
                  <a:pos x="361" y="47"/>
                </a:cxn>
                <a:cxn ang="0">
                  <a:pos x="398" y="26"/>
                </a:cxn>
                <a:cxn ang="0">
                  <a:pos x="408" y="21"/>
                </a:cxn>
                <a:cxn ang="0">
                  <a:pos x="423" y="19"/>
                </a:cxn>
                <a:cxn ang="0">
                  <a:pos x="442" y="47"/>
                </a:cxn>
                <a:cxn ang="0">
                  <a:pos x="467" y="107"/>
                </a:cxn>
                <a:cxn ang="0">
                  <a:pos x="490" y="158"/>
                </a:cxn>
                <a:cxn ang="0">
                  <a:pos x="498" y="204"/>
                </a:cxn>
                <a:cxn ang="0">
                  <a:pos x="498" y="222"/>
                </a:cxn>
                <a:cxn ang="0">
                  <a:pos x="505" y="262"/>
                </a:cxn>
                <a:cxn ang="0">
                  <a:pos x="498" y="290"/>
                </a:cxn>
                <a:cxn ang="0">
                  <a:pos x="477" y="338"/>
                </a:cxn>
                <a:cxn ang="0">
                  <a:pos x="456" y="354"/>
                </a:cxn>
                <a:cxn ang="0">
                  <a:pos x="423" y="359"/>
                </a:cxn>
                <a:cxn ang="0">
                  <a:pos x="412" y="352"/>
                </a:cxn>
                <a:cxn ang="0">
                  <a:pos x="393" y="324"/>
                </a:cxn>
                <a:cxn ang="0">
                  <a:pos x="386" y="306"/>
                </a:cxn>
                <a:cxn ang="0">
                  <a:pos x="373" y="301"/>
                </a:cxn>
                <a:cxn ang="0">
                  <a:pos x="361" y="308"/>
                </a:cxn>
                <a:cxn ang="0">
                  <a:pos x="338" y="326"/>
                </a:cxn>
                <a:cxn ang="0">
                  <a:pos x="327" y="290"/>
                </a:cxn>
                <a:cxn ang="0">
                  <a:pos x="306" y="264"/>
                </a:cxn>
                <a:cxn ang="0">
                  <a:pos x="308" y="252"/>
                </a:cxn>
                <a:cxn ang="0">
                  <a:pos x="310" y="230"/>
                </a:cxn>
                <a:cxn ang="0">
                  <a:pos x="294" y="213"/>
                </a:cxn>
                <a:cxn ang="0">
                  <a:pos x="262" y="186"/>
                </a:cxn>
                <a:cxn ang="0">
                  <a:pos x="234" y="188"/>
                </a:cxn>
                <a:cxn ang="0">
                  <a:pos x="130" y="269"/>
                </a:cxn>
                <a:cxn ang="0">
                  <a:pos x="79" y="186"/>
                </a:cxn>
                <a:cxn ang="0">
                  <a:pos x="40" y="135"/>
                </a:cxn>
                <a:cxn ang="0">
                  <a:pos x="19" y="128"/>
                </a:cxn>
                <a:cxn ang="0">
                  <a:pos x="11" y="116"/>
                </a:cxn>
                <a:cxn ang="0">
                  <a:pos x="0" y="104"/>
                </a:cxn>
                <a:cxn ang="0">
                  <a:pos x="5" y="107"/>
                </a:cxn>
                <a:cxn ang="0">
                  <a:pos x="11" y="107"/>
                </a:cxn>
                <a:cxn ang="0">
                  <a:pos x="23" y="88"/>
                </a:cxn>
                <a:cxn ang="0">
                  <a:pos x="37" y="68"/>
                </a:cxn>
                <a:cxn ang="0">
                  <a:pos x="60" y="61"/>
                </a:cxn>
                <a:cxn ang="0">
                  <a:pos x="77" y="52"/>
                </a:cxn>
                <a:cxn ang="0">
                  <a:pos x="97" y="30"/>
                </a:cxn>
                <a:cxn ang="0">
                  <a:pos x="121" y="1"/>
                </a:cxn>
                <a:cxn ang="0">
                  <a:pos x="139" y="1"/>
                </a:cxn>
                <a:cxn ang="0">
                  <a:pos x="174" y="12"/>
                </a:cxn>
                <a:cxn ang="0">
                  <a:pos x="229" y="31"/>
                </a:cxn>
                <a:cxn ang="0">
                  <a:pos x="269" y="35"/>
                </a:cxn>
              </a:cxnLst>
              <a:rect l="0" t="0" r="r" b="b"/>
              <a:pathLst>
                <a:path w="505" h="361">
                  <a:moveTo>
                    <a:pt x="269" y="35"/>
                  </a:moveTo>
                  <a:lnTo>
                    <a:pt x="269" y="35"/>
                  </a:lnTo>
                  <a:lnTo>
                    <a:pt x="280" y="45"/>
                  </a:lnTo>
                  <a:lnTo>
                    <a:pt x="291" y="54"/>
                  </a:lnTo>
                  <a:lnTo>
                    <a:pt x="298" y="58"/>
                  </a:lnTo>
                  <a:lnTo>
                    <a:pt x="305" y="61"/>
                  </a:lnTo>
                  <a:lnTo>
                    <a:pt x="305" y="61"/>
                  </a:lnTo>
                  <a:lnTo>
                    <a:pt x="310" y="63"/>
                  </a:lnTo>
                  <a:lnTo>
                    <a:pt x="317" y="63"/>
                  </a:lnTo>
                  <a:lnTo>
                    <a:pt x="331" y="60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75" y="40"/>
                  </a:lnTo>
                  <a:lnTo>
                    <a:pt x="389" y="31"/>
                  </a:lnTo>
                  <a:lnTo>
                    <a:pt x="398" y="26"/>
                  </a:lnTo>
                  <a:lnTo>
                    <a:pt x="403" y="23"/>
                  </a:lnTo>
                  <a:lnTo>
                    <a:pt x="403" y="23"/>
                  </a:lnTo>
                  <a:lnTo>
                    <a:pt x="408" y="21"/>
                  </a:lnTo>
                  <a:lnTo>
                    <a:pt x="412" y="19"/>
                  </a:lnTo>
                  <a:lnTo>
                    <a:pt x="417" y="17"/>
                  </a:lnTo>
                  <a:lnTo>
                    <a:pt x="423" y="19"/>
                  </a:lnTo>
                  <a:lnTo>
                    <a:pt x="430" y="24"/>
                  </a:lnTo>
                  <a:lnTo>
                    <a:pt x="437" y="33"/>
                  </a:lnTo>
                  <a:lnTo>
                    <a:pt x="442" y="47"/>
                  </a:lnTo>
                  <a:lnTo>
                    <a:pt x="442" y="47"/>
                  </a:lnTo>
                  <a:lnTo>
                    <a:pt x="454" y="81"/>
                  </a:lnTo>
                  <a:lnTo>
                    <a:pt x="467" y="107"/>
                  </a:lnTo>
                  <a:lnTo>
                    <a:pt x="484" y="144"/>
                  </a:lnTo>
                  <a:lnTo>
                    <a:pt x="484" y="144"/>
                  </a:lnTo>
                  <a:lnTo>
                    <a:pt x="490" y="158"/>
                  </a:lnTo>
                  <a:lnTo>
                    <a:pt x="495" y="172"/>
                  </a:lnTo>
                  <a:lnTo>
                    <a:pt x="497" y="188"/>
                  </a:lnTo>
                  <a:lnTo>
                    <a:pt x="498" y="204"/>
                  </a:lnTo>
                  <a:lnTo>
                    <a:pt x="498" y="204"/>
                  </a:lnTo>
                  <a:lnTo>
                    <a:pt x="498" y="213"/>
                  </a:lnTo>
                  <a:lnTo>
                    <a:pt x="498" y="222"/>
                  </a:lnTo>
                  <a:lnTo>
                    <a:pt x="502" y="237"/>
                  </a:lnTo>
                  <a:lnTo>
                    <a:pt x="505" y="255"/>
                  </a:lnTo>
                  <a:lnTo>
                    <a:pt x="505" y="262"/>
                  </a:lnTo>
                  <a:lnTo>
                    <a:pt x="504" y="271"/>
                  </a:lnTo>
                  <a:lnTo>
                    <a:pt x="504" y="271"/>
                  </a:lnTo>
                  <a:lnTo>
                    <a:pt x="498" y="290"/>
                  </a:lnTo>
                  <a:lnTo>
                    <a:pt x="491" y="310"/>
                  </a:lnTo>
                  <a:lnTo>
                    <a:pt x="482" y="329"/>
                  </a:lnTo>
                  <a:lnTo>
                    <a:pt x="477" y="338"/>
                  </a:lnTo>
                  <a:lnTo>
                    <a:pt x="472" y="343"/>
                  </a:lnTo>
                  <a:lnTo>
                    <a:pt x="472" y="343"/>
                  </a:lnTo>
                  <a:lnTo>
                    <a:pt x="456" y="354"/>
                  </a:lnTo>
                  <a:lnTo>
                    <a:pt x="442" y="359"/>
                  </a:lnTo>
                  <a:lnTo>
                    <a:pt x="428" y="361"/>
                  </a:lnTo>
                  <a:lnTo>
                    <a:pt x="423" y="359"/>
                  </a:lnTo>
                  <a:lnTo>
                    <a:pt x="419" y="357"/>
                  </a:lnTo>
                  <a:lnTo>
                    <a:pt x="419" y="357"/>
                  </a:lnTo>
                  <a:lnTo>
                    <a:pt x="412" y="352"/>
                  </a:lnTo>
                  <a:lnTo>
                    <a:pt x="403" y="341"/>
                  </a:lnTo>
                  <a:lnTo>
                    <a:pt x="393" y="324"/>
                  </a:lnTo>
                  <a:lnTo>
                    <a:pt x="393" y="324"/>
                  </a:lnTo>
                  <a:lnTo>
                    <a:pt x="389" y="318"/>
                  </a:lnTo>
                  <a:lnTo>
                    <a:pt x="387" y="310"/>
                  </a:lnTo>
                  <a:lnTo>
                    <a:pt x="386" y="306"/>
                  </a:lnTo>
                  <a:lnTo>
                    <a:pt x="382" y="303"/>
                  </a:lnTo>
                  <a:lnTo>
                    <a:pt x="379" y="301"/>
                  </a:lnTo>
                  <a:lnTo>
                    <a:pt x="373" y="301"/>
                  </a:lnTo>
                  <a:lnTo>
                    <a:pt x="373" y="301"/>
                  </a:lnTo>
                  <a:lnTo>
                    <a:pt x="368" y="304"/>
                  </a:lnTo>
                  <a:lnTo>
                    <a:pt x="361" y="308"/>
                  </a:lnTo>
                  <a:lnTo>
                    <a:pt x="350" y="315"/>
                  </a:lnTo>
                  <a:lnTo>
                    <a:pt x="338" y="326"/>
                  </a:lnTo>
                  <a:lnTo>
                    <a:pt x="338" y="326"/>
                  </a:lnTo>
                  <a:lnTo>
                    <a:pt x="336" y="313"/>
                  </a:lnTo>
                  <a:lnTo>
                    <a:pt x="333" y="301"/>
                  </a:lnTo>
                  <a:lnTo>
                    <a:pt x="327" y="290"/>
                  </a:lnTo>
                  <a:lnTo>
                    <a:pt x="327" y="290"/>
                  </a:lnTo>
                  <a:lnTo>
                    <a:pt x="313" y="274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6" y="259"/>
                  </a:lnTo>
                  <a:lnTo>
                    <a:pt x="308" y="252"/>
                  </a:lnTo>
                  <a:lnTo>
                    <a:pt x="312" y="236"/>
                  </a:lnTo>
                  <a:lnTo>
                    <a:pt x="312" y="236"/>
                  </a:lnTo>
                  <a:lnTo>
                    <a:pt x="310" y="230"/>
                  </a:lnTo>
                  <a:lnTo>
                    <a:pt x="305" y="225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2" y="186"/>
                  </a:lnTo>
                  <a:lnTo>
                    <a:pt x="257" y="185"/>
                  </a:lnTo>
                  <a:lnTo>
                    <a:pt x="246" y="185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183" y="213"/>
                  </a:lnTo>
                  <a:lnTo>
                    <a:pt x="130" y="269"/>
                  </a:lnTo>
                  <a:lnTo>
                    <a:pt x="130" y="269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0" y="135"/>
                  </a:lnTo>
                  <a:lnTo>
                    <a:pt x="32" y="134"/>
                  </a:lnTo>
                  <a:lnTo>
                    <a:pt x="23" y="130"/>
                  </a:lnTo>
                  <a:lnTo>
                    <a:pt x="19" y="128"/>
                  </a:lnTo>
                  <a:lnTo>
                    <a:pt x="16" y="123"/>
                  </a:lnTo>
                  <a:lnTo>
                    <a:pt x="16" y="123"/>
                  </a:lnTo>
                  <a:lnTo>
                    <a:pt x="11" y="116"/>
                  </a:lnTo>
                  <a:lnTo>
                    <a:pt x="3" y="109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3" y="88"/>
                  </a:lnTo>
                  <a:lnTo>
                    <a:pt x="26" y="81"/>
                  </a:lnTo>
                  <a:lnTo>
                    <a:pt x="30" y="75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9" y="65"/>
                  </a:lnTo>
                  <a:lnTo>
                    <a:pt x="60" y="61"/>
                  </a:lnTo>
                  <a:lnTo>
                    <a:pt x="70" y="58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90" y="38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21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9" y="1"/>
                  </a:lnTo>
                  <a:lnTo>
                    <a:pt x="155" y="5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92" y="19"/>
                  </a:lnTo>
                  <a:lnTo>
                    <a:pt x="211" y="26"/>
                  </a:lnTo>
                  <a:lnTo>
                    <a:pt x="229" y="31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69" y="35"/>
                  </a:lnTo>
                  <a:lnTo>
                    <a:pt x="269" y="3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2824154" y="2478924"/>
              <a:ext cx="1022551" cy="949384"/>
            </a:xfrm>
            <a:custGeom>
              <a:avLst/>
              <a:gdLst/>
              <a:ahLst/>
              <a:cxnLst>
                <a:cxn ang="0">
                  <a:pos x="440" y="1064"/>
                </a:cxn>
                <a:cxn ang="0">
                  <a:pos x="406" y="1060"/>
                </a:cxn>
                <a:cxn ang="0">
                  <a:pos x="343" y="1049"/>
                </a:cxn>
                <a:cxn ang="0">
                  <a:pos x="281" y="1055"/>
                </a:cxn>
                <a:cxn ang="0">
                  <a:pos x="230" y="937"/>
                </a:cxn>
                <a:cxn ang="0">
                  <a:pos x="221" y="921"/>
                </a:cxn>
                <a:cxn ang="0">
                  <a:pos x="202" y="912"/>
                </a:cxn>
                <a:cxn ang="0">
                  <a:pos x="172" y="928"/>
                </a:cxn>
                <a:cxn ang="0">
                  <a:pos x="133" y="947"/>
                </a:cxn>
                <a:cxn ang="0">
                  <a:pos x="98" y="954"/>
                </a:cxn>
                <a:cxn ang="0">
                  <a:pos x="84" y="949"/>
                </a:cxn>
                <a:cxn ang="0">
                  <a:pos x="59" y="928"/>
                </a:cxn>
                <a:cxn ang="0">
                  <a:pos x="65" y="914"/>
                </a:cxn>
                <a:cxn ang="0">
                  <a:pos x="58" y="887"/>
                </a:cxn>
                <a:cxn ang="0">
                  <a:pos x="56" y="866"/>
                </a:cxn>
                <a:cxn ang="0">
                  <a:pos x="17" y="819"/>
                </a:cxn>
                <a:cxn ang="0">
                  <a:pos x="1" y="773"/>
                </a:cxn>
                <a:cxn ang="0">
                  <a:pos x="1" y="759"/>
                </a:cxn>
                <a:cxn ang="0">
                  <a:pos x="8" y="704"/>
                </a:cxn>
                <a:cxn ang="0">
                  <a:pos x="59" y="699"/>
                </a:cxn>
                <a:cxn ang="0">
                  <a:pos x="105" y="704"/>
                </a:cxn>
                <a:cxn ang="0">
                  <a:pos x="195" y="697"/>
                </a:cxn>
                <a:cxn ang="0">
                  <a:pos x="412" y="690"/>
                </a:cxn>
                <a:cxn ang="0">
                  <a:pos x="449" y="685"/>
                </a:cxn>
                <a:cxn ang="0">
                  <a:pos x="459" y="674"/>
                </a:cxn>
                <a:cxn ang="0">
                  <a:pos x="468" y="655"/>
                </a:cxn>
                <a:cxn ang="0">
                  <a:pos x="466" y="637"/>
                </a:cxn>
                <a:cxn ang="0">
                  <a:pos x="434" y="419"/>
                </a:cxn>
                <a:cxn ang="0">
                  <a:pos x="942" y="296"/>
                </a:cxn>
                <a:cxn ang="0">
                  <a:pos x="947" y="322"/>
                </a:cxn>
                <a:cxn ang="0">
                  <a:pos x="952" y="327"/>
                </a:cxn>
                <a:cxn ang="0">
                  <a:pos x="1046" y="362"/>
                </a:cxn>
                <a:cxn ang="0">
                  <a:pos x="1056" y="378"/>
                </a:cxn>
                <a:cxn ang="0">
                  <a:pos x="1065" y="417"/>
                </a:cxn>
                <a:cxn ang="0">
                  <a:pos x="1067" y="424"/>
                </a:cxn>
                <a:cxn ang="0">
                  <a:pos x="1081" y="435"/>
                </a:cxn>
                <a:cxn ang="0">
                  <a:pos x="1146" y="428"/>
                </a:cxn>
                <a:cxn ang="0">
                  <a:pos x="1139" y="528"/>
                </a:cxn>
                <a:cxn ang="0">
                  <a:pos x="1134" y="565"/>
                </a:cxn>
                <a:cxn ang="0">
                  <a:pos x="1111" y="651"/>
                </a:cxn>
                <a:cxn ang="0">
                  <a:pos x="1107" y="672"/>
                </a:cxn>
                <a:cxn ang="0">
                  <a:pos x="1097" y="685"/>
                </a:cxn>
                <a:cxn ang="0">
                  <a:pos x="1061" y="688"/>
                </a:cxn>
                <a:cxn ang="0">
                  <a:pos x="966" y="699"/>
                </a:cxn>
                <a:cxn ang="0">
                  <a:pos x="936" y="704"/>
                </a:cxn>
                <a:cxn ang="0">
                  <a:pos x="912" y="717"/>
                </a:cxn>
                <a:cxn ang="0">
                  <a:pos x="862" y="732"/>
                </a:cxn>
                <a:cxn ang="0">
                  <a:pos x="829" y="722"/>
                </a:cxn>
                <a:cxn ang="0">
                  <a:pos x="797" y="722"/>
                </a:cxn>
                <a:cxn ang="0">
                  <a:pos x="707" y="755"/>
                </a:cxn>
                <a:cxn ang="0">
                  <a:pos x="685" y="768"/>
                </a:cxn>
                <a:cxn ang="0">
                  <a:pos x="623" y="808"/>
                </a:cxn>
                <a:cxn ang="0">
                  <a:pos x="611" y="822"/>
                </a:cxn>
                <a:cxn ang="0">
                  <a:pos x="598" y="849"/>
                </a:cxn>
                <a:cxn ang="0">
                  <a:pos x="572" y="859"/>
                </a:cxn>
                <a:cxn ang="0">
                  <a:pos x="544" y="875"/>
                </a:cxn>
                <a:cxn ang="0">
                  <a:pos x="528" y="893"/>
                </a:cxn>
                <a:cxn ang="0">
                  <a:pos x="494" y="951"/>
                </a:cxn>
                <a:cxn ang="0">
                  <a:pos x="464" y="1027"/>
                </a:cxn>
                <a:cxn ang="0">
                  <a:pos x="461" y="1064"/>
                </a:cxn>
              </a:cxnLst>
              <a:rect l="0" t="0" r="r" b="b"/>
              <a:pathLst>
                <a:path w="1146" h="1064">
                  <a:moveTo>
                    <a:pt x="461" y="1064"/>
                  </a:moveTo>
                  <a:lnTo>
                    <a:pt x="461" y="1064"/>
                  </a:lnTo>
                  <a:lnTo>
                    <a:pt x="440" y="1064"/>
                  </a:lnTo>
                  <a:lnTo>
                    <a:pt x="422" y="1064"/>
                  </a:lnTo>
                  <a:lnTo>
                    <a:pt x="406" y="1060"/>
                  </a:lnTo>
                  <a:lnTo>
                    <a:pt x="406" y="1060"/>
                  </a:lnTo>
                  <a:lnTo>
                    <a:pt x="375" y="1055"/>
                  </a:lnTo>
                  <a:lnTo>
                    <a:pt x="343" y="1049"/>
                  </a:lnTo>
                  <a:lnTo>
                    <a:pt x="343" y="1049"/>
                  </a:lnTo>
                  <a:lnTo>
                    <a:pt x="325" y="1051"/>
                  </a:lnTo>
                  <a:lnTo>
                    <a:pt x="306" y="1053"/>
                  </a:lnTo>
                  <a:lnTo>
                    <a:pt x="281" y="1055"/>
                  </a:lnTo>
                  <a:lnTo>
                    <a:pt x="253" y="995"/>
                  </a:lnTo>
                  <a:lnTo>
                    <a:pt x="230" y="937"/>
                  </a:lnTo>
                  <a:lnTo>
                    <a:pt x="230" y="937"/>
                  </a:lnTo>
                  <a:lnTo>
                    <a:pt x="228" y="931"/>
                  </a:lnTo>
                  <a:lnTo>
                    <a:pt x="225" y="926"/>
                  </a:lnTo>
                  <a:lnTo>
                    <a:pt x="221" y="921"/>
                  </a:lnTo>
                  <a:lnTo>
                    <a:pt x="216" y="916"/>
                  </a:lnTo>
                  <a:lnTo>
                    <a:pt x="211" y="912"/>
                  </a:lnTo>
                  <a:lnTo>
                    <a:pt x="202" y="912"/>
                  </a:lnTo>
                  <a:lnTo>
                    <a:pt x="193" y="916"/>
                  </a:lnTo>
                  <a:lnTo>
                    <a:pt x="193" y="916"/>
                  </a:lnTo>
                  <a:lnTo>
                    <a:pt x="172" y="928"/>
                  </a:lnTo>
                  <a:lnTo>
                    <a:pt x="153" y="938"/>
                  </a:lnTo>
                  <a:lnTo>
                    <a:pt x="133" y="947"/>
                  </a:lnTo>
                  <a:lnTo>
                    <a:pt x="133" y="947"/>
                  </a:lnTo>
                  <a:lnTo>
                    <a:pt x="117" y="953"/>
                  </a:lnTo>
                  <a:lnTo>
                    <a:pt x="103" y="954"/>
                  </a:lnTo>
                  <a:lnTo>
                    <a:pt x="98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4" y="949"/>
                  </a:lnTo>
                  <a:lnTo>
                    <a:pt x="72" y="940"/>
                  </a:lnTo>
                  <a:lnTo>
                    <a:pt x="59" y="928"/>
                  </a:lnTo>
                  <a:lnTo>
                    <a:pt x="59" y="928"/>
                  </a:lnTo>
                  <a:lnTo>
                    <a:pt x="63" y="924"/>
                  </a:lnTo>
                  <a:lnTo>
                    <a:pt x="65" y="919"/>
                  </a:lnTo>
                  <a:lnTo>
                    <a:pt x="65" y="914"/>
                  </a:lnTo>
                  <a:lnTo>
                    <a:pt x="65" y="914"/>
                  </a:lnTo>
                  <a:lnTo>
                    <a:pt x="61" y="901"/>
                  </a:lnTo>
                  <a:lnTo>
                    <a:pt x="58" y="887"/>
                  </a:lnTo>
                  <a:lnTo>
                    <a:pt x="58" y="887"/>
                  </a:lnTo>
                  <a:lnTo>
                    <a:pt x="56" y="875"/>
                  </a:lnTo>
                  <a:lnTo>
                    <a:pt x="56" y="866"/>
                  </a:lnTo>
                  <a:lnTo>
                    <a:pt x="56" y="866"/>
                  </a:lnTo>
                  <a:lnTo>
                    <a:pt x="17" y="819"/>
                  </a:lnTo>
                  <a:lnTo>
                    <a:pt x="17" y="819"/>
                  </a:lnTo>
                  <a:lnTo>
                    <a:pt x="12" y="808"/>
                  </a:lnTo>
                  <a:lnTo>
                    <a:pt x="5" y="790"/>
                  </a:lnTo>
                  <a:lnTo>
                    <a:pt x="1" y="773"/>
                  </a:lnTo>
                  <a:lnTo>
                    <a:pt x="0" y="764"/>
                  </a:lnTo>
                  <a:lnTo>
                    <a:pt x="1" y="759"/>
                  </a:lnTo>
                  <a:lnTo>
                    <a:pt x="1" y="759"/>
                  </a:lnTo>
                  <a:lnTo>
                    <a:pt x="5" y="727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28" y="701"/>
                  </a:lnTo>
                  <a:lnTo>
                    <a:pt x="44" y="699"/>
                  </a:lnTo>
                  <a:lnTo>
                    <a:pt x="59" y="699"/>
                  </a:lnTo>
                  <a:lnTo>
                    <a:pt x="59" y="699"/>
                  </a:lnTo>
                  <a:lnTo>
                    <a:pt x="88" y="704"/>
                  </a:lnTo>
                  <a:lnTo>
                    <a:pt x="105" y="704"/>
                  </a:lnTo>
                  <a:lnTo>
                    <a:pt x="125" y="702"/>
                  </a:lnTo>
                  <a:lnTo>
                    <a:pt x="125" y="702"/>
                  </a:lnTo>
                  <a:lnTo>
                    <a:pt x="195" y="697"/>
                  </a:lnTo>
                  <a:lnTo>
                    <a:pt x="248" y="694"/>
                  </a:lnTo>
                  <a:lnTo>
                    <a:pt x="412" y="690"/>
                  </a:lnTo>
                  <a:lnTo>
                    <a:pt x="412" y="690"/>
                  </a:lnTo>
                  <a:lnTo>
                    <a:pt x="429" y="688"/>
                  </a:lnTo>
                  <a:lnTo>
                    <a:pt x="443" y="687"/>
                  </a:lnTo>
                  <a:lnTo>
                    <a:pt x="449" y="685"/>
                  </a:lnTo>
                  <a:lnTo>
                    <a:pt x="454" y="681"/>
                  </a:lnTo>
                  <a:lnTo>
                    <a:pt x="454" y="681"/>
                  </a:lnTo>
                  <a:lnTo>
                    <a:pt x="459" y="674"/>
                  </a:lnTo>
                  <a:lnTo>
                    <a:pt x="464" y="667"/>
                  </a:lnTo>
                  <a:lnTo>
                    <a:pt x="466" y="662"/>
                  </a:lnTo>
                  <a:lnTo>
                    <a:pt x="468" y="655"/>
                  </a:lnTo>
                  <a:lnTo>
                    <a:pt x="468" y="646"/>
                  </a:lnTo>
                  <a:lnTo>
                    <a:pt x="466" y="637"/>
                  </a:lnTo>
                  <a:lnTo>
                    <a:pt x="466" y="637"/>
                  </a:lnTo>
                  <a:lnTo>
                    <a:pt x="459" y="591"/>
                  </a:lnTo>
                  <a:lnTo>
                    <a:pt x="447" y="517"/>
                  </a:lnTo>
                  <a:lnTo>
                    <a:pt x="434" y="419"/>
                  </a:lnTo>
                  <a:lnTo>
                    <a:pt x="382" y="15"/>
                  </a:lnTo>
                  <a:lnTo>
                    <a:pt x="523" y="0"/>
                  </a:lnTo>
                  <a:lnTo>
                    <a:pt x="942" y="296"/>
                  </a:lnTo>
                  <a:lnTo>
                    <a:pt x="942" y="296"/>
                  </a:lnTo>
                  <a:lnTo>
                    <a:pt x="943" y="311"/>
                  </a:lnTo>
                  <a:lnTo>
                    <a:pt x="947" y="322"/>
                  </a:lnTo>
                  <a:lnTo>
                    <a:pt x="949" y="325"/>
                  </a:lnTo>
                  <a:lnTo>
                    <a:pt x="952" y="327"/>
                  </a:lnTo>
                  <a:lnTo>
                    <a:pt x="952" y="327"/>
                  </a:lnTo>
                  <a:lnTo>
                    <a:pt x="972" y="333"/>
                  </a:lnTo>
                  <a:lnTo>
                    <a:pt x="1003" y="345"/>
                  </a:lnTo>
                  <a:lnTo>
                    <a:pt x="1046" y="362"/>
                  </a:lnTo>
                  <a:lnTo>
                    <a:pt x="1046" y="362"/>
                  </a:lnTo>
                  <a:lnTo>
                    <a:pt x="1049" y="366"/>
                  </a:lnTo>
                  <a:lnTo>
                    <a:pt x="1056" y="378"/>
                  </a:lnTo>
                  <a:lnTo>
                    <a:pt x="1061" y="396"/>
                  </a:lnTo>
                  <a:lnTo>
                    <a:pt x="1065" y="407"/>
                  </a:lnTo>
                  <a:lnTo>
                    <a:pt x="1065" y="417"/>
                  </a:lnTo>
                  <a:lnTo>
                    <a:pt x="1065" y="417"/>
                  </a:lnTo>
                  <a:lnTo>
                    <a:pt x="1067" y="421"/>
                  </a:lnTo>
                  <a:lnTo>
                    <a:pt x="1067" y="424"/>
                  </a:lnTo>
                  <a:lnTo>
                    <a:pt x="1070" y="428"/>
                  </a:lnTo>
                  <a:lnTo>
                    <a:pt x="1074" y="431"/>
                  </a:lnTo>
                  <a:lnTo>
                    <a:pt x="1081" y="435"/>
                  </a:lnTo>
                  <a:lnTo>
                    <a:pt x="1091" y="436"/>
                  </a:lnTo>
                  <a:lnTo>
                    <a:pt x="1105" y="435"/>
                  </a:lnTo>
                  <a:lnTo>
                    <a:pt x="1146" y="428"/>
                  </a:lnTo>
                  <a:lnTo>
                    <a:pt x="1146" y="428"/>
                  </a:lnTo>
                  <a:lnTo>
                    <a:pt x="1142" y="482"/>
                  </a:lnTo>
                  <a:lnTo>
                    <a:pt x="1139" y="528"/>
                  </a:lnTo>
                  <a:lnTo>
                    <a:pt x="1135" y="547"/>
                  </a:lnTo>
                  <a:lnTo>
                    <a:pt x="1134" y="565"/>
                  </a:lnTo>
                  <a:lnTo>
                    <a:pt x="1134" y="565"/>
                  </a:lnTo>
                  <a:lnTo>
                    <a:pt x="1120" y="618"/>
                  </a:lnTo>
                  <a:lnTo>
                    <a:pt x="1114" y="637"/>
                  </a:lnTo>
                  <a:lnTo>
                    <a:pt x="1111" y="651"/>
                  </a:lnTo>
                  <a:lnTo>
                    <a:pt x="1111" y="651"/>
                  </a:lnTo>
                  <a:lnTo>
                    <a:pt x="1107" y="662"/>
                  </a:lnTo>
                  <a:lnTo>
                    <a:pt x="1107" y="672"/>
                  </a:lnTo>
                  <a:lnTo>
                    <a:pt x="1105" y="678"/>
                  </a:lnTo>
                  <a:lnTo>
                    <a:pt x="1102" y="681"/>
                  </a:lnTo>
                  <a:lnTo>
                    <a:pt x="1097" y="685"/>
                  </a:lnTo>
                  <a:lnTo>
                    <a:pt x="1088" y="685"/>
                  </a:lnTo>
                  <a:lnTo>
                    <a:pt x="1088" y="685"/>
                  </a:lnTo>
                  <a:lnTo>
                    <a:pt x="1061" y="688"/>
                  </a:lnTo>
                  <a:lnTo>
                    <a:pt x="1026" y="692"/>
                  </a:lnTo>
                  <a:lnTo>
                    <a:pt x="993" y="697"/>
                  </a:lnTo>
                  <a:lnTo>
                    <a:pt x="966" y="699"/>
                  </a:lnTo>
                  <a:lnTo>
                    <a:pt x="966" y="699"/>
                  </a:lnTo>
                  <a:lnTo>
                    <a:pt x="949" y="701"/>
                  </a:lnTo>
                  <a:lnTo>
                    <a:pt x="936" y="704"/>
                  </a:lnTo>
                  <a:lnTo>
                    <a:pt x="926" y="711"/>
                  </a:lnTo>
                  <a:lnTo>
                    <a:pt x="912" y="717"/>
                  </a:lnTo>
                  <a:lnTo>
                    <a:pt x="912" y="717"/>
                  </a:lnTo>
                  <a:lnTo>
                    <a:pt x="880" y="727"/>
                  </a:lnTo>
                  <a:lnTo>
                    <a:pt x="862" y="732"/>
                  </a:lnTo>
                  <a:lnTo>
                    <a:pt x="862" y="732"/>
                  </a:lnTo>
                  <a:lnTo>
                    <a:pt x="854" y="731"/>
                  </a:lnTo>
                  <a:lnTo>
                    <a:pt x="838" y="725"/>
                  </a:lnTo>
                  <a:lnTo>
                    <a:pt x="829" y="722"/>
                  </a:lnTo>
                  <a:lnTo>
                    <a:pt x="818" y="720"/>
                  </a:lnTo>
                  <a:lnTo>
                    <a:pt x="808" y="720"/>
                  </a:lnTo>
                  <a:lnTo>
                    <a:pt x="797" y="722"/>
                  </a:lnTo>
                  <a:lnTo>
                    <a:pt x="797" y="722"/>
                  </a:lnTo>
                  <a:lnTo>
                    <a:pt x="739" y="741"/>
                  </a:lnTo>
                  <a:lnTo>
                    <a:pt x="707" y="755"/>
                  </a:lnTo>
                  <a:lnTo>
                    <a:pt x="693" y="761"/>
                  </a:lnTo>
                  <a:lnTo>
                    <a:pt x="685" y="768"/>
                  </a:lnTo>
                  <a:lnTo>
                    <a:pt x="685" y="768"/>
                  </a:lnTo>
                  <a:lnTo>
                    <a:pt x="663" y="782"/>
                  </a:lnTo>
                  <a:lnTo>
                    <a:pt x="642" y="796"/>
                  </a:lnTo>
                  <a:lnTo>
                    <a:pt x="623" y="808"/>
                  </a:lnTo>
                  <a:lnTo>
                    <a:pt x="616" y="815"/>
                  </a:lnTo>
                  <a:lnTo>
                    <a:pt x="611" y="822"/>
                  </a:lnTo>
                  <a:lnTo>
                    <a:pt x="611" y="822"/>
                  </a:lnTo>
                  <a:lnTo>
                    <a:pt x="605" y="835"/>
                  </a:lnTo>
                  <a:lnTo>
                    <a:pt x="602" y="843"/>
                  </a:lnTo>
                  <a:lnTo>
                    <a:pt x="598" y="849"/>
                  </a:lnTo>
                  <a:lnTo>
                    <a:pt x="588" y="854"/>
                  </a:lnTo>
                  <a:lnTo>
                    <a:pt x="588" y="854"/>
                  </a:lnTo>
                  <a:lnTo>
                    <a:pt x="572" y="859"/>
                  </a:lnTo>
                  <a:lnTo>
                    <a:pt x="558" y="866"/>
                  </a:lnTo>
                  <a:lnTo>
                    <a:pt x="551" y="870"/>
                  </a:lnTo>
                  <a:lnTo>
                    <a:pt x="544" y="875"/>
                  </a:lnTo>
                  <a:lnTo>
                    <a:pt x="537" y="884"/>
                  </a:lnTo>
                  <a:lnTo>
                    <a:pt x="528" y="893"/>
                  </a:lnTo>
                  <a:lnTo>
                    <a:pt x="528" y="893"/>
                  </a:lnTo>
                  <a:lnTo>
                    <a:pt x="519" y="909"/>
                  </a:lnTo>
                  <a:lnTo>
                    <a:pt x="507" y="928"/>
                  </a:lnTo>
                  <a:lnTo>
                    <a:pt x="494" y="951"/>
                  </a:lnTo>
                  <a:lnTo>
                    <a:pt x="482" y="977"/>
                  </a:lnTo>
                  <a:lnTo>
                    <a:pt x="471" y="1002"/>
                  </a:lnTo>
                  <a:lnTo>
                    <a:pt x="464" y="1027"/>
                  </a:lnTo>
                  <a:lnTo>
                    <a:pt x="461" y="1048"/>
                  </a:lnTo>
                  <a:lnTo>
                    <a:pt x="459" y="1056"/>
                  </a:lnTo>
                  <a:lnTo>
                    <a:pt x="461" y="1064"/>
                  </a:lnTo>
                  <a:lnTo>
                    <a:pt x="461" y="106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2870552" y="3546089"/>
              <a:ext cx="248053" cy="265900"/>
            </a:xfrm>
            <a:custGeom>
              <a:avLst/>
              <a:gdLst/>
              <a:ahLst/>
              <a:cxnLst>
                <a:cxn ang="0">
                  <a:pos x="267" y="294"/>
                </a:cxn>
                <a:cxn ang="0">
                  <a:pos x="269" y="259"/>
                </a:cxn>
                <a:cxn ang="0">
                  <a:pos x="271" y="251"/>
                </a:cxn>
                <a:cxn ang="0">
                  <a:pos x="273" y="236"/>
                </a:cxn>
                <a:cxn ang="0">
                  <a:pos x="276" y="218"/>
                </a:cxn>
                <a:cxn ang="0">
                  <a:pos x="276" y="199"/>
                </a:cxn>
                <a:cxn ang="0">
                  <a:pos x="274" y="193"/>
                </a:cxn>
                <a:cxn ang="0">
                  <a:pos x="269" y="179"/>
                </a:cxn>
                <a:cxn ang="0">
                  <a:pos x="258" y="170"/>
                </a:cxn>
                <a:cxn ang="0">
                  <a:pos x="209" y="133"/>
                </a:cxn>
                <a:cxn ang="0">
                  <a:pos x="199" y="114"/>
                </a:cxn>
                <a:cxn ang="0">
                  <a:pos x="195" y="104"/>
                </a:cxn>
                <a:cxn ang="0">
                  <a:pos x="197" y="70"/>
                </a:cxn>
                <a:cxn ang="0">
                  <a:pos x="199" y="49"/>
                </a:cxn>
                <a:cxn ang="0">
                  <a:pos x="174" y="58"/>
                </a:cxn>
                <a:cxn ang="0">
                  <a:pos x="167" y="58"/>
                </a:cxn>
                <a:cxn ang="0">
                  <a:pos x="151" y="47"/>
                </a:cxn>
                <a:cxn ang="0">
                  <a:pos x="135" y="31"/>
                </a:cxn>
                <a:cxn ang="0">
                  <a:pos x="128" y="14"/>
                </a:cxn>
                <a:cxn ang="0">
                  <a:pos x="123" y="1"/>
                </a:cxn>
                <a:cxn ang="0">
                  <a:pos x="116" y="0"/>
                </a:cxn>
                <a:cxn ang="0">
                  <a:pos x="103" y="1"/>
                </a:cxn>
                <a:cxn ang="0">
                  <a:pos x="77" y="23"/>
                </a:cxn>
                <a:cxn ang="0">
                  <a:pos x="68" y="38"/>
                </a:cxn>
                <a:cxn ang="0">
                  <a:pos x="54" y="56"/>
                </a:cxn>
                <a:cxn ang="0">
                  <a:pos x="47" y="63"/>
                </a:cxn>
                <a:cxn ang="0">
                  <a:pos x="31" y="79"/>
                </a:cxn>
                <a:cxn ang="0">
                  <a:pos x="24" y="84"/>
                </a:cxn>
                <a:cxn ang="0">
                  <a:pos x="15" y="93"/>
                </a:cxn>
                <a:cxn ang="0">
                  <a:pos x="5" y="96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2" y="105"/>
                </a:cxn>
                <a:cxn ang="0">
                  <a:pos x="22" y="109"/>
                </a:cxn>
                <a:cxn ang="0">
                  <a:pos x="35" y="111"/>
                </a:cxn>
                <a:cxn ang="0">
                  <a:pos x="51" y="114"/>
                </a:cxn>
                <a:cxn ang="0">
                  <a:pos x="56" y="128"/>
                </a:cxn>
                <a:cxn ang="0">
                  <a:pos x="58" y="135"/>
                </a:cxn>
                <a:cxn ang="0">
                  <a:pos x="66" y="148"/>
                </a:cxn>
                <a:cxn ang="0">
                  <a:pos x="81" y="162"/>
                </a:cxn>
                <a:cxn ang="0">
                  <a:pos x="112" y="186"/>
                </a:cxn>
                <a:cxn ang="0">
                  <a:pos x="123" y="197"/>
                </a:cxn>
                <a:cxn ang="0">
                  <a:pos x="156" y="230"/>
                </a:cxn>
                <a:cxn ang="0">
                  <a:pos x="193" y="262"/>
                </a:cxn>
                <a:cxn ang="0">
                  <a:pos x="230" y="290"/>
                </a:cxn>
                <a:cxn ang="0">
                  <a:pos x="237" y="296"/>
                </a:cxn>
                <a:cxn ang="0">
                  <a:pos x="262" y="297"/>
                </a:cxn>
                <a:cxn ang="0">
                  <a:pos x="267" y="294"/>
                </a:cxn>
              </a:cxnLst>
              <a:rect l="0" t="0" r="r" b="b"/>
              <a:pathLst>
                <a:path w="278" h="297">
                  <a:moveTo>
                    <a:pt x="267" y="294"/>
                  </a:moveTo>
                  <a:lnTo>
                    <a:pt x="267" y="294"/>
                  </a:lnTo>
                  <a:lnTo>
                    <a:pt x="269" y="280"/>
                  </a:lnTo>
                  <a:lnTo>
                    <a:pt x="269" y="259"/>
                  </a:lnTo>
                  <a:lnTo>
                    <a:pt x="269" y="259"/>
                  </a:lnTo>
                  <a:lnTo>
                    <a:pt x="271" y="251"/>
                  </a:lnTo>
                  <a:lnTo>
                    <a:pt x="271" y="246"/>
                  </a:lnTo>
                  <a:lnTo>
                    <a:pt x="273" y="236"/>
                  </a:lnTo>
                  <a:lnTo>
                    <a:pt x="273" y="236"/>
                  </a:lnTo>
                  <a:lnTo>
                    <a:pt x="276" y="218"/>
                  </a:lnTo>
                  <a:lnTo>
                    <a:pt x="278" y="207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4" y="193"/>
                  </a:lnTo>
                  <a:lnTo>
                    <a:pt x="274" y="186"/>
                  </a:lnTo>
                  <a:lnTo>
                    <a:pt x="269" y="179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09" y="133"/>
                  </a:lnTo>
                  <a:lnTo>
                    <a:pt x="209" y="133"/>
                  </a:lnTo>
                  <a:lnTo>
                    <a:pt x="204" y="125"/>
                  </a:lnTo>
                  <a:lnTo>
                    <a:pt x="199" y="114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5" y="88"/>
                  </a:lnTo>
                  <a:lnTo>
                    <a:pt x="197" y="70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184" y="54"/>
                  </a:lnTo>
                  <a:lnTo>
                    <a:pt x="174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0" y="54"/>
                  </a:lnTo>
                  <a:lnTo>
                    <a:pt x="151" y="47"/>
                  </a:lnTo>
                  <a:lnTo>
                    <a:pt x="142" y="38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28" y="14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68" y="38"/>
                  </a:lnTo>
                  <a:lnTo>
                    <a:pt x="61" y="4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7" y="63"/>
                  </a:lnTo>
                  <a:lnTo>
                    <a:pt x="38" y="70"/>
                  </a:lnTo>
                  <a:lnTo>
                    <a:pt x="31" y="79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1" y="88"/>
                  </a:lnTo>
                  <a:lnTo>
                    <a:pt x="15" y="93"/>
                  </a:lnTo>
                  <a:lnTo>
                    <a:pt x="12" y="96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7" y="109"/>
                  </a:lnTo>
                  <a:lnTo>
                    <a:pt x="22" y="109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44" y="111"/>
                  </a:lnTo>
                  <a:lnTo>
                    <a:pt x="51" y="114"/>
                  </a:lnTo>
                  <a:lnTo>
                    <a:pt x="54" y="119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8" y="135"/>
                  </a:lnTo>
                  <a:lnTo>
                    <a:pt x="59" y="141"/>
                  </a:lnTo>
                  <a:lnTo>
                    <a:pt x="66" y="148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102" y="178"/>
                  </a:lnTo>
                  <a:lnTo>
                    <a:pt x="112" y="18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37" y="211"/>
                  </a:lnTo>
                  <a:lnTo>
                    <a:pt x="156" y="230"/>
                  </a:lnTo>
                  <a:lnTo>
                    <a:pt x="193" y="262"/>
                  </a:lnTo>
                  <a:lnTo>
                    <a:pt x="193" y="262"/>
                  </a:lnTo>
                  <a:lnTo>
                    <a:pt x="218" y="281"/>
                  </a:lnTo>
                  <a:lnTo>
                    <a:pt x="230" y="290"/>
                  </a:lnTo>
                  <a:lnTo>
                    <a:pt x="237" y="296"/>
                  </a:lnTo>
                  <a:lnTo>
                    <a:pt x="237" y="296"/>
                  </a:lnTo>
                  <a:lnTo>
                    <a:pt x="253" y="297"/>
                  </a:lnTo>
                  <a:lnTo>
                    <a:pt x="262" y="297"/>
                  </a:lnTo>
                  <a:lnTo>
                    <a:pt x="265" y="296"/>
                  </a:lnTo>
                  <a:lnTo>
                    <a:pt x="267" y="294"/>
                  </a:lnTo>
                  <a:lnTo>
                    <a:pt x="267" y="29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3045439" y="3415817"/>
              <a:ext cx="378326" cy="392602"/>
            </a:xfrm>
            <a:custGeom>
              <a:avLst/>
              <a:gdLst/>
              <a:ahLst/>
              <a:cxnLst>
                <a:cxn ang="0">
                  <a:pos x="211" y="7"/>
                </a:cxn>
                <a:cxn ang="0">
                  <a:pos x="213" y="0"/>
                </a:cxn>
                <a:cxn ang="0">
                  <a:pos x="218" y="0"/>
                </a:cxn>
                <a:cxn ang="0">
                  <a:pos x="231" y="2"/>
                </a:cxn>
                <a:cxn ang="0">
                  <a:pos x="255" y="30"/>
                </a:cxn>
                <a:cxn ang="0">
                  <a:pos x="273" y="44"/>
                </a:cxn>
                <a:cxn ang="0">
                  <a:pos x="296" y="48"/>
                </a:cxn>
                <a:cxn ang="0">
                  <a:pos x="324" y="43"/>
                </a:cxn>
                <a:cxn ang="0">
                  <a:pos x="384" y="37"/>
                </a:cxn>
                <a:cxn ang="0">
                  <a:pos x="393" y="44"/>
                </a:cxn>
                <a:cxn ang="0">
                  <a:pos x="403" y="67"/>
                </a:cxn>
                <a:cxn ang="0">
                  <a:pos x="421" y="103"/>
                </a:cxn>
                <a:cxn ang="0">
                  <a:pos x="422" y="111"/>
                </a:cxn>
                <a:cxn ang="0">
                  <a:pos x="415" y="136"/>
                </a:cxn>
                <a:cxn ang="0">
                  <a:pos x="377" y="215"/>
                </a:cxn>
                <a:cxn ang="0">
                  <a:pos x="370" y="229"/>
                </a:cxn>
                <a:cxn ang="0">
                  <a:pos x="378" y="259"/>
                </a:cxn>
                <a:cxn ang="0">
                  <a:pos x="393" y="300"/>
                </a:cxn>
                <a:cxn ang="0">
                  <a:pos x="403" y="351"/>
                </a:cxn>
                <a:cxn ang="0">
                  <a:pos x="405" y="376"/>
                </a:cxn>
                <a:cxn ang="0">
                  <a:pos x="343" y="363"/>
                </a:cxn>
                <a:cxn ang="0">
                  <a:pos x="312" y="365"/>
                </a:cxn>
                <a:cxn ang="0">
                  <a:pos x="273" y="374"/>
                </a:cxn>
                <a:cxn ang="0">
                  <a:pos x="160" y="407"/>
                </a:cxn>
                <a:cxn ang="0">
                  <a:pos x="70" y="441"/>
                </a:cxn>
                <a:cxn ang="0">
                  <a:pos x="77" y="379"/>
                </a:cxn>
                <a:cxn ang="0">
                  <a:pos x="81" y="349"/>
                </a:cxn>
                <a:cxn ang="0">
                  <a:pos x="76" y="332"/>
                </a:cxn>
                <a:cxn ang="0">
                  <a:pos x="53" y="310"/>
                </a:cxn>
                <a:cxn ang="0">
                  <a:pos x="16" y="280"/>
                </a:cxn>
                <a:cxn ang="0">
                  <a:pos x="2" y="266"/>
                </a:cxn>
                <a:cxn ang="0">
                  <a:pos x="0" y="228"/>
                </a:cxn>
                <a:cxn ang="0">
                  <a:pos x="5" y="194"/>
                </a:cxn>
                <a:cxn ang="0">
                  <a:pos x="23" y="175"/>
                </a:cxn>
                <a:cxn ang="0">
                  <a:pos x="33" y="154"/>
                </a:cxn>
                <a:cxn ang="0">
                  <a:pos x="47" y="108"/>
                </a:cxn>
                <a:cxn ang="0">
                  <a:pos x="42" y="76"/>
                </a:cxn>
                <a:cxn ang="0">
                  <a:pos x="40" y="43"/>
                </a:cxn>
                <a:cxn ang="0">
                  <a:pos x="33" y="6"/>
                </a:cxn>
                <a:cxn ang="0">
                  <a:pos x="79" y="2"/>
                </a:cxn>
                <a:cxn ang="0">
                  <a:pos x="130" y="7"/>
                </a:cxn>
                <a:cxn ang="0">
                  <a:pos x="169" y="13"/>
                </a:cxn>
              </a:cxnLst>
              <a:rect l="0" t="0" r="r" b="b"/>
              <a:pathLst>
                <a:path w="422" h="441">
                  <a:moveTo>
                    <a:pt x="213" y="15"/>
                  </a:moveTo>
                  <a:lnTo>
                    <a:pt x="213" y="15"/>
                  </a:lnTo>
                  <a:lnTo>
                    <a:pt x="211" y="7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9" y="9"/>
                  </a:lnTo>
                  <a:lnTo>
                    <a:pt x="246" y="16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60" y="37"/>
                  </a:lnTo>
                  <a:lnTo>
                    <a:pt x="273" y="44"/>
                  </a:lnTo>
                  <a:lnTo>
                    <a:pt x="280" y="46"/>
                  </a:lnTo>
                  <a:lnTo>
                    <a:pt x="287" y="48"/>
                  </a:lnTo>
                  <a:lnTo>
                    <a:pt x="296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24" y="43"/>
                  </a:lnTo>
                  <a:lnTo>
                    <a:pt x="348" y="41"/>
                  </a:lnTo>
                  <a:lnTo>
                    <a:pt x="384" y="37"/>
                  </a:lnTo>
                  <a:lnTo>
                    <a:pt x="384" y="37"/>
                  </a:lnTo>
                  <a:lnTo>
                    <a:pt x="385" y="37"/>
                  </a:lnTo>
                  <a:lnTo>
                    <a:pt x="389" y="39"/>
                  </a:lnTo>
                  <a:lnTo>
                    <a:pt x="393" y="44"/>
                  </a:lnTo>
                  <a:lnTo>
                    <a:pt x="398" y="53"/>
                  </a:lnTo>
                  <a:lnTo>
                    <a:pt x="403" y="67"/>
                  </a:lnTo>
                  <a:lnTo>
                    <a:pt x="403" y="67"/>
                  </a:lnTo>
                  <a:lnTo>
                    <a:pt x="408" y="80"/>
                  </a:lnTo>
                  <a:lnTo>
                    <a:pt x="415" y="92"/>
                  </a:lnTo>
                  <a:lnTo>
                    <a:pt x="421" y="103"/>
                  </a:lnTo>
                  <a:lnTo>
                    <a:pt x="422" y="106"/>
                  </a:lnTo>
                  <a:lnTo>
                    <a:pt x="422" y="111"/>
                  </a:lnTo>
                  <a:lnTo>
                    <a:pt x="422" y="111"/>
                  </a:lnTo>
                  <a:lnTo>
                    <a:pt x="422" y="115"/>
                  </a:lnTo>
                  <a:lnTo>
                    <a:pt x="422" y="117"/>
                  </a:lnTo>
                  <a:lnTo>
                    <a:pt x="415" y="136"/>
                  </a:lnTo>
                  <a:lnTo>
                    <a:pt x="415" y="136"/>
                  </a:lnTo>
                  <a:lnTo>
                    <a:pt x="394" y="182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3" y="222"/>
                  </a:lnTo>
                  <a:lnTo>
                    <a:pt x="370" y="229"/>
                  </a:lnTo>
                  <a:lnTo>
                    <a:pt x="370" y="235"/>
                  </a:lnTo>
                  <a:lnTo>
                    <a:pt x="371" y="240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87" y="282"/>
                  </a:lnTo>
                  <a:lnTo>
                    <a:pt x="393" y="300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3" y="351"/>
                  </a:lnTo>
                  <a:lnTo>
                    <a:pt x="405" y="363"/>
                  </a:lnTo>
                  <a:lnTo>
                    <a:pt x="405" y="376"/>
                  </a:lnTo>
                  <a:lnTo>
                    <a:pt x="405" y="376"/>
                  </a:lnTo>
                  <a:lnTo>
                    <a:pt x="380" y="369"/>
                  </a:lnTo>
                  <a:lnTo>
                    <a:pt x="359" y="365"/>
                  </a:lnTo>
                  <a:lnTo>
                    <a:pt x="343" y="363"/>
                  </a:lnTo>
                  <a:lnTo>
                    <a:pt x="343" y="363"/>
                  </a:lnTo>
                  <a:lnTo>
                    <a:pt x="329" y="363"/>
                  </a:lnTo>
                  <a:lnTo>
                    <a:pt x="312" y="365"/>
                  </a:lnTo>
                  <a:lnTo>
                    <a:pt x="292" y="369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13" y="390"/>
                  </a:lnTo>
                  <a:lnTo>
                    <a:pt x="179" y="400"/>
                  </a:lnTo>
                  <a:lnTo>
                    <a:pt x="160" y="407"/>
                  </a:lnTo>
                  <a:lnTo>
                    <a:pt x="160" y="407"/>
                  </a:lnTo>
                  <a:lnTo>
                    <a:pt x="113" y="427"/>
                  </a:lnTo>
                  <a:lnTo>
                    <a:pt x="70" y="441"/>
                  </a:lnTo>
                  <a:lnTo>
                    <a:pt x="72" y="398"/>
                  </a:lnTo>
                  <a:lnTo>
                    <a:pt x="72" y="398"/>
                  </a:lnTo>
                  <a:lnTo>
                    <a:pt x="77" y="379"/>
                  </a:lnTo>
                  <a:lnTo>
                    <a:pt x="77" y="379"/>
                  </a:lnTo>
                  <a:lnTo>
                    <a:pt x="79" y="365"/>
                  </a:lnTo>
                  <a:lnTo>
                    <a:pt x="81" y="349"/>
                  </a:lnTo>
                  <a:lnTo>
                    <a:pt x="81" y="349"/>
                  </a:lnTo>
                  <a:lnTo>
                    <a:pt x="79" y="342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68" y="325"/>
                  </a:lnTo>
                  <a:lnTo>
                    <a:pt x="53" y="310"/>
                  </a:lnTo>
                  <a:lnTo>
                    <a:pt x="28" y="291"/>
                  </a:lnTo>
                  <a:lnTo>
                    <a:pt x="28" y="291"/>
                  </a:lnTo>
                  <a:lnTo>
                    <a:pt x="16" y="280"/>
                  </a:lnTo>
                  <a:lnTo>
                    <a:pt x="7" y="27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5" y="194"/>
                  </a:lnTo>
                  <a:lnTo>
                    <a:pt x="12" y="187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28" y="166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40" y="133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6" y="9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59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9" y="34"/>
                  </a:lnTo>
                  <a:lnTo>
                    <a:pt x="37" y="2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60" y="4"/>
                  </a:lnTo>
                  <a:lnTo>
                    <a:pt x="79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30" y="7"/>
                  </a:lnTo>
                  <a:lnTo>
                    <a:pt x="151" y="11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213" y="15"/>
                  </a:lnTo>
                  <a:lnTo>
                    <a:pt x="213" y="1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3236387" y="3123149"/>
              <a:ext cx="505029" cy="335497"/>
            </a:xfrm>
            <a:custGeom>
              <a:avLst/>
              <a:gdLst/>
              <a:ahLst/>
              <a:cxnLst>
                <a:cxn ang="0">
                  <a:pos x="567" y="211"/>
                </a:cxn>
                <a:cxn ang="0">
                  <a:pos x="560" y="246"/>
                </a:cxn>
                <a:cxn ang="0">
                  <a:pos x="551" y="253"/>
                </a:cxn>
                <a:cxn ang="0">
                  <a:pos x="505" y="253"/>
                </a:cxn>
                <a:cxn ang="0">
                  <a:pos x="479" y="260"/>
                </a:cxn>
                <a:cxn ang="0">
                  <a:pos x="449" y="280"/>
                </a:cxn>
                <a:cxn ang="0">
                  <a:pos x="442" y="287"/>
                </a:cxn>
                <a:cxn ang="0">
                  <a:pos x="428" y="292"/>
                </a:cxn>
                <a:cxn ang="0">
                  <a:pos x="359" y="278"/>
                </a:cxn>
                <a:cxn ang="0">
                  <a:pos x="303" y="271"/>
                </a:cxn>
                <a:cxn ang="0">
                  <a:pos x="215" y="276"/>
                </a:cxn>
                <a:cxn ang="0">
                  <a:pos x="201" y="283"/>
                </a:cxn>
                <a:cxn ang="0">
                  <a:pos x="180" y="315"/>
                </a:cxn>
                <a:cxn ang="0">
                  <a:pos x="178" y="356"/>
                </a:cxn>
                <a:cxn ang="0">
                  <a:pos x="172" y="366"/>
                </a:cxn>
                <a:cxn ang="0">
                  <a:pos x="153" y="364"/>
                </a:cxn>
                <a:cxn ang="0">
                  <a:pos x="100" y="371"/>
                </a:cxn>
                <a:cxn ang="0">
                  <a:pos x="77" y="375"/>
                </a:cxn>
                <a:cxn ang="0">
                  <a:pos x="62" y="371"/>
                </a:cxn>
                <a:cxn ang="0">
                  <a:pos x="40" y="354"/>
                </a:cxn>
                <a:cxn ang="0">
                  <a:pos x="23" y="334"/>
                </a:cxn>
                <a:cxn ang="0">
                  <a:pos x="7" y="327"/>
                </a:cxn>
                <a:cxn ang="0">
                  <a:pos x="2" y="317"/>
                </a:cxn>
                <a:cxn ang="0">
                  <a:pos x="23" y="248"/>
                </a:cxn>
                <a:cxn ang="0">
                  <a:pos x="44" y="209"/>
                </a:cxn>
                <a:cxn ang="0">
                  <a:pos x="83" y="153"/>
                </a:cxn>
                <a:cxn ang="0">
                  <a:pos x="114" y="134"/>
                </a:cxn>
                <a:cxn ang="0">
                  <a:pos x="141" y="120"/>
                </a:cxn>
                <a:cxn ang="0">
                  <a:pos x="150" y="100"/>
                </a:cxn>
                <a:cxn ang="0">
                  <a:pos x="178" y="76"/>
                </a:cxn>
                <a:cxn ang="0">
                  <a:pos x="225" y="46"/>
                </a:cxn>
                <a:cxn ang="0">
                  <a:pos x="250" y="30"/>
                </a:cxn>
                <a:cxn ang="0">
                  <a:pos x="336" y="0"/>
                </a:cxn>
                <a:cxn ang="0">
                  <a:pos x="377" y="2"/>
                </a:cxn>
                <a:cxn ang="0">
                  <a:pos x="401" y="10"/>
                </a:cxn>
                <a:cxn ang="0">
                  <a:pos x="398" y="14"/>
                </a:cxn>
                <a:cxn ang="0">
                  <a:pos x="398" y="30"/>
                </a:cxn>
                <a:cxn ang="0">
                  <a:pos x="412" y="60"/>
                </a:cxn>
                <a:cxn ang="0">
                  <a:pos x="444" y="100"/>
                </a:cxn>
                <a:cxn ang="0">
                  <a:pos x="456" y="113"/>
                </a:cxn>
                <a:cxn ang="0">
                  <a:pos x="465" y="128"/>
                </a:cxn>
                <a:cxn ang="0">
                  <a:pos x="495" y="158"/>
                </a:cxn>
                <a:cxn ang="0">
                  <a:pos x="528" y="172"/>
                </a:cxn>
                <a:cxn ang="0">
                  <a:pos x="565" y="201"/>
                </a:cxn>
              </a:cxnLst>
              <a:rect l="0" t="0" r="r" b="b"/>
              <a:pathLst>
                <a:path w="567" h="375">
                  <a:moveTo>
                    <a:pt x="567" y="204"/>
                  </a:moveTo>
                  <a:lnTo>
                    <a:pt x="567" y="204"/>
                  </a:lnTo>
                  <a:lnTo>
                    <a:pt x="567" y="211"/>
                  </a:lnTo>
                  <a:lnTo>
                    <a:pt x="565" y="229"/>
                  </a:lnTo>
                  <a:lnTo>
                    <a:pt x="563" y="238"/>
                  </a:lnTo>
                  <a:lnTo>
                    <a:pt x="560" y="246"/>
                  </a:lnTo>
                  <a:lnTo>
                    <a:pt x="556" y="252"/>
                  </a:lnTo>
                  <a:lnTo>
                    <a:pt x="553" y="253"/>
                  </a:lnTo>
                  <a:lnTo>
                    <a:pt x="551" y="253"/>
                  </a:lnTo>
                  <a:lnTo>
                    <a:pt x="551" y="253"/>
                  </a:lnTo>
                  <a:lnTo>
                    <a:pt x="519" y="253"/>
                  </a:lnTo>
                  <a:lnTo>
                    <a:pt x="505" y="253"/>
                  </a:lnTo>
                  <a:lnTo>
                    <a:pt x="491" y="255"/>
                  </a:lnTo>
                  <a:lnTo>
                    <a:pt x="491" y="255"/>
                  </a:lnTo>
                  <a:lnTo>
                    <a:pt x="479" y="260"/>
                  </a:lnTo>
                  <a:lnTo>
                    <a:pt x="468" y="266"/>
                  </a:lnTo>
                  <a:lnTo>
                    <a:pt x="458" y="275"/>
                  </a:lnTo>
                  <a:lnTo>
                    <a:pt x="449" y="280"/>
                  </a:lnTo>
                  <a:lnTo>
                    <a:pt x="449" y="280"/>
                  </a:lnTo>
                  <a:lnTo>
                    <a:pt x="444" y="283"/>
                  </a:lnTo>
                  <a:lnTo>
                    <a:pt x="442" y="287"/>
                  </a:lnTo>
                  <a:lnTo>
                    <a:pt x="437" y="290"/>
                  </a:lnTo>
                  <a:lnTo>
                    <a:pt x="433" y="292"/>
                  </a:lnTo>
                  <a:lnTo>
                    <a:pt x="428" y="292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359" y="278"/>
                  </a:lnTo>
                  <a:lnTo>
                    <a:pt x="333" y="275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269" y="271"/>
                  </a:lnTo>
                  <a:lnTo>
                    <a:pt x="239" y="273"/>
                  </a:lnTo>
                  <a:lnTo>
                    <a:pt x="215" y="276"/>
                  </a:lnTo>
                  <a:lnTo>
                    <a:pt x="206" y="280"/>
                  </a:lnTo>
                  <a:lnTo>
                    <a:pt x="201" y="283"/>
                  </a:lnTo>
                  <a:lnTo>
                    <a:pt x="201" y="283"/>
                  </a:lnTo>
                  <a:lnTo>
                    <a:pt x="190" y="294"/>
                  </a:lnTo>
                  <a:lnTo>
                    <a:pt x="183" y="305"/>
                  </a:lnTo>
                  <a:lnTo>
                    <a:pt x="180" y="315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56"/>
                  </a:lnTo>
                  <a:lnTo>
                    <a:pt x="180" y="368"/>
                  </a:lnTo>
                  <a:lnTo>
                    <a:pt x="180" y="368"/>
                  </a:lnTo>
                  <a:lnTo>
                    <a:pt x="172" y="366"/>
                  </a:lnTo>
                  <a:lnTo>
                    <a:pt x="165" y="364"/>
                  </a:lnTo>
                  <a:lnTo>
                    <a:pt x="153" y="364"/>
                  </a:lnTo>
                  <a:lnTo>
                    <a:pt x="153" y="364"/>
                  </a:lnTo>
                  <a:lnTo>
                    <a:pt x="123" y="368"/>
                  </a:lnTo>
                  <a:lnTo>
                    <a:pt x="109" y="370"/>
                  </a:lnTo>
                  <a:lnTo>
                    <a:pt x="100" y="371"/>
                  </a:lnTo>
                  <a:lnTo>
                    <a:pt x="100" y="371"/>
                  </a:lnTo>
                  <a:lnTo>
                    <a:pt x="86" y="375"/>
                  </a:lnTo>
                  <a:lnTo>
                    <a:pt x="77" y="375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62" y="371"/>
                  </a:lnTo>
                  <a:lnTo>
                    <a:pt x="54" y="366"/>
                  </a:lnTo>
                  <a:lnTo>
                    <a:pt x="46" y="361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2" y="345"/>
                  </a:lnTo>
                  <a:lnTo>
                    <a:pt x="23" y="334"/>
                  </a:lnTo>
                  <a:lnTo>
                    <a:pt x="18" y="331"/>
                  </a:lnTo>
                  <a:lnTo>
                    <a:pt x="12" y="327"/>
                  </a:lnTo>
                  <a:lnTo>
                    <a:pt x="7" y="327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17"/>
                  </a:lnTo>
                  <a:lnTo>
                    <a:pt x="10" y="287"/>
                  </a:lnTo>
                  <a:lnTo>
                    <a:pt x="16" y="268"/>
                  </a:lnTo>
                  <a:lnTo>
                    <a:pt x="23" y="248"/>
                  </a:lnTo>
                  <a:lnTo>
                    <a:pt x="32" y="229"/>
                  </a:lnTo>
                  <a:lnTo>
                    <a:pt x="44" y="209"/>
                  </a:lnTo>
                  <a:lnTo>
                    <a:pt x="44" y="209"/>
                  </a:lnTo>
                  <a:lnTo>
                    <a:pt x="62" y="181"/>
                  </a:lnTo>
                  <a:lnTo>
                    <a:pt x="76" y="160"/>
                  </a:lnTo>
                  <a:lnTo>
                    <a:pt x="83" y="153"/>
                  </a:lnTo>
                  <a:lnTo>
                    <a:pt x="91" y="146"/>
                  </a:lnTo>
                  <a:lnTo>
                    <a:pt x="102" y="141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34" y="125"/>
                  </a:lnTo>
                  <a:lnTo>
                    <a:pt x="141" y="120"/>
                  </a:lnTo>
                  <a:lnTo>
                    <a:pt x="144" y="114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1" y="98"/>
                  </a:lnTo>
                  <a:lnTo>
                    <a:pt x="160" y="90"/>
                  </a:lnTo>
                  <a:lnTo>
                    <a:pt x="178" y="76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25" y="46"/>
                  </a:lnTo>
                  <a:lnTo>
                    <a:pt x="239" y="37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94" y="1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61" y="0"/>
                  </a:lnTo>
                  <a:lnTo>
                    <a:pt x="377" y="2"/>
                  </a:lnTo>
                  <a:lnTo>
                    <a:pt x="389" y="5"/>
                  </a:lnTo>
                  <a:lnTo>
                    <a:pt x="389" y="5"/>
                  </a:lnTo>
                  <a:lnTo>
                    <a:pt x="401" y="10"/>
                  </a:lnTo>
                  <a:lnTo>
                    <a:pt x="401" y="10"/>
                  </a:lnTo>
                  <a:lnTo>
                    <a:pt x="400" y="12"/>
                  </a:lnTo>
                  <a:lnTo>
                    <a:pt x="398" y="14"/>
                  </a:lnTo>
                  <a:lnTo>
                    <a:pt x="396" y="17"/>
                  </a:lnTo>
                  <a:lnTo>
                    <a:pt x="396" y="23"/>
                  </a:lnTo>
                  <a:lnTo>
                    <a:pt x="398" y="30"/>
                  </a:lnTo>
                  <a:lnTo>
                    <a:pt x="403" y="39"/>
                  </a:lnTo>
                  <a:lnTo>
                    <a:pt x="403" y="39"/>
                  </a:lnTo>
                  <a:lnTo>
                    <a:pt x="412" y="60"/>
                  </a:lnTo>
                  <a:lnTo>
                    <a:pt x="424" y="79"/>
                  </a:lnTo>
                  <a:lnTo>
                    <a:pt x="435" y="93"/>
                  </a:lnTo>
                  <a:lnTo>
                    <a:pt x="444" y="100"/>
                  </a:lnTo>
                  <a:lnTo>
                    <a:pt x="444" y="100"/>
                  </a:lnTo>
                  <a:lnTo>
                    <a:pt x="449" y="105"/>
                  </a:lnTo>
                  <a:lnTo>
                    <a:pt x="456" y="113"/>
                  </a:lnTo>
                  <a:lnTo>
                    <a:pt x="460" y="120"/>
                  </a:lnTo>
                  <a:lnTo>
                    <a:pt x="465" y="128"/>
                  </a:lnTo>
                  <a:lnTo>
                    <a:pt x="465" y="128"/>
                  </a:lnTo>
                  <a:lnTo>
                    <a:pt x="470" y="137"/>
                  </a:lnTo>
                  <a:lnTo>
                    <a:pt x="481" y="148"/>
                  </a:lnTo>
                  <a:lnTo>
                    <a:pt x="495" y="158"/>
                  </a:lnTo>
                  <a:lnTo>
                    <a:pt x="511" y="164"/>
                  </a:lnTo>
                  <a:lnTo>
                    <a:pt x="511" y="164"/>
                  </a:lnTo>
                  <a:lnTo>
                    <a:pt x="528" y="172"/>
                  </a:lnTo>
                  <a:lnTo>
                    <a:pt x="548" y="185"/>
                  </a:lnTo>
                  <a:lnTo>
                    <a:pt x="562" y="195"/>
                  </a:lnTo>
                  <a:lnTo>
                    <a:pt x="565" y="201"/>
                  </a:lnTo>
                  <a:lnTo>
                    <a:pt x="567" y="204"/>
                  </a:lnTo>
                  <a:lnTo>
                    <a:pt x="567" y="20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3604005" y="3372987"/>
              <a:ext cx="73166" cy="328358"/>
            </a:xfrm>
            <a:custGeom>
              <a:avLst/>
              <a:gdLst/>
              <a:ahLst/>
              <a:cxnLst>
                <a:cxn ang="0">
                  <a:pos x="83" y="352"/>
                </a:cxn>
                <a:cxn ang="0">
                  <a:pos x="83" y="352"/>
                </a:cxn>
                <a:cxn ang="0">
                  <a:pos x="62" y="359"/>
                </a:cxn>
                <a:cxn ang="0">
                  <a:pos x="44" y="363"/>
                </a:cxn>
                <a:cxn ang="0">
                  <a:pos x="30" y="366"/>
                </a:cxn>
                <a:cxn ang="0">
                  <a:pos x="30" y="366"/>
                </a:cxn>
                <a:cxn ang="0">
                  <a:pos x="23" y="350"/>
                </a:cxn>
                <a:cxn ang="0">
                  <a:pos x="18" y="335"/>
                </a:cxn>
                <a:cxn ang="0">
                  <a:pos x="16" y="327"/>
                </a:cxn>
                <a:cxn ang="0">
                  <a:pos x="16" y="317"/>
                </a:cxn>
                <a:cxn ang="0">
                  <a:pos x="16" y="317"/>
                </a:cxn>
                <a:cxn ang="0">
                  <a:pos x="18" y="243"/>
                </a:cxn>
                <a:cxn ang="0">
                  <a:pos x="18" y="243"/>
                </a:cxn>
                <a:cxn ang="0">
                  <a:pos x="18" y="217"/>
                </a:cxn>
                <a:cxn ang="0">
                  <a:pos x="19" y="201"/>
                </a:cxn>
                <a:cxn ang="0">
                  <a:pos x="19" y="181"/>
                </a:cxn>
                <a:cxn ang="0">
                  <a:pos x="19" y="181"/>
                </a:cxn>
                <a:cxn ang="0">
                  <a:pos x="16" y="162"/>
                </a:cxn>
                <a:cxn ang="0">
                  <a:pos x="12" y="141"/>
                </a:cxn>
                <a:cxn ang="0">
                  <a:pos x="7" y="121"/>
                </a:cxn>
                <a:cxn ang="0">
                  <a:pos x="5" y="102"/>
                </a:cxn>
                <a:cxn ang="0">
                  <a:pos x="5" y="10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26" y="12"/>
                </a:cxn>
                <a:cxn ang="0">
                  <a:pos x="32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6" y="12"/>
                </a:cxn>
                <a:cxn ang="0">
                  <a:pos x="51" y="23"/>
                </a:cxn>
                <a:cxn ang="0">
                  <a:pos x="53" y="28"/>
                </a:cxn>
                <a:cxn ang="0">
                  <a:pos x="55" y="32"/>
                </a:cxn>
                <a:cxn ang="0">
                  <a:pos x="55" y="32"/>
                </a:cxn>
                <a:cxn ang="0">
                  <a:pos x="55" y="49"/>
                </a:cxn>
                <a:cxn ang="0">
                  <a:pos x="56" y="60"/>
                </a:cxn>
                <a:cxn ang="0">
                  <a:pos x="60" y="65"/>
                </a:cxn>
                <a:cxn ang="0">
                  <a:pos x="60" y="65"/>
                </a:cxn>
                <a:cxn ang="0">
                  <a:pos x="65" y="70"/>
                </a:cxn>
                <a:cxn ang="0">
                  <a:pos x="70" y="81"/>
                </a:cxn>
                <a:cxn ang="0">
                  <a:pos x="76" y="93"/>
                </a:cxn>
                <a:cxn ang="0">
                  <a:pos x="77" y="111"/>
                </a:cxn>
                <a:cxn ang="0">
                  <a:pos x="77" y="111"/>
                </a:cxn>
                <a:cxn ang="0">
                  <a:pos x="77" y="127"/>
                </a:cxn>
                <a:cxn ang="0">
                  <a:pos x="77" y="139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4" y="208"/>
                </a:cxn>
                <a:cxn ang="0">
                  <a:pos x="76" y="231"/>
                </a:cxn>
                <a:cxn ang="0">
                  <a:pos x="79" y="252"/>
                </a:cxn>
                <a:cxn ang="0">
                  <a:pos x="79" y="269"/>
                </a:cxn>
                <a:cxn ang="0">
                  <a:pos x="79" y="269"/>
                </a:cxn>
                <a:cxn ang="0">
                  <a:pos x="79" y="320"/>
                </a:cxn>
                <a:cxn ang="0">
                  <a:pos x="81" y="342"/>
                </a:cxn>
                <a:cxn ang="0">
                  <a:pos x="83" y="352"/>
                </a:cxn>
                <a:cxn ang="0">
                  <a:pos x="83" y="352"/>
                </a:cxn>
              </a:cxnLst>
              <a:rect l="0" t="0" r="r" b="b"/>
              <a:pathLst>
                <a:path w="83" h="366">
                  <a:moveTo>
                    <a:pt x="83" y="352"/>
                  </a:moveTo>
                  <a:lnTo>
                    <a:pt x="83" y="352"/>
                  </a:lnTo>
                  <a:lnTo>
                    <a:pt x="62" y="359"/>
                  </a:lnTo>
                  <a:lnTo>
                    <a:pt x="44" y="363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23" y="350"/>
                  </a:lnTo>
                  <a:lnTo>
                    <a:pt x="18" y="335"/>
                  </a:lnTo>
                  <a:lnTo>
                    <a:pt x="16" y="32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17"/>
                  </a:lnTo>
                  <a:lnTo>
                    <a:pt x="19" y="201"/>
                  </a:lnTo>
                  <a:lnTo>
                    <a:pt x="19" y="181"/>
                  </a:lnTo>
                  <a:lnTo>
                    <a:pt x="19" y="181"/>
                  </a:lnTo>
                  <a:lnTo>
                    <a:pt x="16" y="162"/>
                  </a:lnTo>
                  <a:lnTo>
                    <a:pt x="12" y="141"/>
                  </a:lnTo>
                  <a:lnTo>
                    <a:pt x="7" y="121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6" y="12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6" y="12"/>
                  </a:lnTo>
                  <a:lnTo>
                    <a:pt x="51" y="23"/>
                  </a:lnTo>
                  <a:lnTo>
                    <a:pt x="53" y="28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49"/>
                  </a:lnTo>
                  <a:lnTo>
                    <a:pt x="56" y="60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65" y="70"/>
                  </a:lnTo>
                  <a:lnTo>
                    <a:pt x="70" y="81"/>
                  </a:lnTo>
                  <a:lnTo>
                    <a:pt x="76" y="93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27"/>
                  </a:lnTo>
                  <a:lnTo>
                    <a:pt x="77" y="139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208"/>
                  </a:lnTo>
                  <a:lnTo>
                    <a:pt x="76" y="231"/>
                  </a:lnTo>
                  <a:lnTo>
                    <a:pt x="79" y="252"/>
                  </a:lnTo>
                  <a:lnTo>
                    <a:pt x="79" y="269"/>
                  </a:lnTo>
                  <a:lnTo>
                    <a:pt x="79" y="269"/>
                  </a:lnTo>
                  <a:lnTo>
                    <a:pt x="79" y="320"/>
                  </a:lnTo>
                  <a:lnTo>
                    <a:pt x="81" y="342"/>
                  </a:lnTo>
                  <a:lnTo>
                    <a:pt x="83" y="352"/>
                  </a:lnTo>
                  <a:lnTo>
                    <a:pt x="83" y="35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3636128" y="3294467"/>
              <a:ext cx="173101" cy="394388"/>
            </a:xfrm>
            <a:custGeom>
              <a:avLst/>
              <a:gdLst/>
              <a:ahLst/>
              <a:cxnLst>
                <a:cxn ang="0">
                  <a:pos x="46" y="440"/>
                </a:cxn>
                <a:cxn ang="0">
                  <a:pos x="42" y="326"/>
                </a:cxn>
                <a:cxn ang="0">
                  <a:pos x="39" y="238"/>
                </a:cxn>
                <a:cxn ang="0">
                  <a:pos x="40" y="211"/>
                </a:cxn>
                <a:cxn ang="0">
                  <a:pos x="39" y="185"/>
                </a:cxn>
                <a:cxn ang="0">
                  <a:pos x="39" y="179"/>
                </a:cxn>
                <a:cxn ang="0">
                  <a:pos x="32" y="169"/>
                </a:cxn>
                <a:cxn ang="0">
                  <a:pos x="23" y="153"/>
                </a:cxn>
                <a:cxn ang="0">
                  <a:pos x="19" y="148"/>
                </a:cxn>
                <a:cxn ang="0">
                  <a:pos x="16" y="134"/>
                </a:cxn>
                <a:cxn ang="0">
                  <a:pos x="18" y="123"/>
                </a:cxn>
                <a:cxn ang="0">
                  <a:pos x="12" y="111"/>
                </a:cxn>
                <a:cxn ang="0">
                  <a:pos x="0" y="88"/>
                </a:cxn>
                <a:cxn ang="0">
                  <a:pos x="14" y="77"/>
                </a:cxn>
                <a:cxn ang="0">
                  <a:pos x="33" y="65"/>
                </a:cxn>
                <a:cxn ang="0">
                  <a:pos x="42" y="63"/>
                </a:cxn>
                <a:cxn ang="0">
                  <a:pos x="76" y="61"/>
                </a:cxn>
                <a:cxn ang="0">
                  <a:pos x="102" y="61"/>
                </a:cxn>
                <a:cxn ang="0">
                  <a:pos x="107" y="58"/>
                </a:cxn>
                <a:cxn ang="0">
                  <a:pos x="114" y="46"/>
                </a:cxn>
                <a:cxn ang="0">
                  <a:pos x="116" y="37"/>
                </a:cxn>
                <a:cxn ang="0">
                  <a:pos x="118" y="12"/>
                </a:cxn>
                <a:cxn ang="0">
                  <a:pos x="120" y="9"/>
                </a:cxn>
                <a:cxn ang="0">
                  <a:pos x="132" y="2"/>
                </a:cxn>
                <a:cxn ang="0">
                  <a:pos x="144" y="2"/>
                </a:cxn>
                <a:cxn ang="0">
                  <a:pos x="151" y="5"/>
                </a:cxn>
                <a:cxn ang="0">
                  <a:pos x="164" y="17"/>
                </a:cxn>
                <a:cxn ang="0">
                  <a:pos x="178" y="46"/>
                </a:cxn>
                <a:cxn ang="0">
                  <a:pos x="181" y="58"/>
                </a:cxn>
                <a:cxn ang="0">
                  <a:pos x="185" y="74"/>
                </a:cxn>
                <a:cxn ang="0">
                  <a:pos x="192" y="84"/>
                </a:cxn>
                <a:cxn ang="0">
                  <a:pos x="194" y="100"/>
                </a:cxn>
                <a:cxn ang="0">
                  <a:pos x="192" y="121"/>
                </a:cxn>
                <a:cxn ang="0">
                  <a:pos x="187" y="135"/>
                </a:cxn>
                <a:cxn ang="0">
                  <a:pos x="167" y="174"/>
                </a:cxn>
                <a:cxn ang="0">
                  <a:pos x="150" y="211"/>
                </a:cxn>
                <a:cxn ang="0">
                  <a:pos x="146" y="223"/>
                </a:cxn>
                <a:cxn ang="0">
                  <a:pos x="132" y="262"/>
                </a:cxn>
                <a:cxn ang="0">
                  <a:pos x="121" y="306"/>
                </a:cxn>
                <a:cxn ang="0">
                  <a:pos x="118" y="341"/>
                </a:cxn>
                <a:cxn ang="0">
                  <a:pos x="116" y="408"/>
                </a:cxn>
                <a:cxn ang="0">
                  <a:pos x="118" y="426"/>
                </a:cxn>
              </a:cxnLst>
              <a:rect l="0" t="0" r="r" b="b"/>
              <a:pathLst>
                <a:path w="194" h="440">
                  <a:moveTo>
                    <a:pt x="118" y="426"/>
                  </a:moveTo>
                  <a:lnTo>
                    <a:pt x="46" y="440"/>
                  </a:lnTo>
                  <a:lnTo>
                    <a:pt x="42" y="394"/>
                  </a:lnTo>
                  <a:lnTo>
                    <a:pt x="42" y="326"/>
                  </a:lnTo>
                  <a:lnTo>
                    <a:pt x="35" y="283"/>
                  </a:lnTo>
                  <a:lnTo>
                    <a:pt x="39" y="238"/>
                  </a:lnTo>
                  <a:lnTo>
                    <a:pt x="39" y="238"/>
                  </a:lnTo>
                  <a:lnTo>
                    <a:pt x="40" y="211"/>
                  </a:lnTo>
                  <a:lnTo>
                    <a:pt x="40" y="192"/>
                  </a:lnTo>
                  <a:lnTo>
                    <a:pt x="39" y="185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5" y="176"/>
                  </a:lnTo>
                  <a:lnTo>
                    <a:pt x="32" y="169"/>
                  </a:lnTo>
                  <a:lnTo>
                    <a:pt x="28" y="16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9" y="148"/>
                  </a:lnTo>
                  <a:lnTo>
                    <a:pt x="18" y="142"/>
                  </a:lnTo>
                  <a:lnTo>
                    <a:pt x="16" y="134"/>
                  </a:lnTo>
                  <a:lnTo>
                    <a:pt x="16" y="12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2" y="111"/>
                  </a:lnTo>
                  <a:lnTo>
                    <a:pt x="7" y="10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4" y="77"/>
                  </a:lnTo>
                  <a:lnTo>
                    <a:pt x="26" y="68"/>
                  </a:lnTo>
                  <a:lnTo>
                    <a:pt x="33" y="65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58" y="61"/>
                  </a:lnTo>
                  <a:lnTo>
                    <a:pt x="76" y="61"/>
                  </a:lnTo>
                  <a:lnTo>
                    <a:pt x="9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7" y="58"/>
                  </a:lnTo>
                  <a:lnTo>
                    <a:pt x="111" y="53"/>
                  </a:lnTo>
                  <a:lnTo>
                    <a:pt x="114" y="46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21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20" y="9"/>
                  </a:lnTo>
                  <a:lnTo>
                    <a:pt x="127" y="3"/>
                  </a:lnTo>
                  <a:lnTo>
                    <a:pt x="132" y="2"/>
                  </a:lnTo>
                  <a:lnTo>
                    <a:pt x="137" y="0"/>
                  </a:lnTo>
                  <a:lnTo>
                    <a:pt x="144" y="2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8" y="10"/>
                  </a:lnTo>
                  <a:lnTo>
                    <a:pt x="164" y="17"/>
                  </a:lnTo>
                  <a:lnTo>
                    <a:pt x="173" y="31"/>
                  </a:lnTo>
                  <a:lnTo>
                    <a:pt x="178" y="46"/>
                  </a:lnTo>
                  <a:lnTo>
                    <a:pt x="181" y="58"/>
                  </a:lnTo>
                  <a:lnTo>
                    <a:pt x="181" y="58"/>
                  </a:lnTo>
                  <a:lnTo>
                    <a:pt x="185" y="74"/>
                  </a:lnTo>
                  <a:lnTo>
                    <a:pt x="185" y="74"/>
                  </a:lnTo>
                  <a:lnTo>
                    <a:pt x="187" y="77"/>
                  </a:lnTo>
                  <a:lnTo>
                    <a:pt x="192" y="84"/>
                  </a:lnTo>
                  <a:lnTo>
                    <a:pt x="194" y="91"/>
                  </a:lnTo>
                  <a:lnTo>
                    <a:pt x="194" y="100"/>
                  </a:lnTo>
                  <a:lnTo>
                    <a:pt x="194" y="109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87" y="135"/>
                  </a:lnTo>
                  <a:lnTo>
                    <a:pt x="181" y="148"/>
                  </a:lnTo>
                  <a:lnTo>
                    <a:pt x="167" y="174"/>
                  </a:lnTo>
                  <a:lnTo>
                    <a:pt x="155" y="199"/>
                  </a:lnTo>
                  <a:lnTo>
                    <a:pt x="150" y="211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37" y="245"/>
                  </a:lnTo>
                  <a:lnTo>
                    <a:pt x="132" y="262"/>
                  </a:lnTo>
                  <a:lnTo>
                    <a:pt x="125" y="280"/>
                  </a:lnTo>
                  <a:lnTo>
                    <a:pt x="121" y="306"/>
                  </a:lnTo>
                  <a:lnTo>
                    <a:pt x="121" y="306"/>
                  </a:lnTo>
                  <a:lnTo>
                    <a:pt x="118" y="341"/>
                  </a:lnTo>
                  <a:lnTo>
                    <a:pt x="116" y="378"/>
                  </a:lnTo>
                  <a:lnTo>
                    <a:pt x="116" y="408"/>
                  </a:lnTo>
                  <a:lnTo>
                    <a:pt x="118" y="426"/>
                  </a:lnTo>
                  <a:lnTo>
                    <a:pt x="118" y="4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3375582" y="3365849"/>
              <a:ext cx="255191" cy="405095"/>
            </a:xfrm>
            <a:custGeom>
              <a:avLst/>
              <a:gdLst/>
              <a:ahLst/>
              <a:cxnLst>
                <a:cxn ang="0">
                  <a:pos x="285" y="375"/>
                </a:cxn>
                <a:cxn ang="0">
                  <a:pos x="258" y="386"/>
                </a:cxn>
                <a:cxn ang="0">
                  <a:pos x="230" y="398"/>
                </a:cxn>
                <a:cxn ang="0">
                  <a:pos x="181" y="417"/>
                </a:cxn>
                <a:cxn ang="0">
                  <a:pos x="158" y="430"/>
                </a:cxn>
                <a:cxn ang="0">
                  <a:pos x="153" y="435"/>
                </a:cxn>
                <a:cxn ang="0">
                  <a:pos x="132" y="449"/>
                </a:cxn>
                <a:cxn ang="0">
                  <a:pos x="118" y="454"/>
                </a:cxn>
                <a:cxn ang="0">
                  <a:pos x="95" y="451"/>
                </a:cxn>
                <a:cxn ang="0">
                  <a:pos x="35" y="432"/>
                </a:cxn>
                <a:cxn ang="0">
                  <a:pos x="33" y="410"/>
                </a:cxn>
                <a:cxn ang="0">
                  <a:pos x="28" y="375"/>
                </a:cxn>
                <a:cxn ang="0">
                  <a:pos x="1" y="301"/>
                </a:cxn>
                <a:cxn ang="0">
                  <a:pos x="0" y="299"/>
                </a:cxn>
                <a:cxn ang="0">
                  <a:pos x="0" y="284"/>
                </a:cxn>
                <a:cxn ang="0">
                  <a:pos x="5" y="275"/>
                </a:cxn>
                <a:cxn ang="0">
                  <a:pos x="15" y="257"/>
                </a:cxn>
                <a:cxn ang="0">
                  <a:pos x="45" y="192"/>
                </a:cxn>
                <a:cxn ang="0">
                  <a:pos x="47" y="189"/>
                </a:cxn>
                <a:cxn ang="0">
                  <a:pos x="52" y="166"/>
                </a:cxn>
                <a:cxn ang="0">
                  <a:pos x="49" y="153"/>
                </a:cxn>
                <a:cxn ang="0">
                  <a:pos x="42" y="139"/>
                </a:cxn>
                <a:cxn ang="0">
                  <a:pos x="23" y="97"/>
                </a:cxn>
                <a:cxn ang="0">
                  <a:pos x="21" y="90"/>
                </a:cxn>
                <a:cxn ang="0">
                  <a:pos x="21" y="49"/>
                </a:cxn>
                <a:cxn ang="0">
                  <a:pos x="26" y="35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70" y="2"/>
                </a:cxn>
                <a:cxn ang="0">
                  <a:pos x="84" y="0"/>
                </a:cxn>
                <a:cxn ang="0">
                  <a:pos x="141" y="0"/>
                </a:cxn>
                <a:cxn ang="0">
                  <a:pos x="179" y="2"/>
                </a:cxn>
                <a:cxn ang="0">
                  <a:pos x="190" y="4"/>
                </a:cxn>
                <a:cxn ang="0">
                  <a:pos x="229" y="14"/>
                </a:cxn>
                <a:cxn ang="0">
                  <a:pos x="253" y="18"/>
                </a:cxn>
                <a:cxn ang="0">
                  <a:pos x="255" y="16"/>
                </a:cxn>
                <a:cxn ang="0">
                  <a:pos x="257" y="19"/>
                </a:cxn>
                <a:cxn ang="0">
                  <a:pos x="258" y="90"/>
                </a:cxn>
                <a:cxn ang="0">
                  <a:pos x="260" y="111"/>
                </a:cxn>
                <a:cxn ang="0">
                  <a:pos x="274" y="185"/>
                </a:cxn>
                <a:cxn ang="0">
                  <a:pos x="273" y="243"/>
                </a:cxn>
                <a:cxn ang="0">
                  <a:pos x="273" y="307"/>
                </a:cxn>
                <a:cxn ang="0">
                  <a:pos x="273" y="340"/>
                </a:cxn>
                <a:cxn ang="0">
                  <a:pos x="280" y="366"/>
                </a:cxn>
                <a:cxn ang="0">
                  <a:pos x="285" y="375"/>
                </a:cxn>
              </a:cxnLst>
              <a:rect l="0" t="0" r="r" b="b"/>
              <a:pathLst>
                <a:path w="285" h="454">
                  <a:moveTo>
                    <a:pt x="285" y="375"/>
                  </a:moveTo>
                  <a:lnTo>
                    <a:pt x="285" y="375"/>
                  </a:lnTo>
                  <a:lnTo>
                    <a:pt x="274" y="379"/>
                  </a:lnTo>
                  <a:lnTo>
                    <a:pt x="258" y="386"/>
                  </a:lnTo>
                  <a:lnTo>
                    <a:pt x="230" y="398"/>
                  </a:lnTo>
                  <a:lnTo>
                    <a:pt x="230" y="398"/>
                  </a:lnTo>
                  <a:lnTo>
                    <a:pt x="202" y="410"/>
                  </a:lnTo>
                  <a:lnTo>
                    <a:pt x="181" y="417"/>
                  </a:lnTo>
                  <a:lnTo>
                    <a:pt x="165" y="425"/>
                  </a:lnTo>
                  <a:lnTo>
                    <a:pt x="158" y="430"/>
                  </a:lnTo>
                  <a:lnTo>
                    <a:pt x="153" y="435"/>
                  </a:lnTo>
                  <a:lnTo>
                    <a:pt x="153" y="435"/>
                  </a:lnTo>
                  <a:lnTo>
                    <a:pt x="139" y="446"/>
                  </a:lnTo>
                  <a:lnTo>
                    <a:pt x="132" y="449"/>
                  </a:lnTo>
                  <a:lnTo>
                    <a:pt x="125" y="453"/>
                  </a:lnTo>
                  <a:lnTo>
                    <a:pt x="118" y="454"/>
                  </a:lnTo>
                  <a:lnTo>
                    <a:pt x="111" y="454"/>
                  </a:lnTo>
                  <a:lnTo>
                    <a:pt x="95" y="451"/>
                  </a:lnTo>
                  <a:lnTo>
                    <a:pt x="95" y="451"/>
                  </a:lnTo>
                  <a:lnTo>
                    <a:pt x="35" y="432"/>
                  </a:lnTo>
                  <a:lnTo>
                    <a:pt x="35" y="432"/>
                  </a:lnTo>
                  <a:lnTo>
                    <a:pt x="33" y="410"/>
                  </a:lnTo>
                  <a:lnTo>
                    <a:pt x="31" y="393"/>
                  </a:lnTo>
                  <a:lnTo>
                    <a:pt x="28" y="375"/>
                  </a:lnTo>
                  <a:lnTo>
                    <a:pt x="28" y="375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0" y="299"/>
                  </a:lnTo>
                  <a:lnTo>
                    <a:pt x="0" y="292"/>
                  </a:lnTo>
                  <a:lnTo>
                    <a:pt x="0" y="284"/>
                  </a:lnTo>
                  <a:lnTo>
                    <a:pt x="1" y="280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15" y="257"/>
                  </a:lnTo>
                  <a:lnTo>
                    <a:pt x="30" y="229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7" y="189"/>
                  </a:lnTo>
                  <a:lnTo>
                    <a:pt x="51" y="178"/>
                  </a:lnTo>
                  <a:lnTo>
                    <a:pt x="52" y="166"/>
                  </a:lnTo>
                  <a:lnTo>
                    <a:pt x="51" y="160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42" y="139"/>
                  </a:lnTo>
                  <a:lnTo>
                    <a:pt x="33" y="120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1" y="90"/>
                  </a:lnTo>
                  <a:lnTo>
                    <a:pt x="21" y="71"/>
                  </a:lnTo>
                  <a:lnTo>
                    <a:pt x="21" y="49"/>
                  </a:lnTo>
                  <a:lnTo>
                    <a:pt x="23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3" y="25"/>
                  </a:lnTo>
                  <a:lnTo>
                    <a:pt x="44" y="12"/>
                  </a:lnTo>
                  <a:lnTo>
                    <a:pt x="51" y="7"/>
                  </a:lnTo>
                  <a:lnTo>
                    <a:pt x="60" y="4"/>
                  </a:lnTo>
                  <a:lnTo>
                    <a:pt x="7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12" y="2"/>
                  </a:lnTo>
                  <a:lnTo>
                    <a:pt x="141" y="0"/>
                  </a:lnTo>
                  <a:lnTo>
                    <a:pt x="167" y="0"/>
                  </a:lnTo>
                  <a:lnTo>
                    <a:pt x="179" y="2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211" y="11"/>
                  </a:lnTo>
                  <a:lnTo>
                    <a:pt x="229" y="14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7" y="62"/>
                  </a:lnTo>
                  <a:lnTo>
                    <a:pt x="258" y="90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67" y="152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243"/>
                  </a:lnTo>
                  <a:lnTo>
                    <a:pt x="273" y="307"/>
                  </a:lnTo>
                  <a:lnTo>
                    <a:pt x="273" y="307"/>
                  </a:lnTo>
                  <a:lnTo>
                    <a:pt x="271" y="322"/>
                  </a:lnTo>
                  <a:lnTo>
                    <a:pt x="273" y="340"/>
                  </a:lnTo>
                  <a:lnTo>
                    <a:pt x="276" y="358"/>
                  </a:lnTo>
                  <a:lnTo>
                    <a:pt x="280" y="366"/>
                  </a:lnTo>
                  <a:lnTo>
                    <a:pt x="285" y="375"/>
                  </a:lnTo>
                  <a:lnTo>
                    <a:pt x="285" y="37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3589729" y="2566368"/>
              <a:ext cx="952953" cy="751299"/>
            </a:xfrm>
            <a:custGeom>
              <a:avLst/>
              <a:gdLst/>
              <a:ahLst/>
              <a:cxnLst>
                <a:cxn ang="0">
                  <a:pos x="1020" y="68"/>
                </a:cxn>
                <a:cxn ang="0">
                  <a:pos x="1027" y="103"/>
                </a:cxn>
                <a:cxn ang="0">
                  <a:pos x="1032" y="172"/>
                </a:cxn>
                <a:cxn ang="0">
                  <a:pos x="1055" y="206"/>
                </a:cxn>
                <a:cxn ang="0">
                  <a:pos x="1067" y="232"/>
                </a:cxn>
                <a:cxn ang="0">
                  <a:pos x="1062" y="301"/>
                </a:cxn>
                <a:cxn ang="0">
                  <a:pos x="1055" y="357"/>
                </a:cxn>
                <a:cxn ang="0">
                  <a:pos x="1055" y="454"/>
                </a:cxn>
                <a:cxn ang="0">
                  <a:pos x="1025" y="502"/>
                </a:cxn>
                <a:cxn ang="0">
                  <a:pos x="963" y="563"/>
                </a:cxn>
                <a:cxn ang="0">
                  <a:pos x="926" y="630"/>
                </a:cxn>
                <a:cxn ang="0">
                  <a:pos x="916" y="664"/>
                </a:cxn>
                <a:cxn ang="0">
                  <a:pos x="860" y="736"/>
                </a:cxn>
                <a:cxn ang="0">
                  <a:pos x="817" y="753"/>
                </a:cxn>
                <a:cxn ang="0">
                  <a:pos x="766" y="755"/>
                </a:cxn>
                <a:cxn ang="0">
                  <a:pos x="705" y="745"/>
                </a:cxn>
                <a:cxn ang="0">
                  <a:pos x="669" y="766"/>
                </a:cxn>
                <a:cxn ang="0">
                  <a:pos x="650" y="797"/>
                </a:cxn>
                <a:cxn ang="0">
                  <a:pos x="606" y="785"/>
                </a:cxn>
                <a:cxn ang="0">
                  <a:pos x="502" y="746"/>
                </a:cxn>
                <a:cxn ang="0">
                  <a:pos x="458" y="748"/>
                </a:cxn>
                <a:cxn ang="0">
                  <a:pos x="425" y="748"/>
                </a:cxn>
                <a:cxn ang="0">
                  <a:pos x="386" y="723"/>
                </a:cxn>
                <a:cxn ang="0">
                  <a:pos x="356" y="720"/>
                </a:cxn>
                <a:cxn ang="0">
                  <a:pos x="317" y="730"/>
                </a:cxn>
                <a:cxn ang="0">
                  <a:pos x="273" y="773"/>
                </a:cxn>
                <a:cxn ang="0">
                  <a:pos x="236" y="820"/>
                </a:cxn>
                <a:cxn ang="0">
                  <a:pos x="213" y="829"/>
                </a:cxn>
                <a:cxn ang="0">
                  <a:pos x="192" y="817"/>
                </a:cxn>
                <a:cxn ang="0">
                  <a:pos x="171" y="829"/>
                </a:cxn>
                <a:cxn ang="0">
                  <a:pos x="132" y="796"/>
                </a:cxn>
                <a:cxn ang="0">
                  <a:pos x="79" y="767"/>
                </a:cxn>
                <a:cxn ang="0">
                  <a:pos x="60" y="736"/>
                </a:cxn>
                <a:cxn ang="0">
                  <a:pos x="34" y="713"/>
                </a:cxn>
                <a:cxn ang="0">
                  <a:pos x="9" y="667"/>
                </a:cxn>
                <a:cxn ang="0">
                  <a:pos x="5" y="635"/>
                </a:cxn>
                <a:cxn ang="0">
                  <a:pos x="46" y="621"/>
                </a:cxn>
                <a:cxn ang="0">
                  <a:pos x="90" y="602"/>
                </a:cxn>
                <a:cxn ang="0">
                  <a:pos x="160" y="595"/>
                </a:cxn>
                <a:cxn ang="0">
                  <a:pos x="231" y="588"/>
                </a:cxn>
                <a:cxn ang="0">
                  <a:pos x="245" y="581"/>
                </a:cxn>
                <a:cxn ang="0">
                  <a:pos x="259" y="531"/>
                </a:cxn>
                <a:cxn ang="0">
                  <a:pos x="280" y="445"/>
                </a:cxn>
                <a:cxn ang="0">
                  <a:pos x="784" y="0"/>
                </a:cxn>
                <a:cxn ang="0">
                  <a:pos x="828" y="3"/>
                </a:cxn>
                <a:cxn ang="0">
                  <a:pos x="884" y="8"/>
                </a:cxn>
                <a:cxn ang="0">
                  <a:pos x="914" y="29"/>
                </a:cxn>
                <a:cxn ang="0">
                  <a:pos x="941" y="68"/>
                </a:cxn>
                <a:cxn ang="0">
                  <a:pos x="976" y="72"/>
                </a:cxn>
              </a:cxnLst>
              <a:rect l="0" t="0" r="r" b="b"/>
              <a:pathLst>
                <a:path w="1067" h="841">
                  <a:moveTo>
                    <a:pt x="1013" y="58"/>
                  </a:moveTo>
                  <a:lnTo>
                    <a:pt x="1013" y="58"/>
                  </a:lnTo>
                  <a:lnTo>
                    <a:pt x="1014" y="61"/>
                  </a:lnTo>
                  <a:lnTo>
                    <a:pt x="1020" y="68"/>
                  </a:lnTo>
                  <a:lnTo>
                    <a:pt x="1025" y="82"/>
                  </a:lnTo>
                  <a:lnTo>
                    <a:pt x="1027" y="93"/>
                  </a:lnTo>
                  <a:lnTo>
                    <a:pt x="1027" y="103"/>
                  </a:lnTo>
                  <a:lnTo>
                    <a:pt x="1027" y="103"/>
                  </a:lnTo>
                  <a:lnTo>
                    <a:pt x="1025" y="142"/>
                  </a:lnTo>
                  <a:lnTo>
                    <a:pt x="1027" y="156"/>
                  </a:lnTo>
                  <a:lnTo>
                    <a:pt x="1032" y="172"/>
                  </a:lnTo>
                  <a:lnTo>
                    <a:pt x="1032" y="172"/>
                  </a:lnTo>
                  <a:lnTo>
                    <a:pt x="1036" y="179"/>
                  </a:lnTo>
                  <a:lnTo>
                    <a:pt x="1039" y="186"/>
                  </a:lnTo>
                  <a:lnTo>
                    <a:pt x="1050" y="199"/>
                  </a:lnTo>
                  <a:lnTo>
                    <a:pt x="1055" y="206"/>
                  </a:lnTo>
                  <a:lnTo>
                    <a:pt x="1060" y="213"/>
                  </a:lnTo>
                  <a:lnTo>
                    <a:pt x="1064" y="221"/>
                  </a:lnTo>
                  <a:lnTo>
                    <a:pt x="1067" y="232"/>
                  </a:lnTo>
                  <a:lnTo>
                    <a:pt x="1067" y="232"/>
                  </a:lnTo>
                  <a:lnTo>
                    <a:pt x="1067" y="244"/>
                  </a:lnTo>
                  <a:lnTo>
                    <a:pt x="1067" y="255"/>
                  </a:lnTo>
                  <a:lnTo>
                    <a:pt x="1066" y="278"/>
                  </a:lnTo>
                  <a:lnTo>
                    <a:pt x="1062" y="301"/>
                  </a:lnTo>
                  <a:lnTo>
                    <a:pt x="1057" y="325"/>
                  </a:lnTo>
                  <a:lnTo>
                    <a:pt x="1057" y="325"/>
                  </a:lnTo>
                  <a:lnTo>
                    <a:pt x="1055" y="341"/>
                  </a:lnTo>
                  <a:lnTo>
                    <a:pt x="1055" y="357"/>
                  </a:lnTo>
                  <a:lnTo>
                    <a:pt x="1057" y="392"/>
                  </a:lnTo>
                  <a:lnTo>
                    <a:pt x="1057" y="428"/>
                  </a:lnTo>
                  <a:lnTo>
                    <a:pt x="1057" y="442"/>
                  </a:lnTo>
                  <a:lnTo>
                    <a:pt x="1055" y="454"/>
                  </a:lnTo>
                  <a:lnTo>
                    <a:pt x="1055" y="454"/>
                  </a:lnTo>
                  <a:lnTo>
                    <a:pt x="1050" y="465"/>
                  </a:lnTo>
                  <a:lnTo>
                    <a:pt x="1043" y="477"/>
                  </a:lnTo>
                  <a:lnTo>
                    <a:pt x="1025" y="502"/>
                  </a:lnTo>
                  <a:lnTo>
                    <a:pt x="1000" y="528"/>
                  </a:lnTo>
                  <a:lnTo>
                    <a:pt x="976" y="551"/>
                  </a:lnTo>
                  <a:lnTo>
                    <a:pt x="976" y="551"/>
                  </a:lnTo>
                  <a:lnTo>
                    <a:pt x="963" y="563"/>
                  </a:lnTo>
                  <a:lnTo>
                    <a:pt x="953" y="575"/>
                  </a:lnTo>
                  <a:lnTo>
                    <a:pt x="944" y="591"/>
                  </a:lnTo>
                  <a:lnTo>
                    <a:pt x="937" y="605"/>
                  </a:lnTo>
                  <a:lnTo>
                    <a:pt x="926" y="630"/>
                  </a:lnTo>
                  <a:lnTo>
                    <a:pt x="925" y="646"/>
                  </a:lnTo>
                  <a:lnTo>
                    <a:pt x="925" y="646"/>
                  </a:lnTo>
                  <a:lnTo>
                    <a:pt x="921" y="653"/>
                  </a:lnTo>
                  <a:lnTo>
                    <a:pt x="916" y="664"/>
                  </a:lnTo>
                  <a:lnTo>
                    <a:pt x="895" y="693"/>
                  </a:lnTo>
                  <a:lnTo>
                    <a:pt x="882" y="709"/>
                  </a:lnTo>
                  <a:lnTo>
                    <a:pt x="870" y="723"/>
                  </a:lnTo>
                  <a:lnTo>
                    <a:pt x="860" y="736"/>
                  </a:lnTo>
                  <a:lnTo>
                    <a:pt x="849" y="741"/>
                  </a:lnTo>
                  <a:lnTo>
                    <a:pt x="849" y="741"/>
                  </a:lnTo>
                  <a:lnTo>
                    <a:pt x="833" y="748"/>
                  </a:lnTo>
                  <a:lnTo>
                    <a:pt x="817" y="753"/>
                  </a:lnTo>
                  <a:lnTo>
                    <a:pt x="800" y="757"/>
                  </a:lnTo>
                  <a:lnTo>
                    <a:pt x="779" y="757"/>
                  </a:lnTo>
                  <a:lnTo>
                    <a:pt x="779" y="757"/>
                  </a:lnTo>
                  <a:lnTo>
                    <a:pt x="766" y="755"/>
                  </a:lnTo>
                  <a:lnTo>
                    <a:pt x="754" y="752"/>
                  </a:lnTo>
                  <a:lnTo>
                    <a:pt x="729" y="746"/>
                  </a:lnTo>
                  <a:lnTo>
                    <a:pt x="717" y="745"/>
                  </a:lnTo>
                  <a:lnTo>
                    <a:pt x="705" y="745"/>
                  </a:lnTo>
                  <a:lnTo>
                    <a:pt x="692" y="748"/>
                  </a:lnTo>
                  <a:lnTo>
                    <a:pt x="680" y="755"/>
                  </a:lnTo>
                  <a:lnTo>
                    <a:pt x="680" y="755"/>
                  </a:lnTo>
                  <a:lnTo>
                    <a:pt x="669" y="766"/>
                  </a:lnTo>
                  <a:lnTo>
                    <a:pt x="664" y="775"/>
                  </a:lnTo>
                  <a:lnTo>
                    <a:pt x="659" y="790"/>
                  </a:lnTo>
                  <a:lnTo>
                    <a:pt x="655" y="794"/>
                  </a:lnTo>
                  <a:lnTo>
                    <a:pt x="650" y="797"/>
                  </a:lnTo>
                  <a:lnTo>
                    <a:pt x="639" y="796"/>
                  </a:lnTo>
                  <a:lnTo>
                    <a:pt x="625" y="792"/>
                  </a:lnTo>
                  <a:lnTo>
                    <a:pt x="625" y="792"/>
                  </a:lnTo>
                  <a:lnTo>
                    <a:pt x="606" y="785"/>
                  </a:lnTo>
                  <a:lnTo>
                    <a:pt x="587" y="776"/>
                  </a:lnTo>
                  <a:lnTo>
                    <a:pt x="544" y="759"/>
                  </a:lnTo>
                  <a:lnTo>
                    <a:pt x="523" y="752"/>
                  </a:lnTo>
                  <a:lnTo>
                    <a:pt x="502" y="746"/>
                  </a:lnTo>
                  <a:lnTo>
                    <a:pt x="479" y="745"/>
                  </a:lnTo>
                  <a:lnTo>
                    <a:pt x="469" y="746"/>
                  </a:lnTo>
                  <a:lnTo>
                    <a:pt x="458" y="748"/>
                  </a:lnTo>
                  <a:lnTo>
                    <a:pt x="458" y="748"/>
                  </a:lnTo>
                  <a:lnTo>
                    <a:pt x="447" y="750"/>
                  </a:lnTo>
                  <a:lnTo>
                    <a:pt x="439" y="750"/>
                  </a:lnTo>
                  <a:lnTo>
                    <a:pt x="432" y="750"/>
                  </a:lnTo>
                  <a:lnTo>
                    <a:pt x="425" y="748"/>
                  </a:lnTo>
                  <a:lnTo>
                    <a:pt x="414" y="743"/>
                  </a:lnTo>
                  <a:lnTo>
                    <a:pt x="405" y="736"/>
                  </a:lnTo>
                  <a:lnTo>
                    <a:pt x="395" y="729"/>
                  </a:lnTo>
                  <a:lnTo>
                    <a:pt x="386" y="723"/>
                  </a:lnTo>
                  <a:lnTo>
                    <a:pt x="379" y="722"/>
                  </a:lnTo>
                  <a:lnTo>
                    <a:pt x="372" y="720"/>
                  </a:lnTo>
                  <a:lnTo>
                    <a:pt x="365" y="720"/>
                  </a:lnTo>
                  <a:lnTo>
                    <a:pt x="356" y="720"/>
                  </a:lnTo>
                  <a:lnTo>
                    <a:pt x="356" y="720"/>
                  </a:lnTo>
                  <a:lnTo>
                    <a:pt x="338" y="723"/>
                  </a:lnTo>
                  <a:lnTo>
                    <a:pt x="326" y="727"/>
                  </a:lnTo>
                  <a:lnTo>
                    <a:pt x="317" y="730"/>
                  </a:lnTo>
                  <a:lnTo>
                    <a:pt x="308" y="736"/>
                  </a:lnTo>
                  <a:lnTo>
                    <a:pt x="301" y="743"/>
                  </a:lnTo>
                  <a:lnTo>
                    <a:pt x="294" y="750"/>
                  </a:lnTo>
                  <a:lnTo>
                    <a:pt x="273" y="773"/>
                  </a:lnTo>
                  <a:lnTo>
                    <a:pt x="273" y="773"/>
                  </a:lnTo>
                  <a:lnTo>
                    <a:pt x="261" y="785"/>
                  </a:lnTo>
                  <a:lnTo>
                    <a:pt x="250" y="799"/>
                  </a:lnTo>
                  <a:lnTo>
                    <a:pt x="236" y="820"/>
                  </a:lnTo>
                  <a:lnTo>
                    <a:pt x="227" y="836"/>
                  </a:lnTo>
                  <a:lnTo>
                    <a:pt x="224" y="841"/>
                  </a:lnTo>
                  <a:lnTo>
                    <a:pt x="224" y="841"/>
                  </a:lnTo>
                  <a:lnTo>
                    <a:pt x="213" y="829"/>
                  </a:lnTo>
                  <a:lnTo>
                    <a:pt x="203" y="820"/>
                  </a:lnTo>
                  <a:lnTo>
                    <a:pt x="197" y="819"/>
                  </a:lnTo>
                  <a:lnTo>
                    <a:pt x="192" y="817"/>
                  </a:lnTo>
                  <a:lnTo>
                    <a:pt x="192" y="817"/>
                  </a:lnTo>
                  <a:lnTo>
                    <a:pt x="183" y="819"/>
                  </a:lnTo>
                  <a:lnTo>
                    <a:pt x="176" y="822"/>
                  </a:lnTo>
                  <a:lnTo>
                    <a:pt x="171" y="829"/>
                  </a:lnTo>
                  <a:lnTo>
                    <a:pt x="171" y="829"/>
                  </a:lnTo>
                  <a:lnTo>
                    <a:pt x="159" y="815"/>
                  </a:lnTo>
                  <a:lnTo>
                    <a:pt x="146" y="804"/>
                  </a:lnTo>
                  <a:lnTo>
                    <a:pt x="139" y="799"/>
                  </a:lnTo>
                  <a:lnTo>
                    <a:pt x="132" y="796"/>
                  </a:lnTo>
                  <a:lnTo>
                    <a:pt x="132" y="796"/>
                  </a:lnTo>
                  <a:lnTo>
                    <a:pt x="104" y="783"/>
                  </a:lnTo>
                  <a:lnTo>
                    <a:pt x="90" y="776"/>
                  </a:lnTo>
                  <a:lnTo>
                    <a:pt x="79" y="767"/>
                  </a:lnTo>
                  <a:lnTo>
                    <a:pt x="79" y="767"/>
                  </a:lnTo>
                  <a:lnTo>
                    <a:pt x="72" y="759"/>
                  </a:lnTo>
                  <a:lnTo>
                    <a:pt x="65" y="746"/>
                  </a:lnTo>
                  <a:lnTo>
                    <a:pt x="60" y="736"/>
                  </a:lnTo>
                  <a:lnTo>
                    <a:pt x="55" y="730"/>
                  </a:lnTo>
                  <a:lnTo>
                    <a:pt x="55" y="730"/>
                  </a:lnTo>
                  <a:lnTo>
                    <a:pt x="42" y="720"/>
                  </a:lnTo>
                  <a:lnTo>
                    <a:pt x="34" y="713"/>
                  </a:lnTo>
                  <a:lnTo>
                    <a:pt x="27" y="702"/>
                  </a:lnTo>
                  <a:lnTo>
                    <a:pt x="27" y="702"/>
                  </a:lnTo>
                  <a:lnTo>
                    <a:pt x="18" y="686"/>
                  </a:lnTo>
                  <a:lnTo>
                    <a:pt x="9" y="667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2" y="639"/>
                  </a:lnTo>
                  <a:lnTo>
                    <a:pt x="5" y="635"/>
                  </a:lnTo>
                  <a:lnTo>
                    <a:pt x="11" y="634"/>
                  </a:lnTo>
                  <a:lnTo>
                    <a:pt x="11" y="634"/>
                  </a:lnTo>
                  <a:lnTo>
                    <a:pt x="23" y="630"/>
                  </a:lnTo>
                  <a:lnTo>
                    <a:pt x="46" y="621"/>
                  </a:lnTo>
                  <a:lnTo>
                    <a:pt x="69" y="612"/>
                  </a:lnTo>
                  <a:lnTo>
                    <a:pt x="85" y="605"/>
                  </a:lnTo>
                  <a:lnTo>
                    <a:pt x="85" y="605"/>
                  </a:lnTo>
                  <a:lnTo>
                    <a:pt x="90" y="602"/>
                  </a:lnTo>
                  <a:lnTo>
                    <a:pt x="97" y="602"/>
                  </a:lnTo>
                  <a:lnTo>
                    <a:pt x="115" y="600"/>
                  </a:lnTo>
                  <a:lnTo>
                    <a:pt x="136" y="598"/>
                  </a:lnTo>
                  <a:lnTo>
                    <a:pt x="160" y="595"/>
                  </a:lnTo>
                  <a:lnTo>
                    <a:pt x="160" y="595"/>
                  </a:lnTo>
                  <a:lnTo>
                    <a:pt x="208" y="590"/>
                  </a:lnTo>
                  <a:lnTo>
                    <a:pt x="231" y="588"/>
                  </a:lnTo>
                  <a:lnTo>
                    <a:pt x="231" y="588"/>
                  </a:lnTo>
                  <a:lnTo>
                    <a:pt x="233" y="590"/>
                  </a:lnTo>
                  <a:lnTo>
                    <a:pt x="240" y="588"/>
                  </a:lnTo>
                  <a:lnTo>
                    <a:pt x="243" y="586"/>
                  </a:lnTo>
                  <a:lnTo>
                    <a:pt x="245" y="581"/>
                  </a:lnTo>
                  <a:lnTo>
                    <a:pt x="248" y="574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59" y="531"/>
                  </a:lnTo>
                  <a:lnTo>
                    <a:pt x="271" y="487"/>
                  </a:lnTo>
                  <a:lnTo>
                    <a:pt x="271" y="487"/>
                  </a:lnTo>
                  <a:lnTo>
                    <a:pt x="277" y="470"/>
                  </a:lnTo>
                  <a:lnTo>
                    <a:pt x="280" y="445"/>
                  </a:lnTo>
                  <a:lnTo>
                    <a:pt x="284" y="413"/>
                  </a:lnTo>
                  <a:lnTo>
                    <a:pt x="289" y="331"/>
                  </a:lnTo>
                  <a:lnTo>
                    <a:pt x="370" y="31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98" y="1"/>
                  </a:lnTo>
                  <a:lnTo>
                    <a:pt x="810" y="3"/>
                  </a:lnTo>
                  <a:lnTo>
                    <a:pt x="828" y="3"/>
                  </a:lnTo>
                  <a:lnTo>
                    <a:pt x="828" y="3"/>
                  </a:lnTo>
                  <a:lnTo>
                    <a:pt x="845" y="3"/>
                  </a:lnTo>
                  <a:lnTo>
                    <a:pt x="867" y="5"/>
                  </a:lnTo>
                  <a:lnTo>
                    <a:pt x="884" y="8"/>
                  </a:lnTo>
                  <a:lnTo>
                    <a:pt x="896" y="12"/>
                  </a:lnTo>
                  <a:lnTo>
                    <a:pt x="896" y="12"/>
                  </a:lnTo>
                  <a:lnTo>
                    <a:pt x="905" y="19"/>
                  </a:lnTo>
                  <a:lnTo>
                    <a:pt x="914" y="29"/>
                  </a:lnTo>
                  <a:lnTo>
                    <a:pt x="925" y="44"/>
                  </a:lnTo>
                  <a:lnTo>
                    <a:pt x="933" y="59"/>
                  </a:lnTo>
                  <a:lnTo>
                    <a:pt x="933" y="59"/>
                  </a:lnTo>
                  <a:lnTo>
                    <a:pt x="941" y="68"/>
                  </a:lnTo>
                  <a:lnTo>
                    <a:pt x="948" y="72"/>
                  </a:lnTo>
                  <a:lnTo>
                    <a:pt x="955" y="73"/>
                  </a:lnTo>
                  <a:lnTo>
                    <a:pt x="965" y="73"/>
                  </a:lnTo>
                  <a:lnTo>
                    <a:pt x="976" y="72"/>
                  </a:lnTo>
                  <a:lnTo>
                    <a:pt x="988" y="68"/>
                  </a:lnTo>
                  <a:lnTo>
                    <a:pt x="1013" y="58"/>
                  </a:lnTo>
                  <a:lnTo>
                    <a:pt x="1013" y="58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4414194" y="2584213"/>
              <a:ext cx="619241" cy="1002921"/>
            </a:xfrm>
            <a:custGeom>
              <a:avLst/>
              <a:gdLst/>
              <a:ahLst/>
              <a:cxnLst>
                <a:cxn ang="0">
                  <a:pos x="694" y="546"/>
                </a:cxn>
                <a:cxn ang="0">
                  <a:pos x="664" y="560"/>
                </a:cxn>
                <a:cxn ang="0">
                  <a:pos x="635" y="590"/>
                </a:cxn>
                <a:cxn ang="0">
                  <a:pos x="609" y="644"/>
                </a:cxn>
                <a:cxn ang="0">
                  <a:pos x="600" y="683"/>
                </a:cxn>
                <a:cxn ang="0">
                  <a:pos x="600" y="718"/>
                </a:cxn>
                <a:cxn ang="0">
                  <a:pos x="605" y="759"/>
                </a:cxn>
                <a:cxn ang="0">
                  <a:pos x="618" y="787"/>
                </a:cxn>
                <a:cxn ang="0">
                  <a:pos x="644" y="852"/>
                </a:cxn>
                <a:cxn ang="0">
                  <a:pos x="635" y="873"/>
                </a:cxn>
                <a:cxn ang="0">
                  <a:pos x="620" y="879"/>
                </a:cxn>
                <a:cxn ang="0">
                  <a:pos x="586" y="877"/>
                </a:cxn>
                <a:cxn ang="0">
                  <a:pos x="574" y="884"/>
                </a:cxn>
                <a:cxn ang="0">
                  <a:pos x="532" y="946"/>
                </a:cxn>
                <a:cxn ang="0">
                  <a:pos x="491" y="988"/>
                </a:cxn>
                <a:cxn ang="0">
                  <a:pos x="436" y="1021"/>
                </a:cxn>
                <a:cxn ang="0">
                  <a:pos x="396" y="1032"/>
                </a:cxn>
                <a:cxn ang="0">
                  <a:pos x="369" y="1035"/>
                </a:cxn>
                <a:cxn ang="0">
                  <a:pos x="361" y="1048"/>
                </a:cxn>
                <a:cxn ang="0">
                  <a:pos x="343" y="1069"/>
                </a:cxn>
                <a:cxn ang="0">
                  <a:pos x="281" y="1101"/>
                </a:cxn>
                <a:cxn ang="0">
                  <a:pos x="246" y="1109"/>
                </a:cxn>
                <a:cxn ang="0">
                  <a:pos x="153" y="1123"/>
                </a:cxn>
                <a:cxn ang="0">
                  <a:pos x="132" y="1079"/>
                </a:cxn>
                <a:cxn ang="0">
                  <a:pos x="116" y="1046"/>
                </a:cxn>
                <a:cxn ang="0">
                  <a:pos x="97" y="1028"/>
                </a:cxn>
                <a:cxn ang="0">
                  <a:pos x="44" y="1007"/>
                </a:cxn>
                <a:cxn ang="0">
                  <a:pos x="33" y="1000"/>
                </a:cxn>
                <a:cxn ang="0">
                  <a:pos x="26" y="975"/>
                </a:cxn>
                <a:cxn ang="0">
                  <a:pos x="44" y="958"/>
                </a:cxn>
                <a:cxn ang="0">
                  <a:pos x="74" y="947"/>
                </a:cxn>
                <a:cxn ang="0">
                  <a:pos x="107" y="923"/>
                </a:cxn>
                <a:cxn ang="0">
                  <a:pos x="116" y="889"/>
                </a:cxn>
                <a:cxn ang="0">
                  <a:pos x="105" y="859"/>
                </a:cxn>
                <a:cxn ang="0">
                  <a:pos x="97" y="824"/>
                </a:cxn>
                <a:cxn ang="0">
                  <a:pos x="104" y="812"/>
                </a:cxn>
                <a:cxn ang="0">
                  <a:pos x="111" y="789"/>
                </a:cxn>
                <a:cxn ang="0">
                  <a:pos x="100" y="778"/>
                </a:cxn>
                <a:cxn ang="0">
                  <a:pos x="58" y="741"/>
                </a:cxn>
                <a:cxn ang="0">
                  <a:pos x="0" y="625"/>
                </a:cxn>
                <a:cxn ang="0">
                  <a:pos x="16" y="576"/>
                </a:cxn>
                <a:cxn ang="0">
                  <a:pos x="24" y="560"/>
                </a:cxn>
                <a:cxn ang="0">
                  <a:pos x="75" y="507"/>
                </a:cxn>
                <a:cxn ang="0">
                  <a:pos x="93" y="491"/>
                </a:cxn>
                <a:cxn ang="0">
                  <a:pos x="130" y="433"/>
                </a:cxn>
                <a:cxn ang="0">
                  <a:pos x="132" y="412"/>
                </a:cxn>
                <a:cxn ang="0">
                  <a:pos x="128" y="338"/>
                </a:cxn>
                <a:cxn ang="0">
                  <a:pos x="139" y="274"/>
                </a:cxn>
                <a:cxn ang="0">
                  <a:pos x="142" y="236"/>
                </a:cxn>
                <a:cxn ang="0">
                  <a:pos x="135" y="195"/>
                </a:cxn>
                <a:cxn ang="0">
                  <a:pos x="118" y="167"/>
                </a:cxn>
                <a:cxn ang="0">
                  <a:pos x="100" y="134"/>
                </a:cxn>
                <a:cxn ang="0">
                  <a:pos x="102" y="91"/>
                </a:cxn>
                <a:cxn ang="0">
                  <a:pos x="95" y="45"/>
                </a:cxn>
                <a:cxn ang="0">
                  <a:pos x="88" y="37"/>
                </a:cxn>
                <a:cxn ang="0">
                  <a:pos x="134" y="3"/>
                </a:cxn>
                <a:cxn ang="0">
                  <a:pos x="148" y="0"/>
                </a:cxn>
                <a:cxn ang="0">
                  <a:pos x="181" y="7"/>
                </a:cxn>
                <a:cxn ang="0">
                  <a:pos x="431" y="128"/>
                </a:cxn>
                <a:cxn ang="0">
                  <a:pos x="679" y="243"/>
                </a:cxn>
              </a:cxnLst>
              <a:rect l="0" t="0" r="r" b="b"/>
              <a:pathLst>
                <a:path w="694" h="1123">
                  <a:moveTo>
                    <a:pt x="690" y="246"/>
                  </a:moveTo>
                  <a:lnTo>
                    <a:pt x="694" y="546"/>
                  </a:lnTo>
                  <a:lnTo>
                    <a:pt x="694" y="546"/>
                  </a:lnTo>
                  <a:lnTo>
                    <a:pt x="686" y="547"/>
                  </a:lnTo>
                  <a:lnTo>
                    <a:pt x="672" y="553"/>
                  </a:lnTo>
                  <a:lnTo>
                    <a:pt x="664" y="560"/>
                  </a:lnTo>
                  <a:lnTo>
                    <a:pt x="653" y="567"/>
                  </a:lnTo>
                  <a:lnTo>
                    <a:pt x="644" y="577"/>
                  </a:lnTo>
                  <a:lnTo>
                    <a:pt x="635" y="590"/>
                  </a:lnTo>
                  <a:lnTo>
                    <a:pt x="635" y="590"/>
                  </a:lnTo>
                  <a:lnTo>
                    <a:pt x="621" y="618"/>
                  </a:lnTo>
                  <a:lnTo>
                    <a:pt x="609" y="644"/>
                  </a:lnTo>
                  <a:lnTo>
                    <a:pt x="604" y="657"/>
                  </a:lnTo>
                  <a:lnTo>
                    <a:pt x="600" y="669"/>
                  </a:lnTo>
                  <a:lnTo>
                    <a:pt x="600" y="683"/>
                  </a:lnTo>
                  <a:lnTo>
                    <a:pt x="600" y="695"/>
                  </a:lnTo>
                  <a:lnTo>
                    <a:pt x="600" y="695"/>
                  </a:lnTo>
                  <a:lnTo>
                    <a:pt x="600" y="718"/>
                  </a:lnTo>
                  <a:lnTo>
                    <a:pt x="602" y="738"/>
                  </a:lnTo>
                  <a:lnTo>
                    <a:pt x="604" y="748"/>
                  </a:lnTo>
                  <a:lnTo>
                    <a:pt x="605" y="759"/>
                  </a:lnTo>
                  <a:lnTo>
                    <a:pt x="611" y="773"/>
                  </a:lnTo>
                  <a:lnTo>
                    <a:pt x="618" y="787"/>
                  </a:lnTo>
                  <a:lnTo>
                    <a:pt x="618" y="787"/>
                  </a:lnTo>
                  <a:lnTo>
                    <a:pt x="632" y="817"/>
                  </a:lnTo>
                  <a:lnTo>
                    <a:pt x="642" y="842"/>
                  </a:lnTo>
                  <a:lnTo>
                    <a:pt x="644" y="852"/>
                  </a:lnTo>
                  <a:lnTo>
                    <a:pt x="644" y="861"/>
                  </a:lnTo>
                  <a:lnTo>
                    <a:pt x="642" y="868"/>
                  </a:lnTo>
                  <a:lnTo>
                    <a:pt x="635" y="873"/>
                  </a:lnTo>
                  <a:lnTo>
                    <a:pt x="635" y="873"/>
                  </a:lnTo>
                  <a:lnTo>
                    <a:pt x="628" y="877"/>
                  </a:lnTo>
                  <a:lnTo>
                    <a:pt x="620" y="879"/>
                  </a:lnTo>
                  <a:lnTo>
                    <a:pt x="602" y="877"/>
                  </a:lnTo>
                  <a:lnTo>
                    <a:pt x="595" y="877"/>
                  </a:lnTo>
                  <a:lnTo>
                    <a:pt x="586" y="877"/>
                  </a:lnTo>
                  <a:lnTo>
                    <a:pt x="581" y="879"/>
                  </a:lnTo>
                  <a:lnTo>
                    <a:pt x="574" y="884"/>
                  </a:lnTo>
                  <a:lnTo>
                    <a:pt x="574" y="884"/>
                  </a:lnTo>
                  <a:lnTo>
                    <a:pt x="560" y="903"/>
                  </a:lnTo>
                  <a:lnTo>
                    <a:pt x="542" y="931"/>
                  </a:lnTo>
                  <a:lnTo>
                    <a:pt x="532" y="946"/>
                  </a:lnTo>
                  <a:lnTo>
                    <a:pt x="519" y="961"/>
                  </a:lnTo>
                  <a:lnTo>
                    <a:pt x="505" y="975"/>
                  </a:lnTo>
                  <a:lnTo>
                    <a:pt x="491" y="988"/>
                  </a:lnTo>
                  <a:lnTo>
                    <a:pt x="491" y="988"/>
                  </a:lnTo>
                  <a:lnTo>
                    <a:pt x="461" y="1007"/>
                  </a:lnTo>
                  <a:lnTo>
                    <a:pt x="436" y="1021"/>
                  </a:lnTo>
                  <a:lnTo>
                    <a:pt x="415" y="1028"/>
                  </a:lnTo>
                  <a:lnTo>
                    <a:pt x="396" y="1032"/>
                  </a:lnTo>
                  <a:lnTo>
                    <a:pt x="396" y="1032"/>
                  </a:lnTo>
                  <a:lnTo>
                    <a:pt x="382" y="1032"/>
                  </a:lnTo>
                  <a:lnTo>
                    <a:pt x="373" y="1034"/>
                  </a:lnTo>
                  <a:lnTo>
                    <a:pt x="369" y="1035"/>
                  </a:lnTo>
                  <a:lnTo>
                    <a:pt x="366" y="1037"/>
                  </a:lnTo>
                  <a:lnTo>
                    <a:pt x="361" y="1048"/>
                  </a:lnTo>
                  <a:lnTo>
                    <a:pt x="361" y="1048"/>
                  </a:lnTo>
                  <a:lnTo>
                    <a:pt x="357" y="1055"/>
                  </a:lnTo>
                  <a:lnTo>
                    <a:pt x="352" y="1062"/>
                  </a:lnTo>
                  <a:lnTo>
                    <a:pt x="343" y="1069"/>
                  </a:lnTo>
                  <a:lnTo>
                    <a:pt x="333" y="1076"/>
                  </a:lnTo>
                  <a:lnTo>
                    <a:pt x="308" y="1090"/>
                  </a:lnTo>
                  <a:lnTo>
                    <a:pt x="281" y="1101"/>
                  </a:lnTo>
                  <a:lnTo>
                    <a:pt x="281" y="1101"/>
                  </a:lnTo>
                  <a:lnTo>
                    <a:pt x="266" y="1106"/>
                  </a:lnTo>
                  <a:lnTo>
                    <a:pt x="246" y="1109"/>
                  </a:lnTo>
                  <a:lnTo>
                    <a:pt x="204" y="1116"/>
                  </a:lnTo>
                  <a:lnTo>
                    <a:pt x="153" y="1123"/>
                  </a:lnTo>
                  <a:lnTo>
                    <a:pt x="153" y="1123"/>
                  </a:lnTo>
                  <a:lnTo>
                    <a:pt x="144" y="1106"/>
                  </a:lnTo>
                  <a:lnTo>
                    <a:pt x="132" y="1079"/>
                  </a:lnTo>
                  <a:lnTo>
                    <a:pt x="132" y="1079"/>
                  </a:lnTo>
                  <a:lnTo>
                    <a:pt x="126" y="1067"/>
                  </a:lnTo>
                  <a:lnTo>
                    <a:pt x="121" y="1053"/>
                  </a:lnTo>
                  <a:lnTo>
                    <a:pt x="116" y="1046"/>
                  </a:lnTo>
                  <a:lnTo>
                    <a:pt x="111" y="1039"/>
                  </a:lnTo>
                  <a:lnTo>
                    <a:pt x="104" y="1034"/>
                  </a:lnTo>
                  <a:lnTo>
                    <a:pt x="97" y="1028"/>
                  </a:lnTo>
                  <a:lnTo>
                    <a:pt x="97" y="1028"/>
                  </a:lnTo>
                  <a:lnTo>
                    <a:pt x="60" y="1014"/>
                  </a:lnTo>
                  <a:lnTo>
                    <a:pt x="44" y="1007"/>
                  </a:lnTo>
                  <a:lnTo>
                    <a:pt x="38" y="1004"/>
                  </a:lnTo>
                  <a:lnTo>
                    <a:pt x="33" y="1000"/>
                  </a:lnTo>
                  <a:lnTo>
                    <a:pt x="33" y="1000"/>
                  </a:lnTo>
                  <a:lnTo>
                    <a:pt x="28" y="990"/>
                  </a:lnTo>
                  <a:lnTo>
                    <a:pt x="26" y="982"/>
                  </a:lnTo>
                  <a:lnTo>
                    <a:pt x="26" y="975"/>
                  </a:lnTo>
                  <a:lnTo>
                    <a:pt x="28" y="968"/>
                  </a:lnTo>
                  <a:lnTo>
                    <a:pt x="33" y="963"/>
                  </a:lnTo>
                  <a:lnTo>
                    <a:pt x="44" y="958"/>
                  </a:lnTo>
                  <a:lnTo>
                    <a:pt x="58" y="953"/>
                  </a:lnTo>
                  <a:lnTo>
                    <a:pt x="58" y="953"/>
                  </a:lnTo>
                  <a:lnTo>
                    <a:pt x="74" y="947"/>
                  </a:lnTo>
                  <a:lnTo>
                    <a:pt x="86" y="940"/>
                  </a:lnTo>
                  <a:lnTo>
                    <a:pt x="98" y="931"/>
                  </a:lnTo>
                  <a:lnTo>
                    <a:pt x="107" y="923"/>
                  </a:lnTo>
                  <a:lnTo>
                    <a:pt x="112" y="910"/>
                  </a:lnTo>
                  <a:lnTo>
                    <a:pt x="116" y="900"/>
                  </a:lnTo>
                  <a:lnTo>
                    <a:pt x="116" y="889"/>
                  </a:lnTo>
                  <a:lnTo>
                    <a:pt x="114" y="879"/>
                  </a:lnTo>
                  <a:lnTo>
                    <a:pt x="114" y="879"/>
                  </a:lnTo>
                  <a:lnTo>
                    <a:pt x="105" y="859"/>
                  </a:lnTo>
                  <a:lnTo>
                    <a:pt x="98" y="842"/>
                  </a:lnTo>
                  <a:lnTo>
                    <a:pt x="95" y="827"/>
                  </a:lnTo>
                  <a:lnTo>
                    <a:pt x="97" y="824"/>
                  </a:lnTo>
                  <a:lnTo>
                    <a:pt x="97" y="820"/>
                  </a:lnTo>
                  <a:lnTo>
                    <a:pt x="97" y="820"/>
                  </a:lnTo>
                  <a:lnTo>
                    <a:pt x="104" y="812"/>
                  </a:lnTo>
                  <a:lnTo>
                    <a:pt x="109" y="801"/>
                  </a:lnTo>
                  <a:lnTo>
                    <a:pt x="111" y="794"/>
                  </a:lnTo>
                  <a:lnTo>
                    <a:pt x="111" y="789"/>
                  </a:lnTo>
                  <a:lnTo>
                    <a:pt x="107" y="783"/>
                  </a:lnTo>
                  <a:lnTo>
                    <a:pt x="100" y="778"/>
                  </a:lnTo>
                  <a:lnTo>
                    <a:pt x="100" y="778"/>
                  </a:lnTo>
                  <a:lnTo>
                    <a:pt x="84" y="768"/>
                  </a:lnTo>
                  <a:lnTo>
                    <a:pt x="70" y="755"/>
                  </a:lnTo>
                  <a:lnTo>
                    <a:pt x="58" y="741"/>
                  </a:lnTo>
                  <a:lnTo>
                    <a:pt x="47" y="724"/>
                  </a:lnTo>
                  <a:lnTo>
                    <a:pt x="47" y="724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7" y="597"/>
                  </a:lnTo>
                  <a:lnTo>
                    <a:pt x="16" y="576"/>
                  </a:lnTo>
                  <a:lnTo>
                    <a:pt x="19" y="567"/>
                  </a:lnTo>
                  <a:lnTo>
                    <a:pt x="24" y="560"/>
                  </a:lnTo>
                  <a:lnTo>
                    <a:pt x="24" y="560"/>
                  </a:lnTo>
                  <a:lnTo>
                    <a:pt x="45" y="535"/>
                  </a:lnTo>
                  <a:lnTo>
                    <a:pt x="60" y="521"/>
                  </a:lnTo>
                  <a:lnTo>
                    <a:pt x="75" y="507"/>
                  </a:lnTo>
                  <a:lnTo>
                    <a:pt x="75" y="507"/>
                  </a:lnTo>
                  <a:lnTo>
                    <a:pt x="84" y="500"/>
                  </a:lnTo>
                  <a:lnTo>
                    <a:pt x="93" y="491"/>
                  </a:lnTo>
                  <a:lnTo>
                    <a:pt x="109" y="470"/>
                  </a:lnTo>
                  <a:lnTo>
                    <a:pt x="121" y="449"/>
                  </a:lnTo>
                  <a:lnTo>
                    <a:pt x="130" y="433"/>
                  </a:lnTo>
                  <a:lnTo>
                    <a:pt x="130" y="433"/>
                  </a:lnTo>
                  <a:lnTo>
                    <a:pt x="132" y="424"/>
                  </a:lnTo>
                  <a:lnTo>
                    <a:pt x="132" y="412"/>
                  </a:lnTo>
                  <a:lnTo>
                    <a:pt x="132" y="380"/>
                  </a:lnTo>
                  <a:lnTo>
                    <a:pt x="128" y="338"/>
                  </a:lnTo>
                  <a:lnTo>
                    <a:pt x="128" y="338"/>
                  </a:lnTo>
                  <a:lnTo>
                    <a:pt x="132" y="308"/>
                  </a:lnTo>
                  <a:lnTo>
                    <a:pt x="135" y="287"/>
                  </a:lnTo>
                  <a:lnTo>
                    <a:pt x="139" y="274"/>
                  </a:lnTo>
                  <a:lnTo>
                    <a:pt x="139" y="274"/>
                  </a:lnTo>
                  <a:lnTo>
                    <a:pt x="141" y="260"/>
                  </a:lnTo>
                  <a:lnTo>
                    <a:pt x="142" y="236"/>
                  </a:lnTo>
                  <a:lnTo>
                    <a:pt x="141" y="222"/>
                  </a:lnTo>
                  <a:lnTo>
                    <a:pt x="139" y="207"/>
                  </a:lnTo>
                  <a:lnTo>
                    <a:pt x="135" y="195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18" y="167"/>
                  </a:lnTo>
                  <a:lnTo>
                    <a:pt x="109" y="155"/>
                  </a:lnTo>
                  <a:lnTo>
                    <a:pt x="104" y="14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2" y="119"/>
                  </a:lnTo>
                  <a:lnTo>
                    <a:pt x="102" y="91"/>
                  </a:lnTo>
                  <a:lnTo>
                    <a:pt x="102" y="74"/>
                  </a:lnTo>
                  <a:lnTo>
                    <a:pt x="100" y="60"/>
                  </a:lnTo>
                  <a:lnTo>
                    <a:pt x="95" y="45"/>
                  </a:lnTo>
                  <a:lnTo>
                    <a:pt x="91" y="42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109" y="21"/>
                  </a:lnTo>
                  <a:lnTo>
                    <a:pt x="126" y="8"/>
                  </a:lnTo>
                  <a:lnTo>
                    <a:pt x="134" y="3"/>
                  </a:lnTo>
                  <a:lnTo>
                    <a:pt x="139" y="1"/>
                  </a:lnTo>
                  <a:lnTo>
                    <a:pt x="139" y="1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9" y="1"/>
                  </a:lnTo>
                  <a:lnTo>
                    <a:pt x="181" y="7"/>
                  </a:lnTo>
                  <a:lnTo>
                    <a:pt x="181" y="7"/>
                  </a:lnTo>
                  <a:lnTo>
                    <a:pt x="264" y="47"/>
                  </a:lnTo>
                  <a:lnTo>
                    <a:pt x="431" y="128"/>
                  </a:lnTo>
                  <a:lnTo>
                    <a:pt x="600" y="209"/>
                  </a:lnTo>
                  <a:lnTo>
                    <a:pt x="660" y="236"/>
                  </a:lnTo>
                  <a:lnTo>
                    <a:pt x="679" y="243"/>
                  </a:lnTo>
                  <a:lnTo>
                    <a:pt x="690" y="246"/>
                  </a:lnTo>
                  <a:lnTo>
                    <a:pt x="690" y="24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3741416" y="3208808"/>
              <a:ext cx="710254" cy="587120"/>
            </a:xfrm>
            <a:custGeom>
              <a:avLst/>
              <a:gdLst/>
              <a:ahLst/>
              <a:cxnLst>
                <a:cxn ang="0">
                  <a:pos x="423" y="604"/>
                </a:cxn>
                <a:cxn ang="0">
                  <a:pos x="442" y="555"/>
                </a:cxn>
                <a:cxn ang="0">
                  <a:pos x="458" y="509"/>
                </a:cxn>
                <a:cxn ang="0">
                  <a:pos x="499" y="477"/>
                </a:cxn>
                <a:cxn ang="0">
                  <a:pos x="532" y="479"/>
                </a:cxn>
                <a:cxn ang="0">
                  <a:pos x="588" y="497"/>
                </a:cxn>
                <a:cxn ang="0">
                  <a:pos x="613" y="484"/>
                </a:cxn>
                <a:cxn ang="0">
                  <a:pos x="675" y="373"/>
                </a:cxn>
                <a:cxn ang="0">
                  <a:pos x="712" y="294"/>
                </a:cxn>
                <a:cxn ang="0">
                  <a:pos x="724" y="266"/>
                </a:cxn>
                <a:cxn ang="0">
                  <a:pos x="754" y="217"/>
                </a:cxn>
                <a:cxn ang="0">
                  <a:pos x="747" y="195"/>
                </a:cxn>
                <a:cxn ang="0">
                  <a:pos x="752" y="183"/>
                </a:cxn>
                <a:cxn ang="0">
                  <a:pos x="791" y="139"/>
                </a:cxn>
                <a:cxn ang="0">
                  <a:pos x="796" y="114"/>
                </a:cxn>
                <a:cxn ang="0">
                  <a:pos x="777" y="69"/>
                </a:cxn>
                <a:cxn ang="0">
                  <a:pos x="710" y="5"/>
                </a:cxn>
                <a:cxn ang="0">
                  <a:pos x="691" y="16"/>
                </a:cxn>
                <a:cxn ang="0">
                  <a:pos x="655" y="32"/>
                </a:cxn>
                <a:cxn ang="0">
                  <a:pos x="604" y="35"/>
                </a:cxn>
                <a:cxn ang="0">
                  <a:pos x="571" y="26"/>
                </a:cxn>
                <a:cxn ang="0">
                  <a:pos x="527" y="26"/>
                </a:cxn>
                <a:cxn ang="0">
                  <a:pos x="497" y="55"/>
                </a:cxn>
                <a:cxn ang="0">
                  <a:pos x="484" y="72"/>
                </a:cxn>
                <a:cxn ang="0">
                  <a:pos x="455" y="72"/>
                </a:cxn>
                <a:cxn ang="0">
                  <a:pos x="370" y="37"/>
                </a:cxn>
                <a:cxn ang="0">
                  <a:pos x="319" y="25"/>
                </a:cxn>
                <a:cxn ang="0">
                  <a:pos x="256" y="30"/>
                </a:cxn>
                <a:cxn ang="0">
                  <a:pos x="215" y="3"/>
                </a:cxn>
                <a:cxn ang="0">
                  <a:pos x="162" y="2"/>
                </a:cxn>
                <a:cxn ang="0">
                  <a:pos x="132" y="23"/>
                </a:cxn>
                <a:cxn ang="0">
                  <a:pos x="81" y="77"/>
                </a:cxn>
                <a:cxn ang="0">
                  <a:pos x="69" y="171"/>
                </a:cxn>
                <a:cxn ang="0">
                  <a:pos x="79" y="192"/>
                </a:cxn>
                <a:cxn ang="0">
                  <a:pos x="57" y="261"/>
                </a:cxn>
                <a:cxn ang="0">
                  <a:pos x="30" y="320"/>
                </a:cxn>
                <a:cxn ang="0">
                  <a:pos x="16" y="357"/>
                </a:cxn>
                <a:cxn ang="0">
                  <a:pos x="0" y="465"/>
                </a:cxn>
                <a:cxn ang="0">
                  <a:pos x="2" y="523"/>
                </a:cxn>
                <a:cxn ang="0">
                  <a:pos x="65" y="516"/>
                </a:cxn>
                <a:cxn ang="0">
                  <a:pos x="113" y="523"/>
                </a:cxn>
                <a:cxn ang="0">
                  <a:pos x="138" y="539"/>
                </a:cxn>
                <a:cxn ang="0">
                  <a:pos x="164" y="562"/>
                </a:cxn>
                <a:cxn ang="0">
                  <a:pos x="171" y="588"/>
                </a:cxn>
                <a:cxn ang="0">
                  <a:pos x="180" y="595"/>
                </a:cxn>
                <a:cxn ang="0">
                  <a:pos x="204" y="597"/>
                </a:cxn>
                <a:cxn ang="0">
                  <a:pos x="212" y="629"/>
                </a:cxn>
                <a:cxn ang="0">
                  <a:pos x="233" y="646"/>
                </a:cxn>
                <a:cxn ang="0">
                  <a:pos x="287" y="659"/>
                </a:cxn>
                <a:cxn ang="0">
                  <a:pos x="301" y="657"/>
                </a:cxn>
                <a:cxn ang="0">
                  <a:pos x="301" y="646"/>
                </a:cxn>
                <a:cxn ang="0">
                  <a:pos x="319" y="650"/>
                </a:cxn>
                <a:cxn ang="0">
                  <a:pos x="372" y="645"/>
                </a:cxn>
                <a:cxn ang="0">
                  <a:pos x="395" y="641"/>
                </a:cxn>
              </a:cxnLst>
              <a:rect l="0" t="0" r="r" b="b"/>
              <a:pathLst>
                <a:path w="796" h="659">
                  <a:moveTo>
                    <a:pt x="405" y="632"/>
                  </a:moveTo>
                  <a:lnTo>
                    <a:pt x="405" y="632"/>
                  </a:lnTo>
                  <a:lnTo>
                    <a:pt x="423" y="604"/>
                  </a:lnTo>
                  <a:lnTo>
                    <a:pt x="423" y="604"/>
                  </a:lnTo>
                  <a:lnTo>
                    <a:pt x="430" y="593"/>
                  </a:lnTo>
                  <a:lnTo>
                    <a:pt x="435" y="585"/>
                  </a:lnTo>
                  <a:lnTo>
                    <a:pt x="439" y="569"/>
                  </a:lnTo>
                  <a:lnTo>
                    <a:pt x="442" y="555"/>
                  </a:lnTo>
                  <a:lnTo>
                    <a:pt x="444" y="539"/>
                  </a:lnTo>
                  <a:lnTo>
                    <a:pt x="444" y="539"/>
                  </a:lnTo>
                  <a:lnTo>
                    <a:pt x="451" y="520"/>
                  </a:lnTo>
                  <a:lnTo>
                    <a:pt x="458" y="509"/>
                  </a:lnTo>
                  <a:lnTo>
                    <a:pt x="465" y="498"/>
                  </a:lnTo>
                  <a:lnTo>
                    <a:pt x="474" y="490"/>
                  </a:lnTo>
                  <a:lnTo>
                    <a:pt x="486" y="483"/>
                  </a:lnTo>
                  <a:lnTo>
                    <a:pt x="499" y="477"/>
                  </a:lnTo>
                  <a:lnTo>
                    <a:pt x="507" y="477"/>
                  </a:lnTo>
                  <a:lnTo>
                    <a:pt x="514" y="477"/>
                  </a:lnTo>
                  <a:lnTo>
                    <a:pt x="514" y="477"/>
                  </a:lnTo>
                  <a:lnTo>
                    <a:pt x="532" y="479"/>
                  </a:lnTo>
                  <a:lnTo>
                    <a:pt x="548" y="484"/>
                  </a:lnTo>
                  <a:lnTo>
                    <a:pt x="562" y="490"/>
                  </a:lnTo>
                  <a:lnTo>
                    <a:pt x="576" y="495"/>
                  </a:lnTo>
                  <a:lnTo>
                    <a:pt x="588" y="497"/>
                  </a:lnTo>
                  <a:lnTo>
                    <a:pt x="595" y="495"/>
                  </a:lnTo>
                  <a:lnTo>
                    <a:pt x="601" y="493"/>
                  </a:lnTo>
                  <a:lnTo>
                    <a:pt x="606" y="490"/>
                  </a:lnTo>
                  <a:lnTo>
                    <a:pt x="613" y="484"/>
                  </a:lnTo>
                  <a:lnTo>
                    <a:pt x="618" y="477"/>
                  </a:lnTo>
                  <a:lnTo>
                    <a:pt x="624" y="468"/>
                  </a:lnTo>
                  <a:lnTo>
                    <a:pt x="624" y="468"/>
                  </a:lnTo>
                  <a:lnTo>
                    <a:pt x="675" y="373"/>
                  </a:lnTo>
                  <a:lnTo>
                    <a:pt x="696" y="333"/>
                  </a:lnTo>
                  <a:lnTo>
                    <a:pt x="708" y="306"/>
                  </a:lnTo>
                  <a:lnTo>
                    <a:pt x="708" y="306"/>
                  </a:lnTo>
                  <a:lnTo>
                    <a:pt x="712" y="294"/>
                  </a:lnTo>
                  <a:lnTo>
                    <a:pt x="713" y="283"/>
                  </a:lnTo>
                  <a:lnTo>
                    <a:pt x="717" y="275"/>
                  </a:lnTo>
                  <a:lnTo>
                    <a:pt x="724" y="266"/>
                  </a:lnTo>
                  <a:lnTo>
                    <a:pt x="724" y="266"/>
                  </a:lnTo>
                  <a:lnTo>
                    <a:pt x="735" y="254"/>
                  </a:lnTo>
                  <a:lnTo>
                    <a:pt x="745" y="239"/>
                  </a:lnTo>
                  <a:lnTo>
                    <a:pt x="752" y="224"/>
                  </a:lnTo>
                  <a:lnTo>
                    <a:pt x="754" y="217"/>
                  </a:lnTo>
                  <a:lnTo>
                    <a:pt x="754" y="211"/>
                  </a:lnTo>
                  <a:lnTo>
                    <a:pt x="754" y="211"/>
                  </a:lnTo>
                  <a:lnTo>
                    <a:pt x="750" y="202"/>
                  </a:lnTo>
                  <a:lnTo>
                    <a:pt x="747" y="195"/>
                  </a:lnTo>
                  <a:lnTo>
                    <a:pt x="745" y="194"/>
                  </a:lnTo>
                  <a:lnTo>
                    <a:pt x="745" y="190"/>
                  </a:lnTo>
                  <a:lnTo>
                    <a:pt x="749" y="187"/>
                  </a:lnTo>
                  <a:lnTo>
                    <a:pt x="752" y="183"/>
                  </a:lnTo>
                  <a:lnTo>
                    <a:pt x="752" y="183"/>
                  </a:lnTo>
                  <a:lnTo>
                    <a:pt x="764" y="171"/>
                  </a:lnTo>
                  <a:lnTo>
                    <a:pt x="779" y="155"/>
                  </a:lnTo>
                  <a:lnTo>
                    <a:pt x="791" y="139"/>
                  </a:lnTo>
                  <a:lnTo>
                    <a:pt x="794" y="132"/>
                  </a:lnTo>
                  <a:lnTo>
                    <a:pt x="796" y="127"/>
                  </a:lnTo>
                  <a:lnTo>
                    <a:pt x="796" y="127"/>
                  </a:lnTo>
                  <a:lnTo>
                    <a:pt x="796" y="114"/>
                  </a:lnTo>
                  <a:lnTo>
                    <a:pt x="794" y="102"/>
                  </a:lnTo>
                  <a:lnTo>
                    <a:pt x="789" y="83"/>
                  </a:lnTo>
                  <a:lnTo>
                    <a:pt x="789" y="83"/>
                  </a:lnTo>
                  <a:lnTo>
                    <a:pt x="777" y="69"/>
                  </a:lnTo>
                  <a:lnTo>
                    <a:pt x="750" y="39"/>
                  </a:lnTo>
                  <a:lnTo>
                    <a:pt x="736" y="25"/>
                  </a:lnTo>
                  <a:lnTo>
                    <a:pt x="722" y="14"/>
                  </a:lnTo>
                  <a:lnTo>
                    <a:pt x="710" y="5"/>
                  </a:lnTo>
                  <a:lnTo>
                    <a:pt x="706" y="3"/>
                  </a:lnTo>
                  <a:lnTo>
                    <a:pt x="703" y="5"/>
                  </a:lnTo>
                  <a:lnTo>
                    <a:pt x="703" y="5"/>
                  </a:lnTo>
                  <a:lnTo>
                    <a:pt x="691" y="16"/>
                  </a:lnTo>
                  <a:lnTo>
                    <a:pt x="678" y="23"/>
                  </a:lnTo>
                  <a:lnTo>
                    <a:pt x="668" y="28"/>
                  </a:lnTo>
                  <a:lnTo>
                    <a:pt x="668" y="28"/>
                  </a:lnTo>
                  <a:lnTo>
                    <a:pt x="655" y="32"/>
                  </a:lnTo>
                  <a:lnTo>
                    <a:pt x="636" y="35"/>
                  </a:lnTo>
                  <a:lnTo>
                    <a:pt x="627" y="37"/>
                  </a:lnTo>
                  <a:lnTo>
                    <a:pt x="615" y="35"/>
                  </a:lnTo>
                  <a:lnTo>
                    <a:pt x="604" y="35"/>
                  </a:lnTo>
                  <a:lnTo>
                    <a:pt x="592" y="32"/>
                  </a:lnTo>
                  <a:lnTo>
                    <a:pt x="592" y="32"/>
                  </a:lnTo>
                  <a:lnTo>
                    <a:pt x="581" y="28"/>
                  </a:lnTo>
                  <a:lnTo>
                    <a:pt x="571" y="26"/>
                  </a:lnTo>
                  <a:lnTo>
                    <a:pt x="550" y="25"/>
                  </a:lnTo>
                  <a:lnTo>
                    <a:pt x="530" y="25"/>
                  </a:lnTo>
                  <a:lnTo>
                    <a:pt x="530" y="25"/>
                  </a:lnTo>
                  <a:lnTo>
                    <a:pt x="527" y="26"/>
                  </a:lnTo>
                  <a:lnTo>
                    <a:pt x="516" y="32"/>
                  </a:lnTo>
                  <a:lnTo>
                    <a:pt x="509" y="37"/>
                  </a:lnTo>
                  <a:lnTo>
                    <a:pt x="504" y="46"/>
                  </a:lnTo>
                  <a:lnTo>
                    <a:pt x="497" y="55"/>
                  </a:lnTo>
                  <a:lnTo>
                    <a:pt x="490" y="69"/>
                  </a:lnTo>
                  <a:lnTo>
                    <a:pt x="490" y="69"/>
                  </a:lnTo>
                  <a:lnTo>
                    <a:pt x="488" y="70"/>
                  </a:lnTo>
                  <a:lnTo>
                    <a:pt x="484" y="72"/>
                  </a:lnTo>
                  <a:lnTo>
                    <a:pt x="481" y="74"/>
                  </a:lnTo>
                  <a:lnTo>
                    <a:pt x="474" y="76"/>
                  </a:lnTo>
                  <a:lnTo>
                    <a:pt x="465" y="76"/>
                  </a:lnTo>
                  <a:lnTo>
                    <a:pt x="455" y="72"/>
                  </a:lnTo>
                  <a:lnTo>
                    <a:pt x="439" y="65"/>
                  </a:lnTo>
                  <a:lnTo>
                    <a:pt x="439" y="65"/>
                  </a:lnTo>
                  <a:lnTo>
                    <a:pt x="403" y="51"/>
                  </a:lnTo>
                  <a:lnTo>
                    <a:pt x="370" y="37"/>
                  </a:lnTo>
                  <a:lnTo>
                    <a:pt x="340" y="28"/>
                  </a:lnTo>
                  <a:lnTo>
                    <a:pt x="328" y="25"/>
                  </a:lnTo>
                  <a:lnTo>
                    <a:pt x="319" y="25"/>
                  </a:lnTo>
                  <a:lnTo>
                    <a:pt x="319" y="25"/>
                  </a:lnTo>
                  <a:lnTo>
                    <a:pt x="285" y="28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56" y="30"/>
                  </a:lnTo>
                  <a:lnTo>
                    <a:pt x="250" y="26"/>
                  </a:lnTo>
                  <a:lnTo>
                    <a:pt x="238" y="19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04" y="0"/>
                  </a:lnTo>
                  <a:lnTo>
                    <a:pt x="187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45" y="12"/>
                  </a:lnTo>
                  <a:lnTo>
                    <a:pt x="132" y="23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1" y="55"/>
                  </a:lnTo>
                  <a:lnTo>
                    <a:pt x="81" y="77"/>
                  </a:lnTo>
                  <a:lnTo>
                    <a:pt x="64" y="102"/>
                  </a:lnTo>
                  <a:lnTo>
                    <a:pt x="58" y="113"/>
                  </a:lnTo>
                  <a:lnTo>
                    <a:pt x="55" y="12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74" y="178"/>
                  </a:lnTo>
                  <a:lnTo>
                    <a:pt x="78" y="185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78" y="204"/>
                  </a:lnTo>
                  <a:lnTo>
                    <a:pt x="71" y="227"/>
                  </a:lnTo>
                  <a:lnTo>
                    <a:pt x="57" y="261"/>
                  </a:lnTo>
                  <a:lnTo>
                    <a:pt x="48" y="280"/>
                  </a:lnTo>
                  <a:lnTo>
                    <a:pt x="35" y="299"/>
                  </a:lnTo>
                  <a:lnTo>
                    <a:pt x="35" y="299"/>
                  </a:lnTo>
                  <a:lnTo>
                    <a:pt x="30" y="320"/>
                  </a:lnTo>
                  <a:lnTo>
                    <a:pt x="25" y="336"/>
                  </a:lnTo>
                  <a:lnTo>
                    <a:pt x="21" y="347"/>
                  </a:lnTo>
                  <a:lnTo>
                    <a:pt x="21" y="347"/>
                  </a:lnTo>
                  <a:lnTo>
                    <a:pt x="16" y="357"/>
                  </a:lnTo>
                  <a:lnTo>
                    <a:pt x="11" y="375"/>
                  </a:lnTo>
                  <a:lnTo>
                    <a:pt x="5" y="403"/>
                  </a:lnTo>
                  <a:lnTo>
                    <a:pt x="5" y="403"/>
                  </a:lnTo>
                  <a:lnTo>
                    <a:pt x="0" y="465"/>
                  </a:lnTo>
                  <a:lnTo>
                    <a:pt x="0" y="504"/>
                  </a:lnTo>
                  <a:lnTo>
                    <a:pt x="0" y="518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9" y="521"/>
                  </a:lnTo>
                  <a:lnTo>
                    <a:pt x="28" y="518"/>
                  </a:lnTo>
                  <a:lnTo>
                    <a:pt x="53" y="516"/>
                  </a:lnTo>
                  <a:lnTo>
                    <a:pt x="65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97" y="520"/>
                  </a:lnTo>
                  <a:lnTo>
                    <a:pt x="113" y="523"/>
                  </a:lnTo>
                  <a:lnTo>
                    <a:pt x="120" y="525"/>
                  </a:lnTo>
                  <a:lnTo>
                    <a:pt x="127" y="528"/>
                  </a:lnTo>
                  <a:lnTo>
                    <a:pt x="132" y="534"/>
                  </a:lnTo>
                  <a:lnTo>
                    <a:pt x="138" y="539"/>
                  </a:lnTo>
                  <a:lnTo>
                    <a:pt x="138" y="539"/>
                  </a:lnTo>
                  <a:lnTo>
                    <a:pt x="148" y="549"/>
                  </a:lnTo>
                  <a:lnTo>
                    <a:pt x="157" y="555"/>
                  </a:lnTo>
                  <a:lnTo>
                    <a:pt x="164" y="562"/>
                  </a:lnTo>
                  <a:lnTo>
                    <a:pt x="166" y="565"/>
                  </a:lnTo>
                  <a:lnTo>
                    <a:pt x="167" y="569"/>
                  </a:lnTo>
                  <a:lnTo>
                    <a:pt x="167" y="569"/>
                  </a:lnTo>
                  <a:lnTo>
                    <a:pt x="171" y="588"/>
                  </a:lnTo>
                  <a:lnTo>
                    <a:pt x="175" y="593"/>
                  </a:lnTo>
                  <a:lnTo>
                    <a:pt x="176" y="595"/>
                  </a:lnTo>
                  <a:lnTo>
                    <a:pt x="180" y="595"/>
                  </a:lnTo>
                  <a:lnTo>
                    <a:pt x="180" y="595"/>
                  </a:lnTo>
                  <a:lnTo>
                    <a:pt x="196" y="593"/>
                  </a:lnTo>
                  <a:lnTo>
                    <a:pt x="201" y="593"/>
                  </a:lnTo>
                  <a:lnTo>
                    <a:pt x="204" y="595"/>
                  </a:lnTo>
                  <a:lnTo>
                    <a:pt x="204" y="597"/>
                  </a:lnTo>
                  <a:lnTo>
                    <a:pt x="204" y="597"/>
                  </a:lnTo>
                  <a:lnTo>
                    <a:pt x="208" y="616"/>
                  </a:lnTo>
                  <a:lnTo>
                    <a:pt x="210" y="625"/>
                  </a:lnTo>
                  <a:lnTo>
                    <a:pt x="212" y="629"/>
                  </a:lnTo>
                  <a:lnTo>
                    <a:pt x="215" y="632"/>
                  </a:lnTo>
                  <a:lnTo>
                    <a:pt x="215" y="632"/>
                  </a:lnTo>
                  <a:lnTo>
                    <a:pt x="224" y="639"/>
                  </a:lnTo>
                  <a:lnTo>
                    <a:pt x="233" y="646"/>
                  </a:lnTo>
                  <a:lnTo>
                    <a:pt x="245" y="652"/>
                  </a:lnTo>
                  <a:lnTo>
                    <a:pt x="261" y="655"/>
                  </a:lnTo>
                  <a:lnTo>
                    <a:pt x="261" y="655"/>
                  </a:lnTo>
                  <a:lnTo>
                    <a:pt x="287" y="659"/>
                  </a:lnTo>
                  <a:lnTo>
                    <a:pt x="296" y="659"/>
                  </a:lnTo>
                  <a:lnTo>
                    <a:pt x="300" y="659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303" y="653"/>
                  </a:lnTo>
                  <a:lnTo>
                    <a:pt x="303" y="652"/>
                  </a:lnTo>
                  <a:lnTo>
                    <a:pt x="301" y="648"/>
                  </a:lnTo>
                  <a:lnTo>
                    <a:pt x="301" y="646"/>
                  </a:lnTo>
                  <a:lnTo>
                    <a:pt x="303" y="646"/>
                  </a:lnTo>
                  <a:lnTo>
                    <a:pt x="312" y="648"/>
                  </a:lnTo>
                  <a:lnTo>
                    <a:pt x="312" y="648"/>
                  </a:lnTo>
                  <a:lnTo>
                    <a:pt x="319" y="650"/>
                  </a:lnTo>
                  <a:lnTo>
                    <a:pt x="326" y="650"/>
                  </a:lnTo>
                  <a:lnTo>
                    <a:pt x="342" y="648"/>
                  </a:lnTo>
                  <a:lnTo>
                    <a:pt x="358" y="645"/>
                  </a:lnTo>
                  <a:lnTo>
                    <a:pt x="372" y="645"/>
                  </a:lnTo>
                  <a:lnTo>
                    <a:pt x="372" y="645"/>
                  </a:lnTo>
                  <a:lnTo>
                    <a:pt x="382" y="645"/>
                  </a:lnTo>
                  <a:lnTo>
                    <a:pt x="389" y="645"/>
                  </a:lnTo>
                  <a:lnTo>
                    <a:pt x="395" y="641"/>
                  </a:lnTo>
                  <a:lnTo>
                    <a:pt x="405" y="632"/>
                  </a:lnTo>
                  <a:lnTo>
                    <a:pt x="405" y="63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4162571" y="3927984"/>
              <a:ext cx="132057" cy="76737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32" y="5"/>
                </a:cxn>
                <a:cxn ang="0">
                  <a:pos x="28" y="19"/>
                </a:cxn>
                <a:cxn ang="0">
                  <a:pos x="25" y="31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2" y="47"/>
                </a:cxn>
                <a:cxn ang="0">
                  <a:pos x="7" y="52"/>
                </a:cxn>
                <a:cxn ang="0">
                  <a:pos x="2" y="6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2" y="74"/>
                </a:cxn>
                <a:cxn ang="0">
                  <a:pos x="7" y="79"/>
                </a:cxn>
                <a:cxn ang="0">
                  <a:pos x="16" y="82"/>
                </a:cxn>
                <a:cxn ang="0">
                  <a:pos x="28" y="84"/>
                </a:cxn>
                <a:cxn ang="0">
                  <a:pos x="28" y="84"/>
                </a:cxn>
                <a:cxn ang="0">
                  <a:pos x="48" y="84"/>
                </a:cxn>
                <a:cxn ang="0">
                  <a:pos x="69" y="82"/>
                </a:cxn>
                <a:cxn ang="0">
                  <a:pos x="102" y="79"/>
                </a:cxn>
                <a:cxn ang="0">
                  <a:pos x="102" y="79"/>
                </a:cxn>
                <a:cxn ang="0">
                  <a:pos x="123" y="81"/>
                </a:cxn>
                <a:cxn ang="0">
                  <a:pos x="129" y="81"/>
                </a:cxn>
                <a:cxn ang="0">
                  <a:pos x="132" y="79"/>
                </a:cxn>
                <a:cxn ang="0">
                  <a:pos x="136" y="77"/>
                </a:cxn>
                <a:cxn ang="0">
                  <a:pos x="138" y="72"/>
                </a:cxn>
                <a:cxn ang="0">
                  <a:pos x="138" y="72"/>
                </a:cxn>
                <a:cxn ang="0">
                  <a:pos x="138" y="65"/>
                </a:cxn>
                <a:cxn ang="0">
                  <a:pos x="139" y="58"/>
                </a:cxn>
                <a:cxn ang="0">
                  <a:pos x="141" y="51"/>
                </a:cxn>
                <a:cxn ang="0">
                  <a:pos x="145" y="40"/>
                </a:cxn>
                <a:cxn ang="0">
                  <a:pos x="145" y="40"/>
                </a:cxn>
                <a:cxn ang="0">
                  <a:pos x="148" y="33"/>
                </a:cxn>
                <a:cxn ang="0">
                  <a:pos x="150" y="28"/>
                </a:cxn>
                <a:cxn ang="0">
                  <a:pos x="148" y="23"/>
                </a:cxn>
                <a:cxn ang="0">
                  <a:pos x="146" y="19"/>
                </a:cxn>
                <a:cxn ang="0">
                  <a:pos x="145" y="15"/>
                </a:cxn>
                <a:cxn ang="0">
                  <a:pos x="139" y="14"/>
                </a:cxn>
                <a:cxn ang="0">
                  <a:pos x="129" y="10"/>
                </a:cxn>
                <a:cxn ang="0">
                  <a:pos x="129" y="10"/>
                </a:cxn>
                <a:cxn ang="0">
                  <a:pos x="108" y="7"/>
                </a:cxn>
                <a:cxn ang="0">
                  <a:pos x="76" y="1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5"/>
                </a:cxn>
                <a:cxn ang="0">
                  <a:pos x="32" y="5"/>
                </a:cxn>
              </a:cxnLst>
              <a:rect l="0" t="0" r="r" b="b"/>
              <a:pathLst>
                <a:path w="150" h="84">
                  <a:moveTo>
                    <a:pt x="32" y="5"/>
                  </a:moveTo>
                  <a:lnTo>
                    <a:pt x="32" y="5"/>
                  </a:lnTo>
                  <a:lnTo>
                    <a:pt x="28" y="19"/>
                  </a:lnTo>
                  <a:lnTo>
                    <a:pt x="25" y="3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2" y="47"/>
                  </a:lnTo>
                  <a:lnTo>
                    <a:pt x="7" y="52"/>
                  </a:lnTo>
                  <a:lnTo>
                    <a:pt x="2" y="6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7" y="79"/>
                  </a:lnTo>
                  <a:lnTo>
                    <a:pt x="16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48" y="84"/>
                  </a:lnTo>
                  <a:lnTo>
                    <a:pt x="69" y="82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23" y="81"/>
                  </a:lnTo>
                  <a:lnTo>
                    <a:pt x="129" y="81"/>
                  </a:lnTo>
                  <a:lnTo>
                    <a:pt x="132" y="79"/>
                  </a:lnTo>
                  <a:lnTo>
                    <a:pt x="136" y="77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65"/>
                  </a:lnTo>
                  <a:lnTo>
                    <a:pt x="139" y="58"/>
                  </a:lnTo>
                  <a:lnTo>
                    <a:pt x="141" y="51"/>
                  </a:lnTo>
                  <a:lnTo>
                    <a:pt x="145" y="40"/>
                  </a:lnTo>
                  <a:lnTo>
                    <a:pt x="145" y="40"/>
                  </a:lnTo>
                  <a:lnTo>
                    <a:pt x="148" y="33"/>
                  </a:lnTo>
                  <a:lnTo>
                    <a:pt x="150" y="28"/>
                  </a:lnTo>
                  <a:lnTo>
                    <a:pt x="148" y="23"/>
                  </a:lnTo>
                  <a:lnTo>
                    <a:pt x="146" y="19"/>
                  </a:lnTo>
                  <a:lnTo>
                    <a:pt x="145" y="15"/>
                  </a:lnTo>
                  <a:lnTo>
                    <a:pt x="139" y="14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08" y="7"/>
                  </a:lnTo>
                  <a:lnTo>
                    <a:pt x="76" y="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4101896" y="3142779"/>
              <a:ext cx="488969" cy="806620"/>
            </a:xfrm>
            <a:custGeom>
              <a:avLst/>
              <a:gdLst/>
              <a:ahLst/>
              <a:cxnLst>
                <a:cxn ang="0">
                  <a:pos x="481" y="546"/>
                </a:cxn>
                <a:cxn ang="0">
                  <a:pos x="458" y="583"/>
                </a:cxn>
                <a:cxn ang="0">
                  <a:pos x="428" y="632"/>
                </a:cxn>
                <a:cxn ang="0">
                  <a:pos x="439" y="662"/>
                </a:cxn>
                <a:cxn ang="0">
                  <a:pos x="458" y="703"/>
                </a:cxn>
                <a:cxn ang="0">
                  <a:pos x="456" y="731"/>
                </a:cxn>
                <a:cxn ang="0">
                  <a:pos x="469" y="752"/>
                </a:cxn>
                <a:cxn ang="0">
                  <a:pos x="539" y="826"/>
                </a:cxn>
                <a:cxn ang="0">
                  <a:pos x="548" y="856"/>
                </a:cxn>
                <a:cxn ang="0">
                  <a:pos x="532" y="889"/>
                </a:cxn>
                <a:cxn ang="0">
                  <a:pos x="507" y="904"/>
                </a:cxn>
                <a:cxn ang="0">
                  <a:pos x="356" y="893"/>
                </a:cxn>
                <a:cxn ang="0">
                  <a:pos x="226" y="900"/>
                </a:cxn>
                <a:cxn ang="0">
                  <a:pos x="210" y="896"/>
                </a:cxn>
                <a:cxn ang="0">
                  <a:pos x="183" y="889"/>
                </a:cxn>
                <a:cxn ang="0">
                  <a:pos x="127" y="879"/>
                </a:cxn>
                <a:cxn ang="0">
                  <a:pos x="99" y="886"/>
                </a:cxn>
                <a:cxn ang="0">
                  <a:pos x="97" y="833"/>
                </a:cxn>
                <a:cxn ang="0">
                  <a:pos x="88" y="805"/>
                </a:cxn>
                <a:cxn ang="0">
                  <a:pos x="90" y="782"/>
                </a:cxn>
                <a:cxn ang="0">
                  <a:pos x="76" y="775"/>
                </a:cxn>
                <a:cxn ang="0">
                  <a:pos x="69" y="764"/>
                </a:cxn>
                <a:cxn ang="0">
                  <a:pos x="55" y="761"/>
                </a:cxn>
                <a:cxn ang="0">
                  <a:pos x="41" y="761"/>
                </a:cxn>
                <a:cxn ang="0">
                  <a:pos x="18" y="731"/>
                </a:cxn>
                <a:cxn ang="0">
                  <a:pos x="0" y="706"/>
                </a:cxn>
                <a:cxn ang="0">
                  <a:pos x="18" y="682"/>
                </a:cxn>
                <a:cxn ang="0">
                  <a:pos x="35" y="643"/>
                </a:cxn>
                <a:cxn ang="0">
                  <a:pos x="44" y="590"/>
                </a:cxn>
                <a:cxn ang="0">
                  <a:pos x="71" y="564"/>
                </a:cxn>
                <a:cxn ang="0">
                  <a:pos x="106" y="548"/>
                </a:cxn>
                <a:cxn ang="0">
                  <a:pos x="152" y="560"/>
                </a:cxn>
                <a:cxn ang="0">
                  <a:pos x="178" y="569"/>
                </a:cxn>
                <a:cxn ang="0">
                  <a:pos x="208" y="555"/>
                </a:cxn>
                <a:cxn ang="0">
                  <a:pos x="293" y="405"/>
                </a:cxn>
                <a:cxn ang="0">
                  <a:pos x="308" y="359"/>
                </a:cxn>
                <a:cxn ang="0">
                  <a:pos x="324" y="333"/>
                </a:cxn>
                <a:cxn ang="0">
                  <a:pos x="345" y="303"/>
                </a:cxn>
                <a:cxn ang="0">
                  <a:pos x="342" y="269"/>
                </a:cxn>
                <a:cxn ang="0">
                  <a:pos x="356" y="248"/>
                </a:cxn>
                <a:cxn ang="0">
                  <a:pos x="388" y="210"/>
                </a:cxn>
                <a:cxn ang="0">
                  <a:pos x="393" y="178"/>
                </a:cxn>
                <a:cxn ang="0">
                  <a:pos x="386" y="153"/>
                </a:cxn>
                <a:cxn ang="0">
                  <a:pos x="298" y="79"/>
                </a:cxn>
                <a:cxn ang="0">
                  <a:pos x="347" y="7"/>
                </a:cxn>
                <a:cxn ang="0">
                  <a:pos x="389" y="86"/>
                </a:cxn>
                <a:cxn ang="0">
                  <a:pos x="423" y="132"/>
                </a:cxn>
                <a:cxn ang="0">
                  <a:pos x="458" y="157"/>
                </a:cxn>
                <a:cxn ang="0">
                  <a:pos x="463" y="173"/>
                </a:cxn>
                <a:cxn ang="0">
                  <a:pos x="451" y="192"/>
                </a:cxn>
                <a:cxn ang="0">
                  <a:pos x="448" y="217"/>
                </a:cxn>
                <a:cxn ang="0">
                  <a:pos x="465" y="255"/>
                </a:cxn>
                <a:cxn ang="0">
                  <a:pos x="467" y="276"/>
                </a:cxn>
                <a:cxn ang="0">
                  <a:pos x="440" y="313"/>
                </a:cxn>
                <a:cxn ang="0">
                  <a:pos x="389" y="336"/>
                </a:cxn>
                <a:cxn ang="0">
                  <a:pos x="377" y="352"/>
                </a:cxn>
                <a:cxn ang="0">
                  <a:pos x="388" y="379"/>
                </a:cxn>
                <a:cxn ang="0">
                  <a:pos x="432" y="398"/>
                </a:cxn>
                <a:cxn ang="0">
                  <a:pos x="467" y="421"/>
                </a:cxn>
                <a:cxn ang="0">
                  <a:pos x="490" y="477"/>
                </a:cxn>
                <a:cxn ang="0">
                  <a:pos x="500" y="498"/>
                </a:cxn>
              </a:cxnLst>
              <a:rect l="0" t="0" r="r" b="b"/>
              <a:pathLst>
                <a:path w="548" h="904">
                  <a:moveTo>
                    <a:pt x="500" y="498"/>
                  </a:moveTo>
                  <a:lnTo>
                    <a:pt x="500" y="498"/>
                  </a:lnTo>
                  <a:lnTo>
                    <a:pt x="490" y="525"/>
                  </a:lnTo>
                  <a:lnTo>
                    <a:pt x="481" y="546"/>
                  </a:lnTo>
                  <a:lnTo>
                    <a:pt x="470" y="565"/>
                  </a:lnTo>
                  <a:lnTo>
                    <a:pt x="470" y="565"/>
                  </a:lnTo>
                  <a:lnTo>
                    <a:pt x="465" y="574"/>
                  </a:lnTo>
                  <a:lnTo>
                    <a:pt x="458" y="583"/>
                  </a:lnTo>
                  <a:lnTo>
                    <a:pt x="442" y="601"/>
                  </a:lnTo>
                  <a:lnTo>
                    <a:pt x="435" y="611"/>
                  </a:lnTo>
                  <a:lnTo>
                    <a:pt x="432" y="622"/>
                  </a:lnTo>
                  <a:lnTo>
                    <a:pt x="428" y="632"/>
                  </a:lnTo>
                  <a:lnTo>
                    <a:pt x="430" y="643"/>
                  </a:lnTo>
                  <a:lnTo>
                    <a:pt x="430" y="643"/>
                  </a:lnTo>
                  <a:lnTo>
                    <a:pt x="433" y="653"/>
                  </a:lnTo>
                  <a:lnTo>
                    <a:pt x="439" y="662"/>
                  </a:lnTo>
                  <a:lnTo>
                    <a:pt x="446" y="673"/>
                  </a:lnTo>
                  <a:lnTo>
                    <a:pt x="453" y="683"/>
                  </a:lnTo>
                  <a:lnTo>
                    <a:pt x="455" y="692"/>
                  </a:lnTo>
                  <a:lnTo>
                    <a:pt x="458" y="703"/>
                  </a:lnTo>
                  <a:lnTo>
                    <a:pt x="458" y="703"/>
                  </a:lnTo>
                  <a:lnTo>
                    <a:pt x="458" y="713"/>
                  </a:lnTo>
                  <a:lnTo>
                    <a:pt x="458" y="720"/>
                  </a:lnTo>
                  <a:lnTo>
                    <a:pt x="456" y="731"/>
                  </a:lnTo>
                  <a:lnTo>
                    <a:pt x="456" y="734"/>
                  </a:lnTo>
                  <a:lnTo>
                    <a:pt x="458" y="740"/>
                  </a:lnTo>
                  <a:lnTo>
                    <a:pt x="462" y="745"/>
                  </a:lnTo>
                  <a:lnTo>
                    <a:pt x="469" y="752"/>
                  </a:lnTo>
                  <a:lnTo>
                    <a:pt x="469" y="752"/>
                  </a:lnTo>
                  <a:lnTo>
                    <a:pt x="529" y="815"/>
                  </a:lnTo>
                  <a:lnTo>
                    <a:pt x="529" y="815"/>
                  </a:lnTo>
                  <a:lnTo>
                    <a:pt x="539" y="826"/>
                  </a:lnTo>
                  <a:lnTo>
                    <a:pt x="543" y="833"/>
                  </a:lnTo>
                  <a:lnTo>
                    <a:pt x="546" y="840"/>
                  </a:lnTo>
                  <a:lnTo>
                    <a:pt x="548" y="849"/>
                  </a:lnTo>
                  <a:lnTo>
                    <a:pt x="548" y="856"/>
                  </a:lnTo>
                  <a:lnTo>
                    <a:pt x="546" y="865"/>
                  </a:lnTo>
                  <a:lnTo>
                    <a:pt x="541" y="874"/>
                  </a:lnTo>
                  <a:lnTo>
                    <a:pt x="541" y="874"/>
                  </a:lnTo>
                  <a:lnTo>
                    <a:pt x="532" y="889"/>
                  </a:lnTo>
                  <a:lnTo>
                    <a:pt x="525" y="898"/>
                  </a:lnTo>
                  <a:lnTo>
                    <a:pt x="521" y="902"/>
                  </a:lnTo>
                  <a:lnTo>
                    <a:pt x="514" y="904"/>
                  </a:lnTo>
                  <a:lnTo>
                    <a:pt x="507" y="904"/>
                  </a:lnTo>
                  <a:lnTo>
                    <a:pt x="497" y="904"/>
                  </a:lnTo>
                  <a:lnTo>
                    <a:pt x="497" y="904"/>
                  </a:lnTo>
                  <a:lnTo>
                    <a:pt x="442" y="898"/>
                  </a:lnTo>
                  <a:lnTo>
                    <a:pt x="356" y="893"/>
                  </a:lnTo>
                  <a:lnTo>
                    <a:pt x="312" y="893"/>
                  </a:lnTo>
                  <a:lnTo>
                    <a:pt x="270" y="893"/>
                  </a:lnTo>
                  <a:lnTo>
                    <a:pt x="238" y="896"/>
                  </a:lnTo>
                  <a:lnTo>
                    <a:pt x="226" y="900"/>
                  </a:lnTo>
                  <a:lnTo>
                    <a:pt x="217" y="904"/>
                  </a:lnTo>
                  <a:lnTo>
                    <a:pt x="217" y="904"/>
                  </a:lnTo>
                  <a:lnTo>
                    <a:pt x="215" y="900"/>
                  </a:lnTo>
                  <a:lnTo>
                    <a:pt x="210" y="896"/>
                  </a:lnTo>
                  <a:lnTo>
                    <a:pt x="199" y="891"/>
                  </a:lnTo>
                  <a:lnTo>
                    <a:pt x="192" y="889"/>
                  </a:lnTo>
                  <a:lnTo>
                    <a:pt x="183" y="889"/>
                  </a:lnTo>
                  <a:lnTo>
                    <a:pt x="183" y="889"/>
                  </a:lnTo>
                  <a:lnTo>
                    <a:pt x="166" y="888"/>
                  </a:lnTo>
                  <a:lnTo>
                    <a:pt x="148" y="884"/>
                  </a:lnTo>
                  <a:lnTo>
                    <a:pt x="136" y="881"/>
                  </a:lnTo>
                  <a:lnTo>
                    <a:pt x="127" y="879"/>
                  </a:lnTo>
                  <a:lnTo>
                    <a:pt x="127" y="879"/>
                  </a:lnTo>
                  <a:lnTo>
                    <a:pt x="111" y="882"/>
                  </a:lnTo>
                  <a:lnTo>
                    <a:pt x="99" y="886"/>
                  </a:lnTo>
                  <a:lnTo>
                    <a:pt x="99" y="886"/>
                  </a:lnTo>
                  <a:lnTo>
                    <a:pt x="101" y="877"/>
                  </a:lnTo>
                  <a:lnTo>
                    <a:pt x="99" y="858"/>
                  </a:lnTo>
                  <a:lnTo>
                    <a:pt x="99" y="858"/>
                  </a:lnTo>
                  <a:lnTo>
                    <a:pt x="97" y="833"/>
                  </a:lnTo>
                  <a:lnTo>
                    <a:pt x="95" y="822"/>
                  </a:lnTo>
                  <a:lnTo>
                    <a:pt x="92" y="814"/>
                  </a:lnTo>
                  <a:lnTo>
                    <a:pt x="92" y="814"/>
                  </a:lnTo>
                  <a:lnTo>
                    <a:pt x="88" y="805"/>
                  </a:lnTo>
                  <a:lnTo>
                    <a:pt x="90" y="794"/>
                  </a:lnTo>
                  <a:lnTo>
                    <a:pt x="90" y="794"/>
                  </a:lnTo>
                  <a:lnTo>
                    <a:pt x="90" y="787"/>
                  </a:lnTo>
                  <a:lnTo>
                    <a:pt x="90" y="782"/>
                  </a:lnTo>
                  <a:lnTo>
                    <a:pt x="88" y="777"/>
                  </a:lnTo>
                  <a:lnTo>
                    <a:pt x="81" y="775"/>
                  </a:lnTo>
                  <a:lnTo>
                    <a:pt x="81" y="775"/>
                  </a:lnTo>
                  <a:lnTo>
                    <a:pt x="76" y="775"/>
                  </a:lnTo>
                  <a:lnTo>
                    <a:pt x="72" y="775"/>
                  </a:lnTo>
                  <a:lnTo>
                    <a:pt x="71" y="771"/>
                  </a:lnTo>
                  <a:lnTo>
                    <a:pt x="69" y="764"/>
                  </a:lnTo>
                  <a:lnTo>
                    <a:pt x="69" y="764"/>
                  </a:lnTo>
                  <a:lnTo>
                    <a:pt x="65" y="757"/>
                  </a:lnTo>
                  <a:lnTo>
                    <a:pt x="64" y="756"/>
                  </a:lnTo>
                  <a:lnTo>
                    <a:pt x="60" y="757"/>
                  </a:lnTo>
                  <a:lnTo>
                    <a:pt x="55" y="761"/>
                  </a:lnTo>
                  <a:lnTo>
                    <a:pt x="55" y="761"/>
                  </a:lnTo>
                  <a:lnTo>
                    <a:pt x="50" y="764"/>
                  </a:lnTo>
                  <a:lnTo>
                    <a:pt x="46" y="764"/>
                  </a:lnTo>
                  <a:lnTo>
                    <a:pt x="41" y="761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25" y="741"/>
                  </a:lnTo>
                  <a:lnTo>
                    <a:pt x="18" y="731"/>
                  </a:lnTo>
                  <a:lnTo>
                    <a:pt x="18" y="731"/>
                  </a:lnTo>
                  <a:lnTo>
                    <a:pt x="7" y="715"/>
                  </a:lnTo>
                  <a:lnTo>
                    <a:pt x="0" y="706"/>
                  </a:lnTo>
                  <a:lnTo>
                    <a:pt x="0" y="706"/>
                  </a:lnTo>
                  <a:lnTo>
                    <a:pt x="4" y="699"/>
                  </a:lnTo>
                  <a:lnTo>
                    <a:pt x="13" y="689"/>
                  </a:lnTo>
                  <a:lnTo>
                    <a:pt x="13" y="689"/>
                  </a:lnTo>
                  <a:lnTo>
                    <a:pt x="18" y="682"/>
                  </a:lnTo>
                  <a:lnTo>
                    <a:pt x="25" y="669"/>
                  </a:lnTo>
                  <a:lnTo>
                    <a:pt x="32" y="655"/>
                  </a:lnTo>
                  <a:lnTo>
                    <a:pt x="35" y="643"/>
                  </a:lnTo>
                  <a:lnTo>
                    <a:pt x="35" y="643"/>
                  </a:lnTo>
                  <a:lnTo>
                    <a:pt x="37" y="629"/>
                  </a:lnTo>
                  <a:lnTo>
                    <a:pt x="39" y="609"/>
                  </a:lnTo>
                  <a:lnTo>
                    <a:pt x="42" y="601"/>
                  </a:lnTo>
                  <a:lnTo>
                    <a:pt x="44" y="590"/>
                  </a:lnTo>
                  <a:lnTo>
                    <a:pt x="50" y="583"/>
                  </a:lnTo>
                  <a:lnTo>
                    <a:pt x="57" y="576"/>
                  </a:lnTo>
                  <a:lnTo>
                    <a:pt x="57" y="576"/>
                  </a:lnTo>
                  <a:lnTo>
                    <a:pt x="71" y="564"/>
                  </a:lnTo>
                  <a:lnTo>
                    <a:pt x="78" y="557"/>
                  </a:lnTo>
                  <a:lnTo>
                    <a:pt x="87" y="553"/>
                  </a:lnTo>
                  <a:lnTo>
                    <a:pt x="97" y="549"/>
                  </a:lnTo>
                  <a:lnTo>
                    <a:pt x="106" y="548"/>
                  </a:lnTo>
                  <a:lnTo>
                    <a:pt x="118" y="548"/>
                  </a:lnTo>
                  <a:lnTo>
                    <a:pt x="131" y="551"/>
                  </a:lnTo>
                  <a:lnTo>
                    <a:pt x="131" y="551"/>
                  </a:lnTo>
                  <a:lnTo>
                    <a:pt x="152" y="560"/>
                  </a:lnTo>
                  <a:lnTo>
                    <a:pt x="162" y="565"/>
                  </a:lnTo>
                  <a:lnTo>
                    <a:pt x="169" y="567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90" y="567"/>
                  </a:lnTo>
                  <a:lnTo>
                    <a:pt x="196" y="565"/>
                  </a:lnTo>
                  <a:lnTo>
                    <a:pt x="203" y="562"/>
                  </a:lnTo>
                  <a:lnTo>
                    <a:pt x="208" y="555"/>
                  </a:lnTo>
                  <a:lnTo>
                    <a:pt x="217" y="544"/>
                  </a:lnTo>
                  <a:lnTo>
                    <a:pt x="236" y="511"/>
                  </a:lnTo>
                  <a:lnTo>
                    <a:pt x="236" y="511"/>
                  </a:lnTo>
                  <a:lnTo>
                    <a:pt x="293" y="405"/>
                  </a:lnTo>
                  <a:lnTo>
                    <a:pt x="293" y="405"/>
                  </a:lnTo>
                  <a:lnTo>
                    <a:pt x="300" y="384"/>
                  </a:lnTo>
                  <a:lnTo>
                    <a:pt x="308" y="359"/>
                  </a:lnTo>
                  <a:lnTo>
                    <a:pt x="308" y="359"/>
                  </a:lnTo>
                  <a:lnTo>
                    <a:pt x="312" y="350"/>
                  </a:lnTo>
                  <a:lnTo>
                    <a:pt x="314" y="347"/>
                  </a:lnTo>
                  <a:lnTo>
                    <a:pt x="314" y="347"/>
                  </a:lnTo>
                  <a:lnTo>
                    <a:pt x="324" y="333"/>
                  </a:lnTo>
                  <a:lnTo>
                    <a:pt x="335" y="322"/>
                  </a:lnTo>
                  <a:lnTo>
                    <a:pt x="342" y="312"/>
                  </a:lnTo>
                  <a:lnTo>
                    <a:pt x="342" y="312"/>
                  </a:lnTo>
                  <a:lnTo>
                    <a:pt x="345" y="303"/>
                  </a:lnTo>
                  <a:lnTo>
                    <a:pt x="347" y="292"/>
                  </a:lnTo>
                  <a:lnTo>
                    <a:pt x="347" y="282"/>
                  </a:lnTo>
                  <a:lnTo>
                    <a:pt x="345" y="276"/>
                  </a:lnTo>
                  <a:lnTo>
                    <a:pt x="342" y="269"/>
                  </a:lnTo>
                  <a:lnTo>
                    <a:pt x="342" y="269"/>
                  </a:lnTo>
                  <a:lnTo>
                    <a:pt x="342" y="266"/>
                  </a:lnTo>
                  <a:lnTo>
                    <a:pt x="345" y="259"/>
                  </a:lnTo>
                  <a:lnTo>
                    <a:pt x="356" y="248"/>
                  </a:lnTo>
                  <a:lnTo>
                    <a:pt x="372" y="231"/>
                  </a:lnTo>
                  <a:lnTo>
                    <a:pt x="372" y="231"/>
                  </a:lnTo>
                  <a:lnTo>
                    <a:pt x="381" y="218"/>
                  </a:lnTo>
                  <a:lnTo>
                    <a:pt x="388" y="210"/>
                  </a:lnTo>
                  <a:lnTo>
                    <a:pt x="391" y="201"/>
                  </a:lnTo>
                  <a:lnTo>
                    <a:pt x="391" y="201"/>
                  </a:lnTo>
                  <a:lnTo>
                    <a:pt x="393" y="192"/>
                  </a:lnTo>
                  <a:lnTo>
                    <a:pt x="393" y="178"/>
                  </a:lnTo>
                  <a:lnTo>
                    <a:pt x="391" y="164"/>
                  </a:lnTo>
                  <a:lnTo>
                    <a:pt x="389" y="158"/>
                  </a:lnTo>
                  <a:lnTo>
                    <a:pt x="386" y="153"/>
                  </a:lnTo>
                  <a:lnTo>
                    <a:pt x="386" y="153"/>
                  </a:lnTo>
                  <a:lnTo>
                    <a:pt x="375" y="139"/>
                  </a:lnTo>
                  <a:lnTo>
                    <a:pt x="359" y="123"/>
                  </a:lnTo>
                  <a:lnTo>
                    <a:pt x="338" y="104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322" y="46"/>
                  </a:lnTo>
                  <a:lnTo>
                    <a:pt x="340" y="19"/>
                  </a:lnTo>
                  <a:lnTo>
                    <a:pt x="347" y="7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72" y="49"/>
                  </a:lnTo>
                  <a:lnTo>
                    <a:pt x="389" y="86"/>
                  </a:lnTo>
                  <a:lnTo>
                    <a:pt x="402" y="107"/>
                  </a:lnTo>
                  <a:lnTo>
                    <a:pt x="402" y="107"/>
                  </a:lnTo>
                  <a:lnTo>
                    <a:pt x="411" y="120"/>
                  </a:lnTo>
                  <a:lnTo>
                    <a:pt x="423" y="132"/>
                  </a:lnTo>
                  <a:lnTo>
                    <a:pt x="437" y="144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58" y="157"/>
                  </a:lnTo>
                  <a:lnTo>
                    <a:pt x="462" y="160"/>
                  </a:lnTo>
                  <a:lnTo>
                    <a:pt x="463" y="164"/>
                  </a:lnTo>
                  <a:lnTo>
                    <a:pt x="463" y="169"/>
                  </a:lnTo>
                  <a:lnTo>
                    <a:pt x="463" y="173"/>
                  </a:lnTo>
                  <a:lnTo>
                    <a:pt x="462" y="178"/>
                  </a:lnTo>
                  <a:lnTo>
                    <a:pt x="456" y="185"/>
                  </a:lnTo>
                  <a:lnTo>
                    <a:pt x="456" y="185"/>
                  </a:lnTo>
                  <a:lnTo>
                    <a:pt x="451" y="192"/>
                  </a:lnTo>
                  <a:lnTo>
                    <a:pt x="448" y="197"/>
                  </a:lnTo>
                  <a:lnTo>
                    <a:pt x="448" y="206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51" y="224"/>
                  </a:lnTo>
                  <a:lnTo>
                    <a:pt x="455" y="232"/>
                  </a:lnTo>
                  <a:lnTo>
                    <a:pt x="462" y="247"/>
                  </a:lnTo>
                  <a:lnTo>
                    <a:pt x="465" y="255"/>
                  </a:lnTo>
                  <a:lnTo>
                    <a:pt x="469" y="262"/>
                  </a:lnTo>
                  <a:lnTo>
                    <a:pt x="469" y="269"/>
                  </a:lnTo>
                  <a:lnTo>
                    <a:pt x="467" y="276"/>
                  </a:lnTo>
                  <a:lnTo>
                    <a:pt x="467" y="276"/>
                  </a:lnTo>
                  <a:lnTo>
                    <a:pt x="460" y="289"/>
                  </a:lnTo>
                  <a:lnTo>
                    <a:pt x="453" y="301"/>
                  </a:lnTo>
                  <a:lnTo>
                    <a:pt x="448" y="308"/>
                  </a:lnTo>
                  <a:lnTo>
                    <a:pt x="440" y="313"/>
                  </a:lnTo>
                  <a:lnTo>
                    <a:pt x="432" y="319"/>
                  </a:lnTo>
                  <a:lnTo>
                    <a:pt x="421" y="324"/>
                  </a:lnTo>
                  <a:lnTo>
                    <a:pt x="421" y="324"/>
                  </a:lnTo>
                  <a:lnTo>
                    <a:pt x="389" y="336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9" y="343"/>
                  </a:lnTo>
                  <a:lnTo>
                    <a:pt x="377" y="352"/>
                  </a:lnTo>
                  <a:lnTo>
                    <a:pt x="377" y="359"/>
                  </a:lnTo>
                  <a:lnTo>
                    <a:pt x="379" y="365"/>
                  </a:lnTo>
                  <a:lnTo>
                    <a:pt x="382" y="372"/>
                  </a:lnTo>
                  <a:lnTo>
                    <a:pt x="388" y="379"/>
                  </a:lnTo>
                  <a:lnTo>
                    <a:pt x="396" y="384"/>
                  </a:lnTo>
                  <a:lnTo>
                    <a:pt x="409" y="389"/>
                  </a:lnTo>
                  <a:lnTo>
                    <a:pt x="409" y="389"/>
                  </a:lnTo>
                  <a:lnTo>
                    <a:pt x="432" y="398"/>
                  </a:lnTo>
                  <a:lnTo>
                    <a:pt x="442" y="402"/>
                  </a:lnTo>
                  <a:lnTo>
                    <a:pt x="451" y="407"/>
                  </a:lnTo>
                  <a:lnTo>
                    <a:pt x="460" y="412"/>
                  </a:lnTo>
                  <a:lnTo>
                    <a:pt x="467" y="421"/>
                  </a:lnTo>
                  <a:lnTo>
                    <a:pt x="474" y="433"/>
                  </a:lnTo>
                  <a:lnTo>
                    <a:pt x="479" y="449"/>
                  </a:lnTo>
                  <a:lnTo>
                    <a:pt x="479" y="449"/>
                  </a:lnTo>
                  <a:lnTo>
                    <a:pt x="490" y="477"/>
                  </a:lnTo>
                  <a:lnTo>
                    <a:pt x="495" y="493"/>
                  </a:lnTo>
                  <a:lnTo>
                    <a:pt x="499" y="498"/>
                  </a:lnTo>
                  <a:lnTo>
                    <a:pt x="500" y="498"/>
                  </a:lnTo>
                  <a:lnTo>
                    <a:pt x="500" y="498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110820" y="3938691"/>
              <a:ext cx="380110" cy="374757"/>
            </a:xfrm>
            <a:custGeom>
              <a:avLst/>
              <a:gdLst/>
              <a:ahLst/>
              <a:cxnLst>
                <a:cxn ang="0">
                  <a:pos x="164" y="421"/>
                </a:cxn>
                <a:cxn ang="0">
                  <a:pos x="167" y="407"/>
                </a:cxn>
                <a:cxn ang="0">
                  <a:pos x="188" y="404"/>
                </a:cxn>
                <a:cxn ang="0">
                  <a:pos x="206" y="409"/>
                </a:cxn>
                <a:cxn ang="0">
                  <a:pos x="222" y="418"/>
                </a:cxn>
                <a:cxn ang="0">
                  <a:pos x="231" y="416"/>
                </a:cxn>
                <a:cxn ang="0">
                  <a:pos x="241" y="404"/>
                </a:cxn>
                <a:cxn ang="0">
                  <a:pos x="234" y="372"/>
                </a:cxn>
                <a:cxn ang="0">
                  <a:pos x="225" y="361"/>
                </a:cxn>
                <a:cxn ang="0">
                  <a:pos x="215" y="345"/>
                </a:cxn>
                <a:cxn ang="0">
                  <a:pos x="224" y="337"/>
                </a:cxn>
                <a:cxn ang="0">
                  <a:pos x="277" y="291"/>
                </a:cxn>
                <a:cxn ang="0">
                  <a:pos x="284" y="287"/>
                </a:cxn>
                <a:cxn ang="0">
                  <a:pos x="312" y="308"/>
                </a:cxn>
                <a:cxn ang="0">
                  <a:pos x="342" y="331"/>
                </a:cxn>
                <a:cxn ang="0">
                  <a:pos x="366" y="338"/>
                </a:cxn>
                <a:cxn ang="0">
                  <a:pos x="382" y="331"/>
                </a:cxn>
                <a:cxn ang="0">
                  <a:pos x="416" y="300"/>
                </a:cxn>
                <a:cxn ang="0">
                  <a:pos x="428" y="270"/>
                </a:cxn>
                <a:cxn ang="0">
                  <a:pos x="421" y="234"/>
                </a:cxn>
                <a:cxn ang="0">
                  <a:pos x="410" y="194"/>
                </a:cxn>
                <a:cxn ang="0">
                  <a:pos x="400" y="178"/>
                </a:cxn>
                <a:cxn ang="0">
                  <a:pos x="372" y="150"/>
                </a:cxn>
                <a:cxn ang="0">
                  <a:pos x="370" y="131"/>
                </a:cxn>
                <a:cxn ang="0">
                  <a:pos x="391" y="111"/>
                </a:cxn>
                <a:cxn ang="0">
                  <a:pos x="409" y="85"/>
                </a:cxn>
                <a:cxn ang="0">
                  <a:pos x="400" y="62"/>
                </a:cxn>
                <a:cxn ang="0">
                  <a:pos x="382" y="57"/>
                </a:cxn>
                <a:cxn ang="0">
                  <a:pos x="352" y="67"/>
                </a:cxn>
                <a:cxn ang="0">
                  <a:pos x="340" y="72"/>
                </a:cxn>
                <a:cxn ang="0">
                  <a:pos x="324" y="72"/>
                </a:cxn>
                <a:cxn ang="0">
                  <a:pos x="315" y="58"/>
                </a:cxn>
                <a:cxn ang="0">
                  <a:pos x="292" y="0"/>
                </a:cxn>
                <a:cxn ang="0">
                  <a:pos x="222" y="7"/>
                </a:cxn>
                <a:cxn ang="0">
                  <a:pos x="208" y="13"/>
                </a:cxn>
                <a:cxn ang="0">
                  <a:pos x="203" y="30"/>
                </a:cxn>
                <a:cxn ang="0">
                  <a:pos x="196" y="62"/>
                </a:cxn>
                <a:cxn ang="0">
                  <a:pos x="180" y="71"/>
                </a:cxn>
                <a:cxn ang="0">
                  <a:pos x="143" y="72"/>
                </a:cxn>
                <a:cxn ang="0">
                  <a:pos x="102" y="72"/>
                </a:cxn>
                <a:cxn ang="0">
                  <a:pos x="78" y="71"/>
                </a:cxn>
                <a:cxn ang="0">
                  <a:pos x="58" y="62"/>
                </a:cxn>
                <a:cxn ang="0">
                  <a:pos x="62" y="101"/>
                </a:cxn>
                <a:cxn ang="0">
                  <a:pos x="55" y="134"/>
                </a:cxn>
                <a:cxn ang="0">
                  <a:pos x="44" y="173"/>
                </a:cxn>
                <a:cxn ang="0">
                  <a:pos x="21" y="212"/>
                </a:cxn>
                <a:cxn ang="0">
                  <a:pos x="11" y="212"/>
                </a:cxn>
                <a:cxn ang="0">
                  <a:pos x="0" y="210"/>
                </a:cxn>
                <a:cxn ang="0">
                  <a:pos x="2" y="217"/>
                </a:cxn>
                <a:cxn ang="0">
                  <a:pos x="16" y="245"/>
                </a:cxn>
                <a:cxn ang="0">
                  <a:pos x="16" y="254"/>
                </a:cxn>
                <a:cxn ang="0">
                  <a:pos x="16" y="264"/>
                </a:cxn>
                <a:cxn ang="0">
                  <a:pos x="37" y="300"/>
                </a:cxn>
                <a:cxn ang="0">
                  <a:pos x="72" y="347"/>
                </a:cxn>
                <a:cxn ang="0">
                  <a:pos x="113" y="388"/>
                </a:cxn>
                <a:cxn ang="0">
                  <a:pos x="148" y="416"/>
                </a:cxn>
              </a:cxnLst>
              <a:rect l="0" t="0" r="r" b="b"/>
              <a:pathLst>
                <a:path w="428" h="421">
                  <a:moveTo>
                    <a:pt x="160" y="421"/>
                  </a:moveTo>
                  <a:lnTo>
                    <a:pt x="160" y="421"/>
                  </a:lnTo>
                  <a:lnTo>
                    <a:pt x="164" y="421"/>
                  </a:lnTo>
                  <a:lnTo>
                    <a:pt x="164" y="419"/>
                  </a:lnTo>
                  <a:lnTo>
                    <a:pt x="166" y="412"/>
                  </a:lnTo>
                  <a:lnTo>
                    <a:pt x="167" y="407"/>
                  </a:lnTo>
                  <a:lnTo>
                    <a:pt x="171" y="404"/>
                  </a:lnTo>
                  <a:lnTo>
                    <a:pt x="178" y="402"/>
                  </a:lnTo>
                  <a:lnTo>
                    <a:pt x="188" y="404"/>
                  </a:lnTo>
                  <a:lnTo>
                    <a:pt x="188" y="404"/>
                  </a:lnTo>
                  <a:lnTo>
                    <a:pt x="199" y="405"/>
                  </a:lnTo>
                  <a:lnTo>
                    <a:pt x="206" y="409"/>
                  </a:lnTo>
                  <a:lnTo>
                    <a:pt x="217" y="414"/>
                  </a:lnTo>
                  <a:lnTo>
                    <a:pt x="218" y="418"/>
                  </a:lnTo>
                  <a:lnTo>
                    <a:pt x="222" y="418"/>
                  </a:lnTo>
                  <a:lnTo>
                    <a:pt x="225" y="418"/>
                  </a:lnTo>
                  <a:lnTo>
                    <a:pt x="231" y="416"/>
                  </a:lnTo>
                  <a:lnTo>
                    <a:pt x="231" y="416"/>
                  </a:lnTo>
                  <a:lnTo>
                    <a:pt x="236" y="412"/>
                  </a:lnTo>
                  <a:lnTo>
                    <a:pt x="240" y="407"/>
                  </a:lnTo>
                  <a:lnTo>
                    <a:pt x="241" y="404"/>
                  </a:lnTo>
                  <a:lnTo>
                    <a:pt x="243" y="398"/>
                  </a:lnTo>
                  <a:lnTo>
                    <a:pt x="241" y="386"/>
                  </a:lnTo>
                  <a:lnTo>
                    <a:pt x="234" y="372"/>
                  </a:lnTo>
                  <a:lnTo>
                    <a:pt x="234" y="372"/>
                  </a:lnTo>
                  <a:lnTo>
                    <a:pt x="231" y="367"/>
                  </a:lnTo>
                  <a:lnTo>
                    <a:pt x="225" y="361"/>
                  </a:lnTo>
                  <a:lnTo>
                    <a:pt x="218" y="352"/>
                  </a:lnTo>
                  <a:lnTo>
                    <a:pt x="215" y="349"/>
                  </a:lnTo>
                  <a:lnTo>
                    <a:pt x="215" y="345"/>
                  </a:lnTo>
                  <a:lnTo>
                    <a:pt x="218" y="342"/>
                  </a:lnTo>
                  <a:lnTo>
                    <a:pt x="224" y="337"/>
                  </a:lnTo>
                  <a:lnTo>
                    <a:pt x="224" y="337"/>
                  </a:lnTo>
                  <a:lnTo>
                    <a:pt x="241" y="324"/>
                  </a:lnTo>
                  <a:lnTo>
                    <a:pt x="255" y="310"/>
                  </a:lnTo>
                  <a:lnTo>
                    <a:pt x="277" y="291"/>
                  </a:lnTo>
                  <a:lnTo>
                    <a:pt x="277" y="291"/>
                  </a:lnTo>
                  <a:lnTo>
                    <a:pt x="282" y="287"/>
                  </a:lnTo>
                  <a:lnTo>
                    <a:pt x="284" y="287"/>
                  </a:lnTo>
                  <a:lnTo>
                    <a:pt x="285" y="289"/>
                  </a:lnTo>
                  <a:lnTo>
                    <a:pt x="294" y="294"/>
                  </a:lnTo>
                  <a:lnTo>
                    <a:pt x="312" y="308"/>
                  </a:lnTo>
                  <a:lnTo>
                    <a:pt x="312" y="308"/>
                  </a:lnTo>
                  <a:lnTo>
                    <a:pt x="333" y="324"/>
                  </a:lnTo>
                  <a:lnTo>
                    <a:pt x="342" y="331"/>
                  </a:lnTo>
                  <a:lnTo>
                    <a:pt x="350" y="337"/>
                  </a:lnTo>
                  <a:lnTo>
                    <a:pt x="358" y="338"/>
                  </a:lnTo>
                  <a:lnTo>
                    <a:pt x="366" y="338"/>
                  </a:lnTo>
                  <a:lnTo>
                    <a:pt x="373" y="337"/>
                  </a:lnTo>
                  <a:lnTo>
                    <a:pt x="382" y="331"/>
                  </a:lnTo>
                  <a:lnTo>
                    <a:pt x="382" y="331"/>
                  </a:lnTo>
                  <a:lnTo>
                    <a:pt x="400" y="317"/>
                  </a:lnTo>
                  <a:lnTo>
                    <a:pt x="409" y="308"/>
                  </a:lnTo>
                  <a:lnTo>
                    <a:pt x="416" y="300"/>
                  </a:lnTo>
                  <a:lnTo>
                    <a:pt x="423" y="291"/>
                  </a:lnTo>
                  <a:lnTo>
                    <a:pt x="426" y="282"/>
                  </a:lnTo>
                  <a:lnTo>
                    <a:pt x="428" y="270"/>
                  </a:lnTo>
                  <a:lnTo>
                    <a:pt x="426" y="259"/>
                  </a:lnTo>
                  <a:lnTo>
                    <a:pt x="426" y="259"/>
                  </a:lnTo>
                  <a:lnTo>
                    <a:pt x="421" y="234"/>
                  </a:lnTo>
                  <a:lnTo>
                    <a:pt x="417" y="213"/>
                  </a:lnTo>
                  <a:lnTo>
                    <a:pt x="414" y="203"/>
                  </a:lnTo>
                  <a:lnTo>
                    <a:pt x="410" y="194"/>
                  </a:lnTo>
                  <a:lnTo>
                    <a:pt x="407" y="185"/>
                  </a:lnTo>
                  <a:lnTo>
                    <a:pt x="400" y="178"/>
                  </a:lnTo>
                  <a:lnTo>
                    <a:pt x="400" y="178"/>
                  </a:lnTo>
                  <a:lnTo>
                    <a:pt x="384" y="164"/>
                  </a:lnTo>
                  <a:lnTo>
                    <a:pt x="377" y="157"/>
                  </a:lnTo>
                  <a:lnTo>
                    <a:pt x="372" y="150"/>
                  </a:lnTo>
                  <a:lnTo>
                    <a:pt x="368" y="143"/>
                  </a:lnTo>
                  <a:lnTo>
                    <a:pt x="366" y="138"/>
                  </a:lnTo>
                  <a:lnTo>
                    <a:pt x="370" y="131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391" y="111"/>
                  </a:lnTo>
                  <a:lnTo>
                    <a:pt x="398" y="102"/>
                  </a:lnTo>
                  <a:lnTo>
                    <a:pt x="403" y="94"/>
                  </a:lnTo>
                  <a:lnTo>
                    <a:pt x="409" y="85"/>
                  </a:lnTo>
                  <a:lnTo>
                    <a:pt x="409" y="76"/>
                  </a:lnTo>
                  <a:lnTo>
                    <a:pt x="407" y="69"/>
                  </a:lnTo>
                  <a:lnTo>
                    <a:pt x="400" y="62"/>
                  </a:lnTo>
                  <a:lnTo>
                    <a:pt x="400" y="62"/>
                  </a:lnTo>
                  <a:lnTo>
                    <a:pt x="391" y="58"/>
                  </a:lnTo>
                  <a:lnTo>
                    <a:pt x="382" y="57"/>
                  </a:lnTo>
                  <a:lnTo>
                    <a:pt x="373" y="58"/>
                  </a:lnTo>
                  <a:lnTo>
                    <a:pt x="366" y="60"/>
                  </a:lnTo>
                  <a:lnTo>
                    <a:pt x="352" y="67"/>
                  </a:lnTo>
                  <a:lnTo>
                    <a:pt x="345" y="71"/>
                  </a:lnTo>
                  <a:lnTo>
                    <a:pt x="340" y="72"/>
                  </a:lnTo>
                  <a:lnTo>
                    <a:pt x="340" y="72"/>
                  </a:lnTo>
                  <a:lnTo>
                    <a:pt x="333" y="74"/>
                  </a:lnTo>
                  <a:lnTo>
                    <a:pt x="328" y="74"/>
                  </a:lnTo>
                  <a:lnTo>
                    <a:pt x="324" y="72"/>
                  </a:lnTo>
                  <a:lnTo>
                    <a:pt x="322" y="71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06" y="41"/>
                  </a:lnTo>
                  <a:lnTo>
                    <a:pt x="299" y="2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52" y="4"/>
                  </a:lnTo>
                  <a:lnTo>
                    <a:pt x="222" y="7"/>
                  </a:lnTo>
                  <a:lnTo>
                    <a:pt x="213" y="9"/>
                  </a:lnTo>
                  <a:lnTo>
                    <a:pt x="208" y="13"/>
                  </a:lnTo>
                  <a:lnTo>
                    <a:pt x="208" y="13"/>
                  </a:lnTo>
                  <a:lnTo>
                    <a:pt x="206" y="18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197" y="48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4" y="65"/>
                  </a:lnTo>
                  <a:lnTo>
                    <a:pt x="188" y="69"/>
                  </a:lnTo>
                  <a:lnTo>
                    <a:pt x="180" y="71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43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02" y="72"/>
                  </a:lnTo>
                  <a:lnTo>
                    <a:pt x="88" y="72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63" y="65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62" y="74"/>
                  </a:lnTo>
                  <a:lnTo>
                    <a:pt x="63" y="86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58" y="115"/>
                  </a:lnTo>
                  <a:lnTo>
                    <a:pt x="55" y="134"/>
                  </a:lnTo>
                  <a:lnTo>
                    <a:pt x="51" y="155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30" y="201"/>
                  </a:lnTo>
                  <a:lnTo>
                    <a:pt x="25" y="210"/>
                  </a:lnTo>
                  <a:lnTo>
                    <a:pt x="21" y="212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1" y="212"/>
                  </a:lnTo>
                  <a:lnTo>
                    <a:pt x="4" y="210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2" y="217"/>
                  </a:lnTo>
                  <a:lnTo>
                    <a:pt x="7" y="229"/>
                  </a:lnTo>
                  <a:lnTo>
                    <a:pt x="12" y="238"/>
                  </a:lnTo>
                  <a:lnTo>
                    <a:pt x="16" y="245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16" y="254"/>
                  </a:lnTo>
                  <a:lnTo>
                    <a:pt x="12" y="256"/>
                  </a:lnTo>
                  <a:lnTo>
                    <a:pt x="12" y="259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25" y="278"/>
                  </a:lnTo>
                  <a:lnTo>
                    <a:pt x="37" y="300"/>
                  </a:lnTo>
                  <a:lnTo>
                    <a:pt x="55" y="324"/>
                  </a:lnTo>
                  <a:lnTo>
                    <a:pt x="62" y="337"/>
                  </a:lnTo>
                  <a:lnTo>
                    <a:pt x="72" y="347"/>
                  </a:lnTo>
                  <a:lnTo>
                    <a:pt x="72" y="347"/>
                  </a:lnTo>
                  <a:lnTo>
                    <a:pt x="92" y="367"/>
                  </a:lnTo>
                  <a:lnTo>
                    <a:pt x="113" y="388"/>
                  </a:lnTo>
                  <a:lnTo>
                    <a:pt x="123" y="398"/>
                  </a:lnTo>
                  <a:lnTo>
                    <a:pt x="136" y="407"/>
                  </a:lnTo>
                  <a:lnTo>
                    <a:pt x="148" y="416"/>
                  </a:lnTo>
                  <a:lnTo>
                    <a:pt x="160" y="421"/>
                  </a:lnTo>
                  <a:lnTo>
                    <a:pt x="160" y="42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253584" y="3836972"/>
              <a:ext cx="474692" cy="576412"/>
            </a:xfrm>
            <a:custGeom>
              <a:avLst/>
              <a:gdLst/>
              <a:ahLst/>
              <a:cxnLst>
                <a:cxn ang="0">
                  <a:pos x="523" y="27"/>
                </a:cxn>
                <a:cxn ang="0">
                  <a:pos x="500" y="11"/>
                </a:cxn>
                <a:cxn ang="0">
                  <a:pos x="451" y="0"/>
                </a:cxn>
                <a:cxn ang="0">
                  <a:pos x="426" y="9"/>
                </a:cxn>
                <a:cxn ang="0">
                  <a:pos x="405" y="43"/>
                </a:cxn>
                <a:cxn ang="0">
                  <a:pos x="382" y="74"/>
                </a:cxn>
                <a:cxn ang="0">
                  <a:pos x="360" y="113"/>
                </a:cxn>
                <a:cxn ang="0">
                  <a:pos x="342" y="124"/>
                </a:cxn>
                <a:cxn ang="0">
                  <a:pos x="132" y="113"/>
                </a:cxn>
                <a:cxn ang="0">
                  <a:pos x="166" y="185"/>
                </a:cxn>
                <a:cxn ang="0">
                  <a:pos x="189" y="182"/>
                </a:cxn>
                <a:cxn ang="0">
                  <a:pos x="222" y="168"/>
                </a:cxn>
                <a:cxn ang="0">
                  <a:pos x="250" y="182"/>
                </a:cxn>
                <a:cxn ang="0">
                  <a:pos x="243" y="207"/>
                </a:cxn>
                <a:cxn ang="0">
                  <a:pos x="215" y="235"/>
                </a:cxn>
                <a:cxn ang="0">
                  <a:pos x="208" y="252"/>
                </a:cxn>
                <a:cxn ang="0">
                  <a:pos x="227" y="281"/>
                </a:cxn>
                <a:cxn ang="0">
                  <a:pos x="256" y="321"/>
                </a:cxn>
                <a:cxn ang="0">
                  <a:pos x="264" y="365"/>
                </a:cxn>
                <a:cxn ang="0">
                  <a:pos x="268" y="393"/>
                </a:cxn>
                <a:cxn ang="0">
                  <a:pos x="247" y="423"/>
                </a:cxn>
                <a:cxn ang="0">
                  <a:pos x="212" y="450"/>
                </a:cxn>
                <a:cxn ang="0">
                  <a:pos x="189" y="448"/>
                </a:cxn>
                <a:cxn ang="0">
                  <a:pos x="148" y="416"/>
                </a:cxn>
                <a:cxn ang="0">
                  <a:pos x="120" y="402"/>
                </a:cxn>
                <a:cxn ang="0">
                  <a:pos x="74" y="443"/>
                </a:cxn>
                <a:cxn ang="0">
                  <a:pos x="57" y="457"/>
                </a:cxn>
                <a:cxn ang="0">
                  <a:pos x="58" y="467"/>
                </a:cxn>
                <a:cxn ang="0">
                  <a:pos x="81" y="502"/>
                </a:cxn>
                <a:cxn ang="0">
                  <a:pos x="80" y="522"/>
                </a:cxn>
                <a:cxn ang="0">
                  <a:pos x="62" y="531"/>
                </a:cxn>
                <a:cxn ang="0">
                  <a:pos x="44" y="518"/>
                </a:cxn>
                <a:cxn ang="0">
                  <a:pos x="9" y="520"/>
                </a:cxn>
                <a:cxn ang="0">
                  <a:pos x="36" y="575"/>
                </a:cxn>
                <a:cxn ang="0">
                  <a:pos x="60" y="619"/>
                </a:cxn>
                <a:cxn ang="0">
                  <a:pos x="67" y="647"/>
                </a:cxn>
                <a:cxn ang="0">
                  <a:pos x="95" y="628"/>
                </a:cxn>
                <a:cxn ang="0">
                  <a:pos x="120" y="596"/>
                </a:cxn>
                <a:cxn ang="0">
                  <a:pos x="185" y="592"/>
                </a:cxn>
                <a:cxn ang="0">
                  <a:pos x="219" y="589"/>
                </a:cxn>
                <a:cxn ang="0">
                  <a:pos x="300" y="546"/>
                </a:cxn>
                <a:cxn ang="0">
                  <a:pos x="321" y="531"/>
                </a:cxn>
                <a:cxn ang="0">
                  <a:pos x="338" y="517"/>
                </a:cxn>
                <a:cxn ang="0">
                  <a:pos x="351" y="473"/>
                </a:cxn>
                <a:cxn ang="0">
                  <a:pos x="372" y="430"/>
                </a:cxn>
                <a:cxn ang="0">
                  <a:pos x="382" y="404"/>
                </a:cxn>
                <a:cxn ang="0">
                  <a:pos x="388" y="369"/>
                </a:cxn>
                <a:cxn ang="0">
                  <a:pos x="414" y="344"/>
                </a:cxn>
                <a:cxn ang="0">
                  <a:pos x="455" y="309"/>
                </a:cxn>
                <a:cxn ang="0">
                  <a:pos x="483" y="251"/>
                </a:cxn>
                <a:cxn ang="0">
                  <a:pos x="495" y="140"/>
                </a:cxn>
                <a:cxn ang="0">
                  <a:pos x="532" y="55"/>
                </a:cxn>
              </a:cxnLst>
              <a:rect l="0" t="0" r="r" b="b"/>
              <a:pathLst>
                <a:path w="532" h="647">
                  <a:moveTo>
                    <a:pt x="525" y="30"/>
                  </a:moveTo>
                  <a:lnTo>
                    <a:pt x="525" y="30"/>
                  </a:lnTo>
                  <a:lnTo>
                    <a:pt x="525" y="29"/>
                  </a:lnTo>
                  <a:lnTo>
                    <a:pt x="523" y="27"/>
                  </a:lnTo>
                  <a:lnTo>
                    <a:pt x="522" y="23"/>
                  </a:lnTo>
                  <a:lnTo>
                    <a:pt x="516" y="20"/>
                  </a:lnTo>
                  <a:lnTo>
                    <a:pt x="511" y="15"/>
                  </a:lnTo>
                  <a:lnTo>
                    <a:pt x="500" y="11"/>
                  </a:lnTo>
                  <a:lnTo>
                    <a:pt x="486" y="8"/>
                  </a:lnTo>
                  <a:lnTo>
                    <a:pt x="486" y="8"/>
                  </a:lnTo>
                  <a:lnTo>
                    <a:pt x="462" y="2"/>
                  </a:lnTo>
                  <a:lnTo>
                    <a:pt x="451" y="0"/>
                  </a:lnTo>
                  <a:lnTo>
                    <a:pt x="444" y="2"/>
                  </a:lnTo>
                  <a:lnTo>
                    <a:pt x="437" y="2"/>
                  </a:lnTo>
                  <a:lnTo>
                    <a:pt x="432" y="6"/>
                  </a:lnTo>
                  <a:lnTo>
                    <a:pt x="426" y="9"/>
                  </a:lnTo>
                  <a:lnTo>
                    <a:pt x="421" y="16"/>
                  </a:lnTo>
                  <a:lnTo>
                    <a:pt x="421" y="16"/>
                  </a:lnTo>
                  <a:lnTo>
                    <a:pt x="412" y="29"/>
                  </a:lnTo>
                  <a:lnTo>
                    <a:pt x="405" y="43"/>
                  </a:lnTo>
                  <a:lnTo>
                    <a:pt x="398" y="53"/>
                  </a:lnTo>
                  <a:lnTo>
                    <a:pt x="391" y="62"/>
                  </a:lnTo>
                  <a:lnTo>
                    <a:pt x="391" y="62"/>
                  </a:lnTo>
                  <a:lnTo>
                    <a:pt x="382" y="74"/>
                  </a:lnTo>
                  <a:lnTo>
                    <a:pt x="379" y="80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0" y="113"/>
                  </a:lnTo>
                  <a:lnTo>
                    <a:pt x="354" y="118"/>
                  </a:lnTo>
                  <a:lnTo>
                    <a:pt x="349" y="122"/>
                  </a:lnTo>
                  <a:lnTo>
                    <a:pt x="349" y="122"/>
                  </a:lnTo>
                  <a:lnTo>
                    <a:pt x="342" y="124"/>
                  </a:lnTo>
                  <a:lnTo>
                    <a:pt x="331" y="124"/>
                  </a:lnTo>
                  <a:lnTo>
                    <a:pt x="301" y="122"/>
                  </a:lnTo>
                  <a:lnTo>
                    <a:pt x="263" y="118"/>
                  </a:lnTo>
                  <a:lnTo>
                    <a:pt x="132" y="113"/>
                  </a:lnTo>
                  <a:lnTo>
                    <a:pt x="159" y="180"/>
                  </a:lnTo>
                  <a:lnTo>
                    <a:pt x="159" y="180"/>
                  </a:lnTo>
                  <a:lnTo>
                    <a:pt x="161" y="182"/>
                  </a:lnTo>
                  <a:lnTo>
                    <a:pt x="166" y="185"/>
                  </a:lnTo>
                  <a:lnTo>
                    <a:pt x="169" y="185"/>
                  </a:lnTo>
                  <a:lnTo>
                    <a:pt x="175" y="185"/>
                  </a:lnTo>
                  <a:lnTo>
                    <a:pt x="182" y="185"/>
                  </a:lnTo>
                  <a:lnTo>
                    <a:pt x="189" y="182"/>
                  </a:lnTo>
                  <a:lnTo>
                    <a:pt x="189" y="182"/>
                  </a:lnTo>
                  <a:lnTo>
                    <a:pt x="205" y="175"/>
                  </a:lnTo>
                  <a:lnTo>
                    <a:pt x="213" y="171"/>
                  </a:lnTo>
                  <a:lnTo>
                    <a:pt x="222" y="168"/>
                  </a:lnTo>
                  <a:lnTo>
                    <a:pt x="229" y="168"/>
                  </a:lnTo>
                  <a:lnTo>
                    <a:pt x="236" y="170"/>
                  </a:lnTo>
                  <a:lnTo>
                    <a:pt x="243" y="173"/>
                  </a:lnTo>
                  <a:lnTo>
                    <a:pt x="250" y="182"/>
                  </a:lnTo>
                  <a:lnTo>
                    <a:pt x="250" y="182"/>
                  </a:lnTo>
                  <a:lnTo>
                    <a:pt x="249" y="185"/>
                  </a:lnTo>
                  <a:lnTo>
                    <a:pt x="247" y="194"/>
                  </a:lnTo>
                  <a:lnTo>
                    <a:pt x="243" y="207"/>
                  </a:lnTo>
                  <a:lnTo>
                    <a:pt x="240" y="212"/>
                  </a:lnTo>
                  <a:lnTo>
                    <a:pt x="234" y="217"/>
                  </a:lnTo>
                  <a:lnTo>
                    <a:pt x="234" y="217"/>
                  </a:lnTo>
                  <a:lnTo>
                    <a:pt x="215" y="235"/>
                  </a:lnTo>
                  <a:lnTo>
                    <a:pt x="208" y="242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8" y="252"/>
                  </a:lnTo>
                  <a:lnTo>
                    <a:pt x="212" y="261"/>
                  </a:lnTo>
                  <a:lnTo>
                    <a:pt x="217" y="270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38" y="289"/>
                  </a:lnTo>
                  <a:lnTo>
                    <a:pt x="247" y="302"/>
                  </a:lnTo>
                  <a:lnTo>
                    <a:pt x="254" y="312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9" y="346"/>
                  </a:lnTo>
                  <a:lnTo>
                    <a:pt x="264" y="365"/>
                  </a:lnTo>
                  <a:lnTo>
                    <a:pt x="264" y="365"/>
                  </a:lnTo>
                  <a:lnTo>
                    <a:pt x="266" y="370"/>
                  </a:lnTo>
                  <a:lnTo>
                    <a:pt x="268" y="381"/>
                  </a:lnTo>
                  <a:lnTo>
                    <a:pt x="268" y="386"/>
                  </a:lnTo>
                  <a:lnTo>
                    <a:pt x="268" y="393"/>
                  </a:lnTo>
                  <a:lnTo>
                    <a:pt x="264" y="400"/>
                  </a:lnTo>
                  <a:lnTo>
                    <a:pt x="261" y="407"/>
                  </a:lnTo>
                  <a:lnTo>
                    <a:pt x="261" y="407"/>
                  </a:lnTo>
                  <a:lnTo>
                    <a:pt x="247" y="423"/>
                  </a:lnTo>
                  <a:lnTo>
                    <a:pt x="231" y="436"/>
                  </a:lnTo>
                  <a:lnTo>
                    <a:pt x="215" y="450"/>
                  </a:lnTo>
                  <a:lnTo>
                    <a:pt x="215" y="450"/>
                  </a:lnTo>
                  <a:lnTo>
                    <a:pt x="212" y="450"/>
                  </a:lnTo>
                  <a:lnTo>
                    <a:pt x="205" y="451"/>
                  </a:lnTo>
                  <a:lnTo>
                    <a:pt x="199" y="451"/>
                  </a:lnTo>
                  <a:lnTo>
                    <a:pt x="194" y="451"/>
                  </a:lnTo>
                  <a:lnTo>
                    <a:pt x="189" y="448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66" y="430"/>
                  </a:lnTo>
                  <a:lnTo>
                    <a:pt x="148" y="416"/>
                  </a:lnTo>
                  <a:lnTo>
                    <a:pt x="129" y="402"/>
                  </a:lnTo>
                  <a:lnTo>
                    <a:pt x="129" y="402"/>
                  </a:lnTo>
                  <a:lnTo>
                    <a:pt x="124" y="402"/>
                  </a:lnTo>
                  <a:lnTo>
                    <a:pt x="120" y="402"/>
                  </a:lnTo>
                  <a:lnTo>
                    <a:pt x="117" y="404"/>
                  </a:lnTo>
                  <a:lnTo>
                    <a:pt x="117" y="404"/>
                  </a:lnTo>
                  <a:lnTo>
                    <a:pt x="92" y="428"/>
                  </a:lnTo>
                  <a:lnTo>
                    <a:pt x="74" y="443"/>
                  </a:lnTo>
                  <a:lnTo>
                    <a:pt x="64" y="450"/>
                  </a:lnTo>
                  <a:lnTo>
                    <a:pt x="64" y="450"/>
                  </a:lnTo>
                  <a:lnTo>
                    <a:pt x="60" y="451"/>
                  </a:lnTo>
                  <a:lnTo>
                    <a:pt x="57" y="457"/>
                  </a:lnTo>
                  <a:lnTo>
                    <a:pt x="55" y="462"/>
                  </a:lnTo>
                  <a:lnTo>
                    <a:pt x="57" y="464"/>
                  </a:lnTo>
                  <a:lnTo>
                    <a:pt x="58" y="467"/>
                  </a:lnTo>
                  <a:lnTo>
                    <a:pt x="58" y="467"/>
                  </a:lnTo>
                  <a:lnTo>
                    <a:pt x="65" y="474"/>
                  </a:lnTo>
                  <a:lnTo>
                    <a:pt x="74" y="485"/>
                  </a:lnTo>
                  <a:lnTo>
                    <a:pt x="80" y="495"/>
                  </a:lnTo>
                  <a:lnTo>
                    <a:pt x="81" y="502"/>
                  </a:lnTo>
                  <a:lnTo>
                    <a:pt x="81" y="502"/>
                  </a:lnTo>
                  <a:lnTo>
                    <a:pt x="81" y="508"/>
                  </a:lnTo>
                  <a:lnTo>
                    <a:pt x="81" y="517"/>
                  </a:lnTo>
                  <a:lnTo>
                    <a:pt x="80" y="522"/>
                  </a:lnTo>
                  <a:lnTo>
                    <a:pt x="76" y="525"/>
                  </a:lnTo>
                  <a:lnTo>
                    <a:pt x="71" y="529"/>
                  </a:lnTo>
                  <a:lnTo>
                    <a:pt x="62" y="531"/>
                  </a:lnTo>
                  <a:lnTo>
                    <a:pt x="62" y="531"/>
                  </a:lnTo>
                  <a:lnTo>
                    <a:pt x="57" y="525"/>
                  </a:lnTo>
                  <a:lnTo>
                    <a:pt x="51" y="520"/>
                  </a:lnTo>
                  <a:lnTo>
                    <a:pt x="44" y="518"/>
                  </a:lnTo>
                  <a:lnTo>
                    <a:pt x="44" y="518"/>
                  </a:lnTo>
                  <a:lnTo>
                    <a:pt x="18" y="515"/>
                  </a:lnTo>
                  <a:lnTo>
                    <a:pt x="18" y="515"/>
                  </a:lnTo>
                  <a:lnTo>
                    <a:pt x="13" y="517"/>
                  </a:lnTo>
                  <a:lnTo>
                    <a:pt x="9" y="520"/>
                  </a:lnTo>
                  <a:lnTo>
                    <a:pt x="4" y="52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36" y="575"/>
                  </a:lnTo>
                  <a:lnTo>
                    <a:pt x="36" y="575"/>
                  </a:lnTo>
                  <a:lnTo>
                    <a:pt x="48" y="591"/>
                  </a:lnTo>
                  <a:lnTo>
                    <a:pt x="55" y="603"/>
                  </a:lnTo>
                  <a:lnTo>
                    <a:pt x="60" y="619"/>
                  </a:lnTo>
                  <a:lnTo>
                    <a:pt x="60" y="619"/>
                  </a:lnTo>
                  <a:lnTo>
                    <a:pt x="67" y="642"/>
                  </a:lnTo>
                  <a:lnTo>
                    <a:pt x="67" y="647"/>
                  </a:lnTo>
                  <a:lnTo>
                    <a:pt x="67" y="647"/>
                  </a:lnTo>
                  <a:lnTo>
                    <a:pt x="78" y="642"/>
                  </a:lnTo>
                  <a:lnTo>
                    <a:pt x="87" y="636"/>
                  </a:lnTo>
                  <a:lnTo>
                    <a:pt x="95" y="628"/>
                  </a:lnTo>
                  <a:lnTo>
                    <a:pt x="95" y="628"/>
                  </a:lnTo>
                  <a:lnTo>
                    <a:pt x="102" y="617"/>
                  </a:lnTo>
                  <a:lnTo>
                    <a:pt x="109" y="605"/>
                  </a:lnTo>
                  <a:lnTo>
                    <a:pt x="113" y="601"/>
                  </a:lnTo>
                  <a:lnTo>
                    <a:pt x="120" y="596"/>
                  </a:lnTo>
                  <a:lnTo>
                    <a:pt x="127" y="594"/>
                  </a:lnTo>
                  <a:lnTo>
                    <a:pt x="138" y="592"/>
                  </a:lnTo>
                  <a:lnTo>
                    <a:pt x="138" y="592"/>
                  </a:lnTo>
                  <a:lnTo>
                    <a:pt x="185" y="592"/>
                  </a:lnTo>
                  <a:lnTo>
                    <a:pt x="206" y="592"/>
                  </a:lnTo>
                  <a:lnTo>
                    <a:pt x="213" y="591"/>
                  </a:lnTo>
                  <a:lnTo>
                    <a:pt x="219" y="589"/>
                  </a:lnTo>
                  <a:lnTo>
                    <a:pt x="219" y="589"/>
                  </a:lnTo>
                  <a:lnTo>
                    <a:pt x="257" y="575"/>
                  </a:lnTo>
                  <a:lnTo>
                    <a:pt x="282" y="562"/>
                  </a:lnTo>
                  <a:lnTo>
                    <a:pt x="293" y="555"/>
                  </a:lnTo>
                  <a:lnTo>
                    <a:pt x="300" y="546"/>
                  </a:lnTo>
                  <a:lnTo>
                    <a:pt x="300" y="546"/>
                  </a:lnTo>
                  <a:lnTo>
                    <a:pt x="307" y="539"/>
                  </a:lnTo>
                  <a:lnTo>
                    <a:pt x="312" y="536"/>
                  </a:lnTo>
                  <a:lnTo>
                    <a:pt x="321" y="531"/>
                  </a:lnTo>
                  <a:lnTo>
                    <a:pt x="330" y="527"/>
                  </a:lnTo>
                  <a:lnTo>
                    <a:pt x="333" y="524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09"/>
                  </a:lnTo>
                  <a:lnTo>
                    <a:pt x="345" y="502"/>
                  </a:lnTo>
                  <a:lnTo>
                    <a:pt x="347" y="487"/>
                  </a:lnTo>
                  <a:lnTo>
                    <a:pt x="351" y="473"/>
                  </a:lnTo>
                  <a:lnTo>
                    <a:pt x="352" y="465"/>
                  </a:lnTo>
                  <a:lnTo>
                    <a:pt x="356" y="458"/>
                  </a:lnTo>
                  <a:lnTo>
                    <a:pt x="356" y="458"/>
                  </a:lnTo>
                  <a:lnTo>
                    <a:pt x="372" y="430"/>
                  </a:lnTo>
                  <a:lnTo>
                    <a:pt x="379" y="416"/>
                  </a:lnTo>
                  <a:lnTo>
                    <a:pt x="382" y="409"/>
                  </a:lnTo>
                  <a:lnTo>
                    <a:pt x="382" y="404"/>
                  </a:lnTo>
                  <a:lnTo>
                    <a:pt x="382" y="404"/>
                  </a:lnTo>
                  <a:lnTo>
                    <a:pt x="382" y="391"/>
                  </a:lnTo>
                  <a:lnTo>
                    <a:pt x="384" y="381"/>
                  </a:lnTo>
                  <a:lnTo>
                    <a:pt x="386" y="374"/>
                  </a:lnTo>
                  <a:lnTo>
                    <a:pt x="388" y="369"/>
                  </a:lnTo>
                  <a:lnTo>
                    <a:pt x="393" y="363"/>
                  </a:lnTo>
                  <a:lnTo>
                    <a:pt x="398" y="356"/>
                  </a:lnTo>
                  <a:lnTo>
                    <a:pt x="398" y="356"/>
                  </a:lnTo>
                  <a:lnTo>
                    <a:pt x="414" y="344"/>
                  </a:lnTo>
                  <a:lnTo>
                    <a:pt x="428" y="332"/>
                  </a:lnTo>
                  <a:lnTo>
                    <a:pt x="442" y="319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63" y="295"/>
                  </a:lnTo>
                  <a:lnTo>
                    <a:pt x="474" y="279"/>
                  </a:lnTo>
                  <a:lnTo>
                    <a:pt x="481" y="263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6" y="198"/>
                  </a:lnTo>
                  <a:lnTo>
                    <a:pt x="492" y="163"/>
                  </a:lnTo>
                  <a:lnTo>
                    <a:pt x="495" y="140"/>
                  </a:lnTo>
                  <a:lnTo>
                    <a:pt x="495" y="140"/>
                  </a:lnTo>
                  <a:lnTo>
                    <a:pt x="516" y="92"/>
                  </a:lnTo>
                  <a:lnTo>
                    <a:pt x="532" y="55"/>
                  </a:lnTo>
                  <a:lnTo>
                    <a:pt x="532" y="55"/>
                  </a:lnTo>
                  <a:lnTo>
                    <a:pt x="529" y="41"/>
                  </a:lnTo>
                  <a:lnTo>
                    <a:pt x="525" y="30"/>
                  </a:lnTo>
                  <a:lnTo>
                    <a:pt x="525" y="3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4312474" y="3728114"/>
              <a:ext cx="1199222" cy="1183162"/>
            </a:xfrm>
            <a:custGeom>
              <a:avLst/>
              <a:gdLst/>
              <a:ahLst/>
              <a:cxnLst>
                <a:cxn ang="0">
                  <a:pos x="194" y="798"/>
                </a:cxn>
                <a:cxn ang="0">
                  <a:pos x="319" y="807"/>
                </a:cxn>
                <a:cxn ang="0">
                  <a:pos x="352" y="859"/>
                </a:cxn>
                <a:cxn ang="0">
                  <a:pos x="363" y="911"/>
                </a:cxn>
                <a:cxn ang="0">
                  <a:pos x="432" y="948"/>
                </a:cxn>
                <a:cxn ang="0">
                  <a:pos x="495" y="944"/>
                </a:cxn>
                <a:cxn ang="0">
                  <a:pos x="571" y="895"/>
                </a:cxn>
                <a:cxn ang="0">
                  <a:pos x="634" y="914"/>
                </a:cxn>
                <a:cxn ang="0">
                  <a:pos x="666" y="916"/>
                </a:cxn>
                <a:cxn ang="0">
                  <a:pos x="703" y="942"/>
                </a:cxn>
                <a:cxn ang="0">
                  <a:pos x="687" y="1025"/>
                </a:cxn>
                <a:cxn ang="0">
                  <a:pos x="705" y="1083"/>
                </a:cxn>
                <a:cxn ang="0">
                  <a:pos x="706" y="1138"/>
                </a:cxn>
                <a:cxn ang="0">
                  <a:pos x="747" y="1150"/>
                </a:cxn>
                <a:cxn ang="0">
                  <a:pos x="856" y="1162"/>
                </a:cxn>
                <a:cxn ang="0">
                  <a:pos x="941" y="1206"/>
                </a:cxn>
                <a:cxn ang="0">
                  <a:pos x="1030" y="1235"/>
                </a:cxn>
                <a:cxn ang="0">
                  <a:pos x="1103" y="1254"/>
                </a:cxn>
                <a:cxn ang="0">
                  <a:pos x="1210" y="1324"/>
                </a:cxn>
                <a:cxn ang="0">
                  <a:pos x="1256" y="1295"/>
                </a:cxn>
                <a:cxn ang="0">
                  <a:pos x="1242" y="1263"/>
                </a:cxn>
                <a:cxn ang="0">
                  <a:pos x="1180" y="1247"/>
                </a:cxn>
                <a:cxn ang="0">
                  <a:pos x="1140" y="1215"/>
                </a:cxn>
                <a:cxn ang="0">
                  <a:pos x="1131" y="1140"/>
                </a:cxn>
                <a:cxn ang="0">
                  <a:pos x="1141" y="1037"/>
                </a:cxn>
                <a:cxn ang="0">
                  <a:pos x="1178" y="990"/>
                </a:cxn>
                <a:cxn ang="0">
                  <a:pos x="1312" y="963"/>
                </a:cxn>
                <a:cxn ang="0">
                  <a:pos x="1270" y="852"/>
                </a:cxn>
                <a:cxn ang="0">
                  <a:pos x="1207" y="713"/>
                </a:cxn>
                <a:cxn ang="0">
                  <a:pos x="1222" y="683"/>
                </a:cxn>
                <a:cxn ang="0">
                  <a:pos x="1222" y="606"/>
                </a:cxn>
                <a:cxn ang="0">
                  <a:pos x="1198" y="549"/>
                </a:cxn>
                <a:cxn ang="0">
                  <a:pos x="1222" y="502"/>
                </a:cxn>
                <a:cxn ang="0">
                  <a:pos x="1224" y="467"/>
                </a:cxn>
                <a:cxn ang="0">
                  <a:pos x="1251" y="366"/>
                </a:cxn>
                <a:cxn ang="0">
                  <a:pos x="1332" y="239"/>
                </a:cxn>
                <a:cxn ang="0">
                  <a:pos x="1342" y="153"/>
                </a:cxn>
                <a:cxn ang="0">
                  <a:pos x="1298" y="81"/>
                </a:cxn>
                <a:cxn ang="0">
                  <a:pos x="1226" y="58"/>
                </a:cxn>
                <a:cxn ang="0">
                  <a:pos x="1155" y="55"/>
                </a:cxn>
                <a:cxn ang="0">
                  <a:pos x="891" y="9"/>
                </a:cxn>
                <a:cxn ang="0">
                  <a:pos x="779" y="26"/>
                </a:cxn>
                <a:cxn ang="0">
                  <a:pos x="749" y="70"/>
                </a:cxn>
                <a:cxn ang="0">
                  <a:pos x="713" y="88"/>
                </a:cxn>
                <a:cxn ang="0">
                  <a:pos x="671" y="81"/>
                </a:cxn>
                <a:cxn ang="0">
                  <a:pos x="604" y="67"/>
                </a:cxn>
                <a:cxn ang="0">
                  <a:pos x="565" y="32"/>
                </a:cxn>
                <a:cxn ang="0">
                  <a:pos x="513" y="21"/>
                </a:cxn>
                <a:cxn ang="0">
                  <a:pos x="493" y="40"/>
                </a:cxn>
                <a:cxn ang="0">
                  <a:pos x="456" y="62"/>
                </a:cxn>
                <a:cxn ang="0">
                  <a:pos x="449" y="113"/>
                </a:cxn>
                <a:cxn ang="0">
                  <a:pos x="432" y="255"/>
                </a:cxn>
                <a:cxn ang="0">
                  <a:pos x="405" y="400"/>
                </a:cxn>
                <a:cxn ang="0">
                  <a:pos x="345" y="465"/>
                </a:cxn>
                <a:cxn ang="0">
                  <a:pos x="315" y="512"/>
                </a:cxn>
                <a:cxn ang="0">
                  <a:pos x="293" y="571"/>
                </a:cxn>
                <a:cxn ang="0">
                  <a:pos x="278" y="627"/>
                </a:cxn>
                <a:cxn ang="0">
                  <a:pos x="233" y="667"/>
                </a:cxn>
                <a:cxn ang="0">
                  <a:pos x="141" y="713"/>
                </a:cxn>
                <a:cxn ang="0">
                  <a:pos x="41" y="727"/>
                </a:cxn>
                <a:cxn ang="0">
                  <a:pos x="23" y="754"/>
                </a:cxn>
                <a:cxn ang="0">
                  <a:pos x="23" y="796"/>
                </a:cxn>
              </a:cxnLst>
              <a:rect l="0" t="0" r="r" b="b"/>
              <a:pathLst>
                <a:path w="1344" h="1324">
                  <a:moveTo>
                    <a:pt x="62" y="807"/>
                  </a:moveTo>
                  <a:lnTo>
                    <a:pt x="62" y="807"/>
                  </a:lnTo>
                  <a:lnTo>
                    <a:pt x="106" y="801"/>
                  </a:lnTo>
                  <a:lnTo>
                    <a:pt x="150" y="800"/>
                  </a:lnTo>
                  <a:lnTo>
                    <a:pt x="194" y="798"/>
                  </a:lnTo>
                  <a:lnTo>
                    <a:pt x="194" y="798"/>
                  </a:lnTo>
                  <a:lnTo>
                    <a:pt x="273" y="798"/>
                  </a:lnTo>
                  <a:lnTo>
                    <a:pt x="289" y="798"/>
                  </a:lnTo>
                  <a:lnTo>
                    <a:pt x="303" y="800"/>
                  </a:lnTo>
                  <a:lnTo>
                    <a:pt x="312" y="801"/>
                  </a:lnTo>
                  <a:lnTo>
                    <a:pt x="319" y="807"/>
                  </a:lnTo>
                  <a:lnTo>
                    <a:pt x="319" y="807"/>
                  </a:lnTo>
                  <a:lnTo>
                    <a:pt x="330" y="815"/>
                  </a:lnTo>
                  <a:lnTo>
                    <a:pt x="342" y="828"/>
                  </a:lnTo>
                  <a:lnTo>
                    <a:pt x="347" y="835"/>
                  </a:lnTo>
                  <a:lnTo>
                    <a:pt x="351" y="842"/>
                  </a:lnTo>
                  <a:lnTo>
                    <a:pt x="352" y="849"/>
                  </a:lnTo>
                  <a:lnTo>
                    <a:pt x="352" y="859"/>
                  </a:lnTo>
                  <a:lnTo>
                    <a:pt x="352" y="859"/>
                  </a:lnTo>
                  <a:lnTo>
                    <a:pt x="352" y="868"/>
                  </a:lnTo>
                  <a:lnTo>
                    <a:pt x="352" y="879"/>
                  </a:lnTo>
                  <a:lnTo>
                    <a:pt x="354" y="889"/>
                  </a:lnTo>
                  <a:lnTo>
                    <a:pt x="358" y="900"/>
                  </a:lnTo>
                  <a:lnTo>
                    <a:pt x="363" y="911"/>
                  </a:lnTo>
                  <a:lnTo>
                    <a:pt x="370" y="919"/>
                  </a:lnTo>
                  <a:lnTo>
                    <a:pt x="379" y="926"/>
                  </a:lnTo>
                  <a:lnTo>
                    <a:pt x="391" y="933"/>
                  </a:lnTo>
                  <a:lnTo>
                    <a:pt x="391" y="933"/>
                  </a:lnTo>
                  <a:lnTo>
                    <a:pt x="418" y="944"/>
                  </a:lnTo>
                  <a:lnTo>
                    <a:pt x="432" y="948"/>
                  </a:lnTo>
                  <a:lnTo>
                    <a:pt x="448" y="951"/>
                  </a:lnTo>
                  <a:lnTo>
                    <a:pt x="462" y="953"/>
                  </a:lnTo>
                  <a:lnTo>
                    <a:pt x="474" y="953"/>
                  </a:lnTo>
                  <a:lnTo>
                    <a:pt x="486" y="949"/>
                  </a:lnTo>
                  <a:lnTo>
                    <a:pt x="495" y="944"/>
                  </a:lnTo>
                  <a:lnTo>
                    <a:pt x="495" y="944"/>
                  </a:lnTo>
                  <a:lnTo>
                    <a:pt x="514" y="926"/>
                  </a:lnTo>
                  <a:lnTo>
                    <a:pt x="527" y="916"/>
                  </a:lnTo>
                  <a:lnTo>
                    <a:pt x="541" y="905"/>
                  </a:lnTo>
                  <a:lnTo>
                    <a:pt x="555" y="898"/>
                  </a:lnTo>
                  <a:lnTo>
                    <a:pt x="562" y="895"/>
                  </a:lnTo>
                  <a:lnTo>
                    <a:pt x="571" y="895"/>
                  </a:lnTo>
                  <a:lnTo>
                    <a:pt x="580" y="893"/>
                  </a:lnTo>
                  <a:lnTo>
                    <a:pt x="588" y="895"/>
                  </a:lnTo>
                  <a:lnTo>
                    <a:pt x="597" y="896"/>
                  </a:lnTo>
                  <a:lnTo>
                    <a:pt x="606" y="902"/>
                  </a:lnTo>
                  <a:lnTo>
                    <a:pt x="606" y="902"/>
                  </a:lnTo>
                  <a:lnTo>
                    <a:pt x="634" y="914"/>
                  </a:lnTo>
                  <a:lnTo>
                    <a:pt x="643" y="918"/>
                  </a:lnTo>
                  <a:lnTo>
                    <a:pt x="648" y="918"/>
                  </a:lnTo>
                  <a:lnTo>
                    <a:pt x="657" y="918"/>
                  </a:lnTo>
                  <a:lnTo>
                    <a:pt x="661" y="916"/>
                  </a:lnTo>
                  <a:lnTo>
                    <a:pt x="666" y="916"/>
                  </a:lnTo>
                  <a:lnTo>
                    <a:pt x="666" y="916"/>
                  </a:lnTo>
                  <a:lnTo>
                    <a:pt x="675" y="916"/>
                  </a:lnTo>
                  <a:lnTo>
                    <a:pt x="682" y="918"/>
                  </a:lnTo>
                  <a:lnTo>
                    <a:pt x="689" y="921"/>
                  </a:lnTo>
                  <a:lnTo>
                    <a:pt x="696" y="926"/>
                  </a:lnTo>
                  <a:lnTo>
                    <a:pt x="699" y="933"/>
                  </a:lnTo>
                  <a:lnTo>
                    <a:pt x="703" y="942"/>
                  </a:lnTo>
                  <a:lnTo>
                    <a:pt x="703" y="956"/>
                  </a:lnTo>
                  <a:lnTo>
                    <a:pt x="699" y="972"/>
                  </a:lnTo>
                  <a:lnTo>
                    <a:pt x="699" y="972"/>
                  </a:lnTo>
                  <a:lnTo>
                    <a:pt x="691" y="1002"/>
                  </a:lnTo>
                  <a:lnTo>
                    <a:pt x="687" y="1013"/>
                  </a:lnTo>
                  <a:lnTo>
                    <a:pt x="687" y="1025"/>
                  </a:lnTo>
                  <a:lnTo>
                    <a:pt x="687" y="1036"/>
                  </a:lnTo>
                  <a:lnTo>
                    <a:pt x="689" y="1046"/>
                  </a:lnTo>
                  <a:lnTo>
                    <a:pt x="692" y="1057"/>
                  </a:lnTo>
                  <a:lnTo>
                    <a:pt x="699" y="1071"/>
                  </a:lnTo>
                  <a:lnTo>
                    <a:pt x="699" y="1071"/>
                  </a:lnTo>
                  <a:lnTo>
                    <a:pt x="705" y="1083"/>
                  </a:lnTo>
                  <a:lnTo>
                    <a:pt x="708" y="1094"/>
                  </a:lnTo>
                  <a:lnTo>
                    <a:pt x="706" y="1103"/>
                  </a:lnTo>
                  <a:lnTo>
                    <a:pt x="706" y="1111"/>
                  </a:lnTo>
                  <a:lnTo>
                    <a:pt x="703" y="1124"/>
                  </a:lnTo>
                  <a:lnTo>
                    <a:pt x="703" y="1131"/>
                  </a:lnTo>
                  <a:lnTo>
                    <a:pt x="706" y="1138"/>
                  </a:lnTo>
                  <a:lnTo>
                    <a:pt x="706" y="1138"/>
                  </a:lnTo>
                  <a:lnTo>
                    <a:pt x="710" y="1141"/>
                  </a:lnTo>
                  <a:lnTo>
                    <a:pt x="713" y="1145"/>
                  </a:lnTo>
                  <a:lnTo>
                    <a:pt x="722" y="1148"/>
                  </a:lnTo>
                  <a:lnTo>
                    <a:pt x="735" y="1150"/>
                  </a:lnTo>
                  <a:lnTo>
                    <a:pt x="747" y="1150"/>
                  </a:lnTo>
                  <a:lnTo>
                    <a:pt x="775" y="1150"/>
                  </a:lnTo>
                  <a:lnTo>
                    <a:pt x="789" y="1148"/>
                  </a:lnTo>
                  <a:lnTo>
                    <a:pt x="803" y="1150"/>
                  </a:lnTo>
                  <a:lnTo>
                    <a:pt x="803" y="1150"/>
                  </a:lnTo>
                  <a:lnTo>
                    <a:pt x="828" y="1155"/>
                  </a:lnTo>
                  <a:lnTo>
                    <a:pt x="856" y="1162"/>
                  </a:lnTo>
                  <a:lnTo>
                    <a:pt x="886" y="1173"/>
                  </a:lnTo>
                  <a:lnTo>
                    <a:pt x="902" y="1182"/>
                  </a:lnTo>
                  <a:lnTo>
                    <a:pt x="918" y="1191"/>
                  </a:lnTo>
                  <a:lnTo>
                    <a:pt x="918" y="1191"/>
                  </a:lnTo>
                  <a:lnTo>
                    <a:pt x="932" y="1199"/>
                  </a:lnTo>
                  <a:lnTo>
                    <a:pt x="941" y="1206"/>
                  </a:lnTo>
                  <a:lnTo>
                    <a:pt x="951" y="1217"/>
                  </a:lnTo>
                  <a:lnTo>
                    <a:pt x="958" y="1221"/>
                  </a:lnTo>
                  <a:lnTo>
                    <a:pt x="967" y="1224"/>
                  </a:lnTo>
                  <a:lnTo>
                    <a:pt x="995" y="1229"/>
                  </a:lnTo>
                  <a:lnTo>
                    <a:pt x="995" y="1229"/>
                  </a:lnTo>
                  <a:lnTo>
                    <a:pt x="1030" y="1235"/>
                  </a:lnTo>
                  <a:lnTo>
                    <a:pt x="1057" y="1236"/>
                  </a:lnTo>
                  <a:lnTo>
                    <a:pt x="1067" y="1238"/>
                  </a:lnTo>
                  <a:lnTo>
                    <a:pt x="1080" y="1242"/>
                  </a:lnTo>
                  <a:lnTo>
                    <a:pt x="1090" y="1245"/>
                  </a:lnTo>
                  <a:lnTo>
                    <a:pt x="1103" y="1254"/>
                  </a:lnTo>
                  <a:lnTo>
                    <a:pt x="1103" y="1254"/>
                  </a:lnTo>
                  <a:lnTo>
                    <a:pt x="1133" y="1275"/>
                  </a:lnTo>
                  <a:lnTo>
                    <a:pt x="1166" y="1302"/>
                  </a:lnTo>
                  <a:lnTo>
                    <a:pt x="1182" y="1312"/>
                  </a:lnTo>
                  <a:lnTo>
                    <a:pt x="1196" y="1321"/>
                  </a:lnTo>
                  <a:lnTo>
                    <a:pt x="1207" y="1324"/>
                  </a:lnTo>
                  <a:lnTo>
                    <a:pt x="1210" y="1324"/>
                  </a:lnTo>
                  <a:lnTo>
                    <a:pt x="1214" y="1324"/>
                  </a:lnTo>
                  <a:lnTo>
                    <a:pt x="1214" y="1324"/>
                  </a:lnTo>
                  <a:lnTo>
                    <a:pt x="1229" y="1316"/>
                  </a:lnTo>
                  <a:lnTo>
                    <a:pt x="1240" y="1309"/>
                  </a:lnTo>
                  <a:lnTo>
                    <a:pt x="1249" y="1302"/>
                  </a:lnTo>
                  <a:lnTo>
                    <a:pt x="1256" y="1295"/>
                  </a:lnTo>
                  <a:lnTo>
                    <a:pt x="1258" y="1289"/>
                  </a:lnTo>
                  <a:lnTo>
                    <a:pt x="1258" y="1286"/>
                  </a:lnTo>
                  <a:lnTo>
                    <a:pt x="1256" y="1280"/>
                  </a:lnTo>
                  <a:lnTo>
                    <a:pt x="1254" y="1275"/>
                  </a:lnTo>
                  <a:lnTo>
                    <a:pt x="1249" y="1268"/>
                  </a:lnTo>
                  <a:lnTo>
                    <a:pt x="1242" y="1263"/>
                  </a:lnTo>
                  <a:lnTo>
                    <a:pt x="1242" y="1263"/>
                  </a:lnTo>
                  <a:lnTo>
                    <a:pt x="1226" y="1254"/>
                  </a:lnTo>
                  <a:lnTo>
                    <a:pt x="1214" y="1249"/>
                  </a:lnTo>
                  <a:lnTo>
                    <a:pt x="1201" y="1247"/>
                  </a:lnTo>
                  <a:lnTo>
                    <a:pt x="1191" y="1245"/>
                  </a:lnTo>
                  <a:lnTo>
                    <a:pt x="1180" y="1247"/>
                  </a:lnTo>
                  <a:lnTo>
                    <a:pt x="1170" y="1245"/>
                  </a:lnTo>
                  <a:lnTo>
                    <a:pt x="1161" y="1242"/>
                  </a:lnTo>
                  <a:lnTo>
                    <a:pt x="1152" y="1235"/>
                  </a:lnTo>
                  <a:lnTo>
                    <a:pt x="1152" y="1235"/>
                  </a:lnTo>
                  <a:lnTo>
                    <a:pt x="1145" y="1226"/>
                  </a:lnTo>
                  <a:lnTo>
                    <a:pt x="1140" y="1215"/>
                  </a:lnTo>
                  <a:lnTo>
                    <a:pt x="1138" y="1206"/>
                  </a:lnTo>
                  <a:lnTo>
                    <a:pt x="1136" y="1199"/>
                  </a:lnTo>
                  <a:lnTo>
                    <a:pt x="1136" y="1182"/>
                  </a:lnTo>
                  <a:lnTo>
                    <a:pt x="1134" y="1164"/>
                  </a:lnTo>
                  <a:lnTo>
                    <a:pt x="1134" y="1164"/>
                  </a:lnTo>
                  <a:lnTo>
                    <a:pt x="1131" y="1140"/>
                  </a:lnTo>
                  <a:lnTo>
                    <a:pt x="1131" y="1106"/>
                  </a:lnTo>
                  <a:lnTo>
                    <a:pt x="1131" y="1088"/>
                  </a:lnTo>
                  <a:lnTo>
                    <a:pt x="1133" y="1071"/>
                  </a:lnTo>
                  <a:lnTo>
                    <a:pt x="1136" y="1053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8" y="1013"/>
                  </a:lnTo>
                  <a:lnTo>
                    <a:pt x="1152" y="1004"/>
                  </a:lnTo>
                  <a:lnTo>
                    <a:pt x="1155" y="999"/>
                  </a:lnTo>
                  <a:lnTo>
                    <a:pt x="1159" y="993"/>
                  </a:lnTo>
                  <a:lnTo>
                    <a:pt x="1168" y="992"/>
                  </a:lnTo>
                  <a:lnTo>
                    <a:pt x="1178" y="990"/>
                  </a:lnTo>
                  <a:lnTo>
                    <a:pt x="1194" y="990"/>
                  </a:lnTo>
                  <a:lnTo>
                    <a:pt x="1194" y="990"/>
                  </a:lnTo>
                  <a:lnTo>
                    <a:pt x="1312" y="997"/>
                  </a:lnTo>
                  <a:lnTo>
                    <a:pt x="1312" y="997"/>
                  </a:lnTo>
                  <a:lnTo>
                    <a:pt x="1312" y="988"/>
                  </a:lnTo>
                  <a:lnTo>
                    <a:pt x="1312" y="963"/>
                  </a:lnTo>
                  <a:lnTo>
                    <a:pt x="1310" y="948"/>
                  </a:lnTo>
                  <a:lnTo>
                    <a:pt x="1305" y="930"/>
                  </a:lnTo>
                  <a:lnTo>
                    <a:pt x="1298" y="909"/>
                  </a:lnTo>
                  <a:lnTo>
                    <a:pt x="1289" y="889"/>
                  </a:lnTo>
                  <a:lnTo>
                    <a:pt x="1289" y="889"/>
                  </a:lnTo>
                  <a:lnTo>
                    <a:pt x="1270" y="852"/>
                  </a:lnTo>
                  <a:lnTo>
                    <a:pt x="1254" y="822"/>
                  </a:lnTo>
                  <a:lnTo>
                    <a:pt x="1229" y="764"/>
                  </a:lnTo>
                  <a:lnTo>
                    <a:pt x="1229" y="764"/>
                  </a:lnTo>
                  <a:lnTo>
                    <a:pt x="1217" y="738"/>
                  </a:lnTo>
                  <a:lnTo>
                    <a:pt x="1208" y="720"/>
                  </a:lnTo>
                  <a:lnTo>
                    <a:pt x="1207" y="713"/>
                  </a:lnTo>
                  <a:lnTo>
                    <a:pt x="1205" y="706"/>
                  </a:lnTo>
                  <a:lnTo>
                    <a:pt x="1207" y="701"/>
                  </a:lnTo>
                  <a:lnTo>
                    <a:pt x="1212" y="697"/>
                  </a:lnTo>
                  <a:lnTo>
                    <a:pt x="1212" y="697"/>
                  </a:lnTo>
                  <a:lnTo>
                    <a:pt x="1217" y="690"/>
                  </a:lnTo>
                  <a:lnTo>
                    <a:pt x="1222" y="683"/>
                  </a:lnTo>
                  <a:lnTo>
                    <a:pt x="1226" y="673"/>
                  </a:lnTo>
                  <a:lnTo>
                    <a:pt x="1229" y="660"/>
                  </a:lnTo>
                  <a:lnTo>
                    <a:pt x="1231" y="648"/>
                  </a:lnTo>
                  <a:lnTo>
                    <a:pt x="1231" y="634"/>
                  </a:lnTo>
                  <a:lnTo>
                    <a:pt x="1228" y="620"/>
                  </a:lnTo>
                  <a:lnTo>
                    <a:pt x="1222" y="606"/>
                  </a:lnTo>
                  <a:lnTo>
                    <a:pt x="1222" y="606"/>
                  </a:lnTo>
                  <a:lnTo>
                    <a:pt x="1210" y="583"/>
                  </a:lnTo>
                  <a:lnTo>
                    <a:pt x="1203" y="569"/>
                  </a:lnTo>
                  <a:lnTo>
                    <a:pt x="1198" y="560"/>
                  </a:lnTo>
                  <a:lnTo>
                    <a:pt x="1196" y="555"/>
                  </a:lnTo>
                  <a:lnTo>
                    <a:pt x="1198" y="549"/>
                  </a:lnTo>
                  <a:lnTo>
                    <a:pt x="1198" y="549"/>
                  </a:lnTo>
                  <a:lnTo>
                    <a:pt x="1199" y="537"/>
                  </a:lnTo>
                  <a:lnTo>
                    <a:pt x="1205" y="525"/>
                  </a:lnTo>
                  <a:lnTo>
                    <a:pt x="1214" y="514"/>
                  </a:lnTo>
                  <a:lnTo>
                    <a:pt x="1222" y="502"/>
                  </a:lnTo>
                  <a:lnTo>
                    <a:pt x="1222" y="502"/>
                  </a:lnTo>
                  <a:lnTo>
                    <a:pt x="1226" y="497"/>
                  </a:lnTo>
                  <a:lnTo>
                    <a:pt x="1228" y="491"/>
                  </a:lnTo>
                  <a:lnTo>
                    <a:pt x="1228" y="486"/>
                  </a:lnTo>
                  <a:lnTo>
                    <a:pt x="1226" y="481"/>
                  </a:lnTo>
                  <a:lnTo>
                    <a:pt x="1224" y="474"/>
                  </a:lnTo>
                  <a:lnTo>
                    <a:pt x="1224" y="467"/>
                  </a:lnTo>
                  <a:lnTo>
                    <a:pt x="1224" y="458"/>
                  </a:lnTo>
                  <a:lnTo>
                    <a:pt x="1228" y="446"/>
                  </a:lnTo>
                  <a:lnTo>
                    <a:pt x="1228" y="446"/>
                  </a:lnTo>
                  <a:lnTo>
                    <a:pt x="1243" y="396"/>
                  </a:lnTo>
                  <a:lnTo>
                    <a:pt x="1249" y="377"/>
                  </a:lnTo>
                  <a:lnTo>
                    <a:pt x="1251" y="366"/>
                  </a:lnTo>
                  <a:lnTo>
                    <a:pt x="1251" y="366"/>
                  </a:lnTo>
                  <a:lnTo>
                    <a:pt x="1254" y="359"/>
                  </a:lnTo>
                  <a:lnTo>
                    <a:pt x="1263" y="345"/>
                  </a:lnTo>
                  <a:lnTo>
                    <a:pt x="1291" y="306"/>
                  </a:lnTo>
                  <a:lnTo>
                    <a:pt x="1319" y="261"/>
                  </a:lnTo>
                  <a:lnTo>
                    <a:pt x="1332" y="239"/>
                  </a:lnTo>
                  <a:lnTo>
                    <a:pt x="1339" y="222"/>
                  </a:lnTo>
                  <a:lnTo>
                    <a:pt x="1339" y="222"/>
                  </a:lnTo>
                  <a:lnTo>
                    <a:pt x="1342" y="206"/>
                  </a:lnTo>
                  <a:lnTo>
                    <a:pt x="1344" y="190"/>
                  </a:lnTo>
                  <a:lnTo>
                    <a:pt x="1344" y="171"/>
                  </a:lnTo>
                  <a:lnTo>
                    <a:pt x="1342" y="153"/>
                  </a:lnTo>
                  <a:lnTo>
                    <a:pt x="1337" y="136"/>
                  </a:lnTo>
                  <a:lnTo>
                    <a:pt x="1332" y="118"/>
                  </a:lnTo>
                  <a:lnTo>
                    <a:pt x="1321" y="104"/>
                  </a:lnTo>
                  <a:lnTo>
                    <a:pt x="1310" y="92"/>
                  </a:lnTo>
                  <a:lnTo>
                    <a:pt x="1310" y="92"/>
                  </a:lnTo>
                  <a:lnTo>
                    <a:pt x="1298" y="81"/>
                  </a:lnTo>
                  <a:lnTo>
                    <a:pt x="1286" y="74"/>
                  </a:lnTo>
                  <a:lnTo>
                    <a:pt x="1277" y="69"/>
                  </a:lnTo>
                  <a:lnTo>
                    <a:pt x="1266" y="65"/>
                  </a:lnTo>
                  <a:lnTo>
                    <a:pt x="1247" y="62"/>
                  </a:lnTo>
                  <a:lnTo>
                    <a:pt x="1226" y="58"/>
                  </a:lnTo>
                  <a:lnTo>
                    <a:pt x="1226" y="58"/>
                  </a:lnTo>
                  <a:lnTo>
                    <a:pt x="1214" y="58"/>
                  </a:lnTo>
                  <a:lnTo>
                    <a:pt x="1203" y="58"/>
                  </a:lnTo>
                  <a:lnTo>
                    <a:pt x="1184" y="62"/>
                  </a:lnTo>
                  <a:lnTo>
                    <a:pt x="1175" y="62"/>
                  </a:lnTo>
                  <a:lnTo>
                    <a:pt x="1166" y="60"/>
                  </a:lnTo>
                  <a:lnTo>
                    <a:pt x="1155" y="55"/>
                  </a:lnTo>
                  <a:lnTo>
                    <a:pt x="1145" y="46"/>
                  </a:lnTo>
                  <a:lnTo>
                    <a:pt x="1145" y="46"/>
                  </a:lnTo>
                  <a:lnTo>
                    <a:pt x="1110" y="1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891" y="9"/>
                  </a:lnTo>
                  <a:lnTo>
                    <a:pt x="891" y="9"/>
                  </a:lnTo>
                  <a:lnTo>
                    <a:pt x="858" y="10"/>
                  </a:lnTo>
                  <a:lnTo>
                    <a:pt x="823" y="16"/>
                  </a:lnTo>
                  <a:lnTo>
                    <a:pt x="805" y="18"/>
                  </a:lnTo>
                  <a:lnTo>
                    <a:pt x="791" y="23"/>
                  </a:lnTo>
                  <a:lnTo>
                    <a:pt x="779" y="26"/>
                  </a:lnTo>
                  <a:lnTo>
                    <a:pt x="770" y="32"/>
                  </a:lnTo>
                  <a:lnTo>
                    <a:pt x="770" y="32"/>
                  </a:lnTo>
                  <a:lnTo>
                    <a:pt x="764" y="39"/>
                  </a:lnTo>
                  <a:lnTo>
                    <a:pt x="761" y="46"/>
                  </a:lnTo>
                  <a:lnTo>
                    <a:pt x="754" y="63"/>
                  </a:lnTo>
                  <a:lnTo>
                    <a:pt x="749" y="70"/>
                  </a:lnTo>
                  <a:lnTo>
                    <a:pt x="743" y="76"/>
                  </a:lnTo>
                  <a:lnTo>
                    <a:pt x="736" y="81"/>
                  </a:lnTo>
                  <a:lnTo>
                    <a:pt x="728" y="84"/>
                  </a:lnTo>
                  <a:lnTo>
                    <a:pt x="728" y="84"/>
                  </a:lnTo>
                  <a:lnTo>
                    <a:pt x="715" y="86"/>
                  </a:lnTo>
                  <a:lnTo>
                    <a:pt x="713" y="88"/>
                  </a:lnTo>
                  <a:lnTo>
                    <a:pt x="699" y="88"/>
                  </a:lnTo>
                  <a:lnTo>
                    <a:pt x="699" y="88"/>
                  </a:lnTo>
                  <a:lnTo>
                    <a:pt x="685" y="88"/>
                  </a:lnTo>
                  <a:lnTo>
                    <a:pt x="680" y="88"/>
                  </a:lnTo>
                  <a:lnTo>
                    <a:pt x="678" y="86"/>
                  </a:lnTo>
                  <a:lnTo>
                    <a:pt x="671" y="81"/>
                  </a:lnTo>
                  <a:lnTo>
                    <a:pt x="657" y="74"/>
                  </a:lnTo>
                  <a:lnTo>
                    <a:pt x="657" y="74"/>
                  </a:lnTo>
                  <a:lnTo>
                    <a:pt x="647" y="72"/>
                  </a:lnTo>
                  <a:lnTo>
                    <a:pt x="638" y="70"/>
                  </a:lnTo>
                  <a:lnTo>
                    <a:pt x="618" y="69"/>
                  </a:lnTo>
                  <a:lnTo>
                    <a:pt x="604" y="67"/>
                  </a:lnTo>
                  <a:lnTo>
                    <a:pt x="597" y="65"/>
                  </a:lnTo>
                  <a:lnTo>
                    <a:pt x="594" y="63"/>
                  </a:lnTo>
                  <a:lnTo>
                    <a:pt x="594" y="63"/>
                  </a:lnTo>
                  <a:lnTo>
                    <a:pt x="585" y="53"/>
                  </a:lnTo>
                  <a:lnTo>
                    <a:pt x="573" y="39"/>
                  </a:lnTo>
                  <a:lnTo>
                    <a:pt x="565" y="32"/>
                  </a:lnTo>
                  <a:lnTo>
                    <a:pt x="558" y="26"/>
                  </a:lnTo>
                  <a:lnTo>
                    <a:pt x="551" y="21"/>
                  </a:lnTo>
                  <a:lnTo>
                    <a:pt x="543" y="21"/>
                  </a:lnTo>
                  <a:lnTo>
                    <a:pt x="543" y="21"/>
                  </a:lnTo>
                  <a:lnTo>
                    <a:pt x="527" y="21"/>
                  </a:lnTo>
                  <a:lnTo>
                    <a:pt x="513" y="21"/>
                  </a:lnTo>
                  <a:lnTo>
                    <a:pt x="509" y="23"/>
                  </a:lnTo>
                  <a:lnTo>
                    <a:pt x="504" y="25"/>
                  </a:lnTo>
                  <a:lnTo>
                    <a:pt x="500" y="30"/>
                  </a:lnTo>
                  <a:lnTo>
                    <a:pt x="497" y="35"/>
                  </a:lnTo>
                  <a:lnTo>
                    <a:pt x="497" y="35"/>
                  </a:lnTo>
                  <a:lnTo>
                    <a:pt x="493" y="40"/>
                  </a:lnTo>
                  <a:lnTo>
                    <a:pt x="490" y="46"/>
                  </a:lnTo>
                  <a:lnTo>
                    <a:pt x="479" y="55"/>
                  </a:lnTo>
                  <a:lnTo>
                    <a:pt x="467" y="58"/>
                  </a:lnTo>
                  <a:lnTo>
                    <a:pt x="460" y="60"/>
                  </a:lnTo>
                  <a:lnTo>
                    <a:pt x="460" y="60"/>
                  </a:lnTo>
                  <a:lnTo>
                    <a:pt x="456" y="62"/>
                  </a:lnTo>
                  <a:lnTo>
                    <a:pt x="455" y="63"/>
                  </a:lnTo>
                  <a:lnTo>
                    <a:pt x="449" y="70"/>
                  </a:lnTo>
                  <a:lnTo>
                    <a:pt x="446" y="81"/>
                  </a:lnTo>
                  <a:lnTo>
                    <a:pt x="446" y="95"/>
                  </a:lnTo>
                  <a:lnTo>
                    <a:pt x="446" y="95"/>
                  </a:lnTo>
                  <a:lnTo>
                    <a:pt x="449" y="113"/>
                  </a:lnTo>
                  <a:lnTo>
                    <a:pt x="453" y="132"/>
                  </a:lnTo>
                  <a:lnTo>
                    <a:pt x="458" y="151"/>
                  </a:lnTo>
                  <a:lnTo>
                    <a:pt x="465" y="176"/>
                  </a:lnTo>
                  <a:lnTo>
                    <a:pt x="433" y="250"/>
                  </a:lnTo>
                  <a:lnTo>
                    <a:pt x="433" y="250"/>
                  </a:lnTo>
                  <a:lnTo>
                    <a:pt x="432" y="255"/>
                  </a:lnTo>
                  <a:lnTo>
                    <a:pt x="428" y="269"/>
                  </a:lnTo>
                  <a:lnTo>
                    <a:pt x="423" y="294"/>
                  </a:lnTo>
                  <a:lnTo>
                    <a:pt x="419" y="331"/>
                  </a:lnTo>
                  <a:lnTo>
                    <a:pt x="416" y="379"/>
                  </a:lnTo>
                  <a:lnTo>
                    <a:pt x="416" y="379"/>
                  </a:lnTo>
                  <a:lnTo>
                    <a:pt x="405" y="400"/>
                  </a:lnTo>
                  <a:lnTo>
                    <a:pt x="396" y="416"/>
                  </a:lnTo>
                  <a:lnTo>
                    <a:pt x="388" y="430"/>
                  </a:lnTo>
                  <a:lnTo>
                    <a:pt x="388" y="430"/>
                  </a:lnTo>
                  <a:lnTo>
                    <a:pt x="361" y="451"/>
                  </a:lnTo>
                  <a:lnTo>
                    <a:pt x="345" y="465"/>
                  </a:lnTo>
                  <a:lnTo>
                    <a:pt x="345" y="465"/>
                  </a:lnTo>
                  <a:lnTo>
                    <a:pt x="331" y="475"/>
                  </a:lnTo>
                  <a:lnTo>
                    <a:pt x="322" y="488"/>
                  </a:lnTo>
                  <a:lnTo>
                    <a:pt x="319" y="495"/>
                  </a:lnTo>
                  <a:lnTo>
                    <a:pt x="317" y="500"/>
                  </a:lnTo>
                  <a:lnTo>
                    <a:pt x="317" y="500"/>
                  </a:lnTo>
                  <a:lnTo>
                    <a:pt x="315" y="512"/>
                  </a:lnTo>
                  <a:lnTo>
                    <a:pt x="314" y="525"/>
                  </a:lnTo>
                  <a:lnTo>
                    <a:pt x="314" y="535"/>
                  </a:lnTo>
                  <a:lnTo>
                    <a:pt x="312" y="541"/>
                  </a:lnTo>
                  <a:lnTo>
                    <a:pt x="310" y="544"/>
                  </a:lnTo>
                  <a:lnTo>
                    <a:pt x="310" y="544"/>
                  </a:lnTo>
                  <a:lnTo>
                    <a:pt x="293" y="571"/>
                  </a:lnTo>
                  <a:lnTo>
                    <a:pt x="285" y="586"/>
                  </a:lnTo>
                  <a:lnTo>
                    <a:pt x="282" y="597"/>
                  </a:lnTo>
                  <a:lnTo>
                    <a:pt x="282" y="597"/>
                  </a:lnTo>
                  <a:lnTo>
                    <a:pt x="282" y="606"/>
                  </a:lnTo>
                  <a:lnTo>
                    <a:pt x="280" y="620"/>
                  </a:lnTo>
                  <a:lnTo>
                    <a:pt x="278" y="627"/>
                  </a:lnTo>
                  <a:lnTo>
                    <a:pt x="275" y="632"/>
                  </a:lnTo>
                  <a:lnTo>
                    <a:pt x="271" y="639"/>
                  </a:lnTo>
                  <a:lnTo>
                    <a:pt x="266" y="643"/>
                  </a:lnTo>
                  <a:lnTo>
                    <a:pt x="266" y="643"/>
                  </a:lnTo>
                  <a:lnTo>
                    <a:pt x="245" y="657"/>
                  </a:lnTo>
                  <a:lnTo>
                    <a:pt x="233" y="667"/>
                  </a:lnTo>
                  <a:lnTo>
                    <a:pt x="233" y="667"/>
                  </a:lnTo>
                  <a:lnTo>
                    <a:pt x="215" y="682"/>
                  </a:lnTo>
                  <a:lnTo>
                    <a:pt x="201" y="689"/>
                  </a:lnTo>
                  <a:lnTo>
                    <a:pt x="189" y="696"/>
                  </a:lnTo>
                  <a:lnTo>
                    <a:pt x="189" y="696"/>
                  </a:lnTo>
                  <a:lnTo>
                    <a:pt x="141" y="713"/>
                  </a:lnTo>
                  <a:lnTo>
                    <a:pt x="81" y="712"/>
                  </a:lnTo>
                  <a:lnTo>
                    <a:pt x="57" y="715"/>
                  </a:lnTo>
                  <a:lnTo>
                    <a:pt x="57" y="715"/>
                  </a:lnTo>
                  <a:lnTo>
                    <a:pt x="51" y="719"/>
                  </a:lnTo>
                  <a:lnTo>
                    <a:pt x="46" y="722"/>
                  </a:lnTo>
                  <a:lnTo>
                    <a:pt x="41" y="727"/>
                  </a:lnTo>
                  <a:lnTo>
                    <a:pt x="41" y="727"/>
                  </a:lnTo>
                  <a:lnTo>
                    <a:pt x="37" y="733"/>
                  </a:lnTo>
                  <a:lnTo>
                    <a:pt x="34" y="740"/>
                  </a:lnTo>
                  <a:lnTo>
                    <a:pt x="28" y="747"/>
                  </a:lnTo>
                  <a:lnTo>
                    <a:pt x="23" y="754"/>
                  </a:lnTo>
                  <a:lnTo>
                    <a:pt x="23" y="754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4" y="773"/>
                  </a:lnTo>
                  <a:lnTo>
                    <a:pt x="9" y="782"/>
                  </a:lnTo>
                  <a:lnTo>
                    <a:pt x="18" y="793"/>
                  </a:lnTo>
                  <a:lnTo>
                    <a:pt x="23" y="796"/>
                  </a:lnTo>
                  <a:lnTo>
                    <a:pt x="28" y="798"/>
                  </a:lnTo>
                  <a:lnTo>
                    <a:pt x="28" y="798"/>
                  </a:lnTo>
                  <a:lnTo>
                    <a:pt x="62" y="807"/>
                  </a:lnTo>
                  <a:lnTo>
                    <a:pt x="62" y="80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292844" y="4440152"/>
              <a:ext cx="783420" cy="776283"/>
            </a:xfrm>
            <a:custGeom>
              <a:avLst/>
              <a:gdLst/>
              <a:ahLst/>
              <a:cxnLst>
                <a:cxn ang="0">
                  <a:pos x="770" y="853"/>
                </a:cxn>
                <a:cxn ang="0">
                  <a:pos x="717" y="863"/>
                </a:cxn>
                <a:cxn ang="0">
                  <a:pos x="662" y="868"/>
                </a:cxn>
                <a:cxn ang="0">
                  <a:pos x="617" y="863"/>
                </a:cxn>
                <a:cxn ang="0">
                  <a:pos x="486" y="824"/>
                </a:cxn>
                <a:cxn ang="0">
                  <a:pos x="386" y="812"/>
                </a:cxn>
                <a:cxn ang="0">
                  <a:pos x="196" y="817"/>
                </a:cxn>
                <a:cxn ang="0">
                  <a:pos x="104" y="796"/>
                </a:cxn>
                <a:cxn ang="0">
                  <a:pos x="71" y="798"/>
                </a:cxn>
                <a:cxn ang="0">
                  <a:pos x="30" y="817"/>
                </a:cxn>
                <a:cxn ang="0">
                  <a:pos x="11" y="817"/>
                </a:cxn>
                <a:cxn ang="0">
                  <a:pos x="2" y="777"/>
                </a:cxn>
                <a:cxn ang="0">
                  <a:pos x="21" y="622"/>
                </a:cxn>
                <a:cxn ang="0">
                  <a:pos x="46" y="550"/>
                </a:cxn>
                <a:cxn ang="0">
                  <a:pos x="117" y="479"/>
                </a:cxn>
                <a:cxn ang="0">
                  <a:pos x="138" y="446"/>
                </a:cxn>
                <a:cxn ang="0">
                  <a:pos x="139" y="389"/>
                </a:cxn>
                <a:cxn ang="0">
                  <a:pos x="145" y="372"/>
                </a:cxn>
                <a:cxn ang="0">
                  <a:pos x="154" y="363"/>
                </a:cxn>
                <a:cxn ang="0">
                  <a:pos x="122" y="307"/>
                </a:cxn>
                <a:cxn ang="0">
                  <a:pos x="108" y="250"/>
                </a:cxn>
                <a:cxn ang="0">
                  <a:pos x="111" y="176"/>
                </a:cxn>
                <a:cxn ang="0">
                  <a:pos x="106" y="134"/>
                </a:cxn>
                <a:cxn ang="0">
                  <a:pos x="62" y="37"/>
                </a:cxn>
                <a:cxn ang="0">
                  <a:pos x="64" y="23"/>
                </a:cxn>
                <a:cxn ang="0">
                  <a:pos x="180" y="0"/>
                </a:cxn>
                <a:cxn ang="0">
                  <a:pos x="331" y="5"/>
                </a:cxn>
                <a:cxn ang="0">
                  <a:pos x="368" y="34"/>
                </a:cxn>
                <a:cxn ang="0">
                  <a:pos x="375" y="63"/>
                </a:cxn>
                <a:cxn ang="0">
                  <a:pos x="379" y="99"/>
                </a:cxn>
                <a:cxn ang="0">
                  <a:pos x="395" y="125"/>
                </a:cxn>
                <a:cxn ang="0">
                  <a:pos x="467" y="155"/>
                </a:cxn>
                <a:cxn ang="0">
                  <a:pos x="500" y="157"/>
                </a:cxn>
                <a:cxn ang="0">
                  <a:pos x="543" y="123"/>
                </a:cxn>
                <a:cxn ang="0">
                  <a:pos x="574" y="102"/>
                </a:cxn>
                <a:cxn ang="0">
                  <a:pos x="622" y="102"/>
                </a:cxn>
                <a:cxn ang="0">
                  <a:pos x="675" y="123"/>
                </a:cxn>
                <a:cxn ang="0">
                  <a:pos x="696" y="118"/>
                </a:cxn>
                <a:cxn ang="0">
                  <a:pos x="717" y="127"/>
                </a:cxn>
                <a:cxn ang="0">
                  <a:pos x="728" y="155"/>
                </a:cxn>
                <a:cxn ang="0">
                  <a:pos x="721" y="183"/>
                </a:cxn>
                <a:cxn ang="0">
                  <a:pos x="710" y="229"/>
                </a:cxn>
                <a:cxn ang="0">
                  <a:pos x="722" y="275"/>
                </a:cxn>
                <a:cxn ang="0">
                  <a:pos x="728" y="314"/>
                </a:cxn>
                <a:cxn ang="0">
                  <a:pos x="729" y="344"/>
                </a:cxn>
                <a:cxn ang="0">
                  <a:pos x="745" y="352"/>
                </a:cxn>
                <a:cxn ang="0">
                  <a:pos x="819" y="356"/>
                </a:cxn>
                <a:cxn ang="0">
                  <a:pos x="877" y="365"/>
                </a:cxn>
                <a:cxn ang="0">
                  <a:pos x="868" y="375"/>
                </a:cxn>
                <a:cxn ang="0">
                  <a:pos x="858" y="428"/>
                </a:cxn>
                <a:cxn ang="0">
                  <a:pos x="856" y="484"/>
                </a:cxn>
                <a:cxn ang="0">
                  <a:pos x="846" y="507"/>
                </a:cxn>
                <a:cxn ang="0">
                  <a:pos x="803" y="507"/>
                </a:cxn>
                <a:cxn ang="0">
                  <a:pos x="738" y="504"/>
                </a:cxn>
                <a:cxn ang="0">
                  <a:pos x="717" y="513"/>
                </a:cxn>
                <a:cxn ang="0">
                  <a:pos x="710" y="557"/>
                </a:cxn>
                <a:cxn ang="0">
                  <a:pos x="714" y="655"/>
                </a:cxn>
                <a:cxn ang="0">
                  <a:pos x="710" y="701"/>
                </a:cxn>
                <a:cxn ang="0">
                  <a:pos x="712" y="736"/>
                </a:cxn>
                <a:cxn ang="0">
                  <a:pos x="765" y="803"/>
                </a:cxn>
                <a:cxn ang="0">
                  <a:pos x="789" y="828"/>
                </a:cxn>
                <a:cxn ang="0">
                  <a:pos x="786" y="842"/>
                </a:cxn>
              </a:cxnLst>
              <a:rect l="0" t="0" r="r" b="b"/>
              <a:pathLst>
                <a:path w="879" h="870">
                  <a:moveTo>
                    <a:pt x="786" y="842"/>
                  </a:moveTo>
                  <a:lnTo>
                    <a:pt x="786" y="842"/>
                  </a:lnTo>
                  <a:lnTo>
                    <a:pt x="782" y="846"/>
                  </a:lnTo>
                  <a:lnTo>
                    <a:pt x="770" y="853"/>
                  </a:lnTo>
                  <a:lnTo>
                    <a:pt x="761" y="858"/>
                  </a:lnTo>
                  <a:lnTo>
                    <a:pt x="749" y="860"/>
                  </a:lnTo>
                  <a:lnTo>
                    <a:pt x="735" y="863"/>
                  </a:lnTo>
                  <a:lnTo>
                    <a:pt x="717" y="863"/>
                  </a:lnTo>
                  <a:lnTo>
                    <a:pt x="717" y="863"/>
                  </a:lnTo>
                  <a:lnTo>
                    <a:pt x="701" y="865"/>
                  </a:lnTo>
                  <a:lnTo>
                    <a:pt x="685" y="865"/>
                  </a:lnTo>
                  <a:lnTo>
                    <a:pt x="662" y="868"/>
                  </a:lnTo>
                  <a:lnTo>
                    <a:pt x="652" y="870"/>
                  </a:lnTo>
                  <a:lnTo>
                    <a:pt x="640" y="870"/>
                  </a:lnTo>
                  <a:lnTo>
                    <a:pt x="629" y="868"/>
                  </a:lnTo>
                  <a:lnTo>
                    <a:pt x="617" y="863"/>
                  </a:lnTo>
                  <a:lnTo>
                    <a:pt x="617" y="863"/>
                  </a:lnTo>
                  <a:lnTo>
                    <a:pt x="581" y="851"/>
                  </a:lnTo>
                  <a:lnTo>
                    <a:pt x="537" y="837"/>
                  </a:lnTo>
                  <a:lnTo>
                    <a:pt x="486" y="824"/>
                  </a:lnTo>
                  <a:lnTo>
                    <a:pt x="441" y="814"/>
                  </a:lnTo>
                  <a:lnTo>
                    <a:pt x="441" y="814"/>
                  </a:lnTo>
                  <a:lnTo>
                    <a:pt x="416" y="812"/>
                  </a:lnTo>
                  <a:lnTo>
                    <a:pt x="386" y="812"/>
                  </a:lnTo>
                  <a:lnTo>
                    <a:pt x="316" y="814"/>
                  </a:lnTo>
                  <a:lnTo>
                    <a:pt x="247" y="817"/>
                  </a:lnTo>
                  <a:lnTo>
                    <a:pt x="219" y="817"/>
                  </a:lnTo>
                  <a:lnTo>
                    <a:pt x="196" y="817"/>
                  </a:lnTo>
                  <a:lnTo>
                    <a:pt x="196" y="817"/>
                  </a:lnTo>
                  <a:lnTo>
                    <a:pt x="166" y="812"/>
                  </a:lnTo>
                  <a:lnTo>
                    <a:pt x="143" y="807"/>
                  </a:lnTo>
                  <a:lnTo>
                    <a:pt x="104" y="796"/>
                  </a:lnTo>
                  <a:lnTo>
                    <a:pt x="104" y="796"/>
                  </a:lnTo>
                  <a:lnTo>
                    <a:pt x="94" y="794"/>
                  </a:lnTo>
                  <a:lnTo>
                    <a:pt x="83" y="794"/>
                  </a:lnTo>
                  <a:lnTo>
                    <a:pt x="71" y="798"/>
                  </a:lnTo>
                  <a:lnTo>
                    <a:pt x="60" y="801"/>
                  </a:lnTo>
                  <a:lnTo>
                    <a:pt x="41" y="810"/>
                  </a:lnTo>
                  <a:lnTo>
                    <a:pt x="30" y="817"/>
                  </a:lnTo>
                  <a:lnTo>
                    <a:pt x="30" y="817"/>
                  </a:lnTo>
                  <a:lnTo>
                    <a:pt x="25" y="819"/>
                  </a:lnTo>
                  <a:lnTo>
                    <a:pt x="21" y="821"/>
                  </a:lnTo>
                  <a:lnTo>
                    <a:pt x="16" y="819"/>
                  </a:lnTo>
                  <a:lnTo>
                    <a:pt x="11" y="817"/>
                  </a:lnTo>
                  <a:lnTo>
                    <a:pt x="6" y="812"/>
                  </a:lnTo>
                  <a:lnTo>
                    <a:pt x="2" y="803"/>
                  </a:lnTo>
                  <a:lnTo>
                    <a:pt x="0" y="793"/>
                  </a:lnTo>
                  <a:lnTo>
                    <a:pt x="2" y="777"/>
                  </a:lnTo>
                  <a:lnTo>
                    <a:pt x="2" y="777"/>
                  </a:lnTo>
                  <a:lnTo>
                    <a:pt x="7" y="726"/>
                  </a:lnTo>
                  <a:lnTo>
                    <a:pt x="16" y="655"/>
                  </a:lnTo>
                  <a:lnTo>
                    <a:pt x="21" y="622"/>
                  </a:lnTo>
                  <a:lnTo>
                    <a:pt x="28" y="590"/>
                  </a:lnTo>
                  <a:lnTo>
                    <a:pt x="37" y="565"/>
                  </a:lnTo>
                  <a:lnTo>
                    <a:pt x="41" y="555"/>
                  </a:lnTo>
                  <a:lnTo>
                    <a:pt x="46" y="550"/>
                  </a:lnTo>
                  <a:lnTo>
                    <a:pt x="46" y="550"/>
                  </a:lnTo>
                  <a:lnTo>
                    <a:pt x="69" y="527"/>
                  </a:lnTo>
                  <a:lnTo>
                    <a:pt x="94" y="504"/>
                  </a:lnTo>
                  <a:lnTo>
                    <a:pt x="117" y="479"/>
                  </a:lnTo>
                  <a:lnTo>
                    <a:pt x="125" y="469"/>
                  </a:lnTo>
                  <a:lnTo>
                    <a:pt x="132" y="458"/>
                  </a:lnTo>
                  <a:lnTo>
                    <a:pt x="132" y="458"/>
                  </a:lnTo>
                  <a:lnTo>
                    <a:pt x="138" y="446"/>
                  </a:lnTo>
                  <a:lnTo>
                    <a:pt x="141" y="435"/>
                  </a:lnTo>
                  <a:lnTo>
                    <a:pt x="141" y="423"/>
                  </a:lnTo>
                  <a:lnTo>
                    <a:pt x="141" y="410"/>
                  </a:lnTo>
                  <a:lnTo>
                    <a:pt x="139" y="389"/>
                  </a:lnTo>
                  <a:lnTo>
                    <a:pt x="141" y="381"/>
                  </a:lnTo>
                  <a:lnTo>
                    <a:pt x="143" y="375"/>
                  </a:lnTo>
                  <a:lnTo>
                    <a:pt x="143" y="375"/>
                  </a:lnTo>
                  <a:lnTo>
                    <a:pt x="145" y="372"/>
                  </a:lnTo>
                  <a:lnTo>
                    <a:pt x="148" y="370"/>
                  </a:lnTo>
                  <a:lnTo>
                    <a:pt x="154" y="366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46" y="352"/>
                  </a:lnTo>
                  <a:lnTo>
                    <a:pt x="146" y="352"/>
                  </a:lnTo>
                  <a:lnTo>
                    <a:pt x="134" y="333"/>
                  </a:lnTo>
                  <a:lnTo>
                    <a:pt x="122" y="307"/>
                  </a:lnTo>
                  <a:lnTo>
                    <a:pt x="117" y="294"/>
                  </a:lnTo>
                  <a:lnTo>
                    <a:pt x="111" y="280"/>
                  </a:lnTo>
                  <a:lnTo>
                    <a:pt x="108" y="264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24"/>
                  </a:lnTo>
                  <a:lnTo>
                    <a:pt x="111" y="201"/>
                  </a:lnTo>
                  <a:lnTo>
                    <a:pt x="111" y="176"/>
                  </a:lnTo>
                  <a:lnTo>
                    <a:pt x="111" y="164"/>
                  </a:lnTo>
                  <a:lnTo>
                    <a:pt x="109" y="150"/>
                  </a:lnTo>
                  <a:lnTo>
                    <a:pt x="109" y="150"/>
                  </a:lnTo>
                  <a:lnTo>
                    <a:pt x="106" y="134"/>
                  </a:lnTo>
                  <a:lnTo>
                    <a:pt x="99" y="116"/>
                  </a:lnTo>
                  <a:lnTo>
                    <a:pt x="83" y="79"/>
                  </a:lnTo>
                  <a:lnTo>
                    <a:pt x="67" y="48"/>
                  </a:lnTo>
                  <a:lnTo>
                    <a:pt x="62" y="37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3"/>
                  </a:lnTo>
                  <a:lnTo>
                    <a:pt x="73" y="18"/>
                  </a:lnTo>
                  <a:lnTo>
                    <a:pt x="85" y="11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321" y="4"/>
                  </a:lnTo>
                  <a:lnTo>
                    <a:pt x="331" y="5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61" y="25"/>
                  </a:lnTo>
                  <a:lnTo>
                    <a:pt x="368" y="34"/>
                  </a:lnTo>
                  <a:lnTo>
                    <a:pt x="372" y="39"/>
                  </a:lnTo>
                  <a:lnTo>
                    <a:pt x="372" y="39"/>
                  </a:lnTo>
                  <a:lnTo>
                    <a:pt x="375" y="48"/>
                  </a:lnTo>
                  <a:lnTo>
                    <a:pt x="375" y="63"/>
                  </a:lnTo>
                  <a:lnTo>
                    <a:pt x="375" y="63"/>
                  </a:lnTo>
                  <a:lnTo>
                    <a:pt x="375" y="74"/>
                  </a:lnTo>
                  <a:lnTo>
                    <a:pt x="377" y="90"/>
                  </a:lnTo>
                  <a:lnTo>
                    <a:pt x="379" y="99"/>
                  </a:lnTo>
                  <a:lnTo>
                    <a:pt x="382" y="108"/>
                  </a:lnTo>
                  <a:lnTo>
                    <a:pt x="388" y="116"/>
                  </a:lnTo>
                  <a:lnTo>
                    <a:pt x="395" y="125"/>
                  </a:lnTo>
                  <a:lnTo>
                    <a:pt x="395" y="125"/>
                  </a:lnTo>
                  <a:lnTo>
                    <a:pt x="416" y="137"/>
                  </a:lnTo>
                  <a:lnTo>
                    <a:pt x="441" y="146"/>
                  </a:lnTo>
                  <a:lnTo>
                    <a:pt x="453" y="152"/>
                  </a:lnTo>
                  <a:lnTo>
                    <a:pt x="467" y="155"/>
                  </a:lnTo>
                  <a:lnTo>
                    <a:pt x="467" y="155"/>
                  </a:lnTo>
                  <a:lnTo>
                    <a:pt x="472" y="155"/>
                  </a:lnTo>
                  <a:lnTo>
                    <a:pt x="486" y="157"/>
                  </a:lnTo>
                  <a:lnTo>
                    <a:pt x="500" y="157"/>
                  </a:lnTo>
                  <a:lnTo>
                    <a:pt x="507" y="155"/>
                  </a:lnTo>
                  <a:lnTo>
                    <a:pt x="513" y="152"/>
                  </a:lnTo>
                  <a:lnTo>
                    <a:pt x="513" y="152"/>
                  </a:lnTo>
                  <a:lnTo>
                    <a:pt x="543" y="123"/>
                  </a:lnTo>
                  <a:lnTo>
                    <a:pt x="560" y="109"/>
                  </a:lnTo>
                  <a:lnTo>
                    <a:pt x="567" y="106"/>
                  </a:lnTo>
                  <a:lnTo>
                    <a:pt x="574" y="102"/>
                  </a:lnTo>
                  <a:lnTo>
                    <a:pt x="574" y="102"/>
                  </a:lnTo>
                  <a:lnTo>
                    <a:pt x="596" y="97"/>
                  </a:lnTo>
                  <a:lnTo>
                    <a:pt x="608" y="97"/>
                  </a:lnTo>
                  <a:lnTo>
                    <a:pt x="615" y="99"/>
                  </a:lnTo>
                  <a:lnTo>
                    <a:pt x="622" y="102"/>
                  </a:lnTo>
                  <a:lnTo>
                    <a:pt x="622" y="102"/>
                  </a:lnTo>
                  <a:lnTo>
                    <a:pt x="654" y="116"/>
                  </a:lnTo>
                  <a:lnTo>
                    <a:pt x="666" y="122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82" y="122"/>
                  </a:lnTo>
                  <a:lnTo>
                    <a:pt x="691" y="120"/>
                  </a:lnTo>
                  <a:lnTo>
                    <a:pt x="696" y="118"/>
                  </a:lnTo>
                  <a:lnTo>
                    <a:pt x="703" y="120"/>
                  </a:lnTo>
                  <a:lnTo>
                    <a:pt x="710" y="122"/>
                  </a:lnTo>
                  <a:lnTo>
                    <a:pt x="717" y="127"/>
                  </a:lnTo>
                  <a:lnTo>
                    <a:pt x="717" y="127"/>
                  </a:lnTo>
                  <a:lnTo>
                    <a:pt x="722" y="132"/>
                  </a:lnTo>
                  <a:lnTo>
                    <a:pt x="726" y="139"/>
                  </a:lnTo>
                  <a:lnTo>
                    <a:pt x="728" y="148"/>
                  </a:lnTo>
                  <a:lnTo>
                    <a:pt x="728" y="155"/>
                  </a:lnTo>
                  <a:lnTo>
                    <a:pt x="724" y="167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1" y="183"/>
                  </a:lnTo>
                  <a:lnTo>
                    <a:pt x="715" y="199"/>
                  </a:lnTo>
                  <a:lnTo>
                    <a:pt x="710" y="215"/>
                  </a:lnTo>
                  <a:lnTo>
                    <a:pt x="710" y="224"/>
                  </a:lnTo>
                  <a:lnTo>
                    <a:pt x="710" y="229"/>
                  </a:lnTo>
                  <a:lnTo>
                    <a:pt x="710" y="229"/>
                  </a:lnTo>
                  <a:lnTo>
                    <a:pt x="712" y="241"/>
                  </a:lnTo>
                  <a:lnTo>
                    <a:pt x="715" y="252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28" y="294"/>
                  </a:lnTo>
                  <a:lnTo>
                    <a:pt x="728" y="303"/>
                  </a:lnTo>
                  <a:lnTo>
                    <a:pt x="728" y="314"/>
                  </a:lnTo>
                  <a:lnTo>
                    <a:pt x="728" y="314"/>
                  </a:lnTo>
                  <a:lnTo>
                    <a:pt x="726" y="326"/>
                  </a:lnTo>
                  <a:lnTo>
                    <a:pt x="726" y="336"/>
                  </a:lnTo>
                  <a:lnTo>
                    <a:pt x="729" y="344"/>
                  </a:lnTo>
                  <a:lnTo>
                    <a:pt x="733" y="347"/>
                  </a:lnTo>
                  <a:lnTo>
                    <a:pt x="736" y="349"/>
                  </a:lnTo>
                  <a:lnTo>
                    <a:pt x="736" y="349"/>
                  </a:lnTo>
                  <a:lnTo>
                    <a:pt x="745" y="352"/>
                  </a:lnTo>
                  <a:lnTo>
                    <a:pt x="756" y="352"/>
                  </a:lnTo>
                  <a:lnTo>
                    <a:pt x="784" y="354"/>
                  </a:lnTo>
                  <a:lnTo>
                    <a:pt x="784" y="354"/>
                  </a:lnTo>
                  <a:lnTo>
                    <a:pt x="819" y="356"/>
                  </a:lnTo>
                  <a:lnTo>
                    <a:pt x="839" y="358"/>
                  </a:lnTo>
                  <a:lnTo>
                    <a:pt x="861" y="361"/>
                  </a:lnTo>
                  <a:lnTo>
                    <a:pt x="861" y="361"/>
                  </a:lnTo>
                  <a:lnTo>
                    <a:pt x="877" y="365"/>
                  </a:lnTo>
                  <a:lnTo>
                    <a:pt x="879" y="365"/>
                  </a:lnTo>
                  <a:lnTo>
                    <a:pt x="876" y="368"/>
                  </a:lnTo>
                  <a:lnTo>
                    <a:pt x="872" y="370"/>
                  </a:lnTo>
                  <a:lnTo>
                    <a:pt x="868" y="375"/>
                  </a:lnTo>
                  <a:lnTo>
                    <a:pt x="868" y="375"/>
                  </a:lnTo>
                  <a:lnTo>
                    <a:pt x="865" y="389"/>
                  </a:lnTo>
                  <a:lnTo>
                    <a:pt x="860" y="409"/>
                  </a:lnTo>
                  <a:lnTo>
                    <a:pt x="858" y="428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56" y="465"/>
                  </a:lnTo>
                  <a:lnTo>
                    <a:pt x="856" y="484"/>
                  </a:lnTo>
                  <a:lnTo>
                    <a:pt x="856" y="493"/>
                  </a:lnTo>
                  <a:lnTo>
                    <a:pt x="854" y="500"/>
                  </a:lnTo>
                  <a:lnTo>
                    <a:pt x="851" y="506"/>
                  </a:lnTo>
                  <a:lnTo>
                    <a:pt x="846" y="507"/>
                  </a:lnTo>
                  <a:lnTo>
                    <a:pt x="846" y="507"/>
                  </a:lnTo>
                  <a:lnTo>
                    <a:pt x="833" y="509"/>
                  </a:lnTo>
                  <a:lnTo>
                    <a:pt x="821" y="509"/>
                  </a:lnTo>
                  <a:lnTo>
                    <a:pt x="803" y="507"/>
                  </a:lnTo>
                  <a:lnTo>
                    <a:pt x="780" y="507"/>
                  </a:lnTo>
                  <a:lnTo>
                    <a:pt x="780" y="507"/>
                  </a:lnTo>
                  <a:lnTo>
                    <a:pt x="758" y="507"/>
                  </a:lnTo>
                  <a:lnTo>
                    <a:pt x="738" y="504"/>
                  </a:lnTo>
                  <a:lnTo>
                    <a:pt x="731" y="504"/>
                  </a:lnTo>
                  <a:lnTo>
                    <a:pt x="726" y="506"/>
                  </a:lnTo>
                  <a:lnTo>
                    <a:pt x="721" y="507"/>
                  </a:lnTo>
                  <a:lnTo>
                    <a:pt x="717" y="513"/>
                  </a:lnTo>
                  <a:lnTo>
                    <a:pt x="717" y="513"/>
                  </a:lnTo>
                  <a:lnTo>
                    <a:pt x="714" y="520"/>
                  </a:lnTo>
                  <a:lnTo>
                    <a:pt x="712" y="530"/>
                  </a:lnTo>
                  <a:lnTo>
                    <a:pt x="710" y="557"/>
                  </a:lnTo>
                  <a:lnTo>
                    <a:pt x="710" y="606"/>
                  </a:lnTo>
                  <a:lnTo>
                    <a:pt x="710" y="606"/>
                  </a:lnTo>
                  <a:lnTo>
                    <a:pt x="710" y="627"/>
                  </a:lnTo>
                  <a:lnTo>
                    <a:pt x="714" y="655"/>
                  </a:lnTo>
                  <a:lnTo>
                    <a:pt x="714" y="683"/>
                  </a:lnTo>
                  <a:lnTo>
                    <a:pt x="714" y="694"/>
                  </a:lnTo>
                  <a:lnTo>
                    <a:pt x="710" y="701"/>
                  </a:lnTo>
                  <a:lnTo>
                    <a:pt x="710" y="701"/>
                  </a:lnTo>
                  <a:lnTo>
                    <a:pt x="708" y="706"/>
                  </a:lnTo>
                  <a:lnTo>
                    <a:pt x="706" y="712"/>
                  </a:lnTo>
                  <a:lnTo>
                    <a:pt x="708" y="724"/>
                  </a:lnTo>
                  <a:lnTo>
                    <a:pt x="712" y="736"/>
                  </a:lnTo>
                  <a:lnTo>
                    <a:pt x="717" y="743"/>
                  </a:lnTo>
                  <a:lnTo>
                    <a:pt x="717" y="743"/>
                  </a:lnTo>
                  <a:lnTo>
                    <a:pt x="740" y="772"/>
                  </a:lnTo>
                  <a:lnTo>
                    <a:pt x="765" y="803"/>
                  </a:lnTo>
                  <a:lnTo>
                    <a:pt x="765" y="803"/>
                  </a:lnTo>
                  <a:lnTo>
                    <a:pt x="775" y="812"/>
                  </a:lnTo>
                  <a:lnTo>
                    <a:pt x="786" y="823"/>
                  </a:lnTo>
                  <a:lnTo>
                    <a:pt x="789" y="828"/>
                  </a:lnTo>
                  <a:lnTo>
                    <a:pt x="791" y="833"/>
                  </a:lnTo>
                  <a:lnTo>
                    <a:pt x="789" y="838"/>
                  </a:lnTo>
                  <a:lnTo>
                    <a:pt x="786" y="842"/>
                  </a:lnTo>
                  <a:lnTo>
                    <a:pt x="786" y="842"/>
                  </a:lnTo>
                  <a:close/>
                </a:path>
              </a:pathLst>
            </a:custGeom>
            <a:solidFill>
              <a:srgbClr val="00444D"/>
            </a:solidFill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292844" y="5148621"/>
              <a:ext cx="820896" cy="779852"/>
            </a:xfrm>
            <a:custGeom>
              <a:avLst/>
              <a:gdLst/>
              <a:ahLst/>
              <a:cxnLst>
                <a:cxn ang="0">
                  <a:pos x="280" y="839"/>
                </a:cxn>
                <a:cxn ang="0">
                  <a:pos x="296" y="818"/>
                </a:cxn>
                <a:cxn ang="0">
                  <a:pos x="328" y="825"/>
                </a:cxn>
                <a:cxn ang="0">
                  <a:pos x="353" y="846"/>
                </a:cxn>
                <a:cxn ang="0">
                  <a:pos x="363" y="862"/>
                </a:cxn>
                <a:cxn ang="0">
                  <a:pos x="416" y="876"/>
                </a:cxn>
                <a:cxn ang="0">
                  <a:pos x="481" y="876"/>
                </a:cxn>
                <a:cxn ang="0">
                  <a:pos x="509" y="862"/>
                </a:cxn>
                <a:cxn ang="0">
                  <a:pos x="523" y="779"/>
                </a:cxn>
                <a:cxn ang="0">
                  <a:pos x="525" y="592"/>
                </a:cxn>
                <a:cxn ang="0">
                  <a:pos x="530" y="370"/>
                </a:cxn>
                <a:cxn ang="0">
                  <a:pos x="537" y="346"/>
                </a:cxn>
                <a:cxn ang="0">
                  <a:pos x="569" y="347"/>
                </a:cxn>
                <a:cxn ang="0">
                  <a:pos x="604" y="344"/>
                </a:cxn>
                <a:cxn ang="0">
                  <a:pos x="613" y="270"/>
                </a:cxn>
                <a:cxn ang="0">
                  <a:pos x="613" y="134"/>
                </a:cxn>
                <a:cxn ang="0">
                  <a:pos x="624" y="110"/>
                </a:cxn>
                <a:cxn ang="0">
                  <a:pos x="692" y="87"/>
                </a:cxn>
                <a:cxn ang="0">
                  <a:pos x="754" y="78"/>
                </a:cxn>
                <a:cxn ang="0">
                  <a:pos x="784" y="83"/>
                </a:cxn>
                <a:cxn ang="0">
                  <a:pos x="810" y="103"/>
                </a:cxn>
                <a:cxn ang="0">
                  <a:pos x="830" y="97"/>
                </a:cxn>
                <a:cxn ang="0">
                  <a:pos x="849" y="78"/>
                </a:cxn>
                <a:cxn ang="0">
                  <a:pos x="886" y="67"/>
                </a:cxn>
                <a:cxn ang="0">
                  <a:pos x="914" y="60"/>
                </a:cxn>
                <a:cxn ang="0">
                  <a:pos x="918" y="46"/>
                </a:cxn>
                <a:cxn ang="0">
                  <a:pos x="865" y="37"/>
                </a:cxn>
                <a:cxn ang="0">
                  <a:pos x="844" y="36"/>
                </a:cxn>
                <a:cxn ang="0">
                  <a:pos x="821" y="41"/>
                </a:cxn>
                <a:cxn ang="0">
                  <a:pos x="793" y="44"/>
                </a:cxn>
                <a:cxn ang="0">
                  <a:pos x="768" y="60"/>
                </a:cxn>
                <a:cxn ang="0">
                  <a:pos x="724" y="69"/>
                </a:cxn>
                <a:cxn ang="0">
                  <a:pos x="668" y="74"/>
                </a:cxn>
                <a:cxn ang="0">
                  <a:pos x="613" y="69"/>
                </a:cxn>
                <a:cxn ang="0">
                  <a:pos x="523" y="39"/>
                </a:cxn>
                <a:cxn ang="0">
                  <a:pos x="370" y="16"/>
                </a:cxn>
                <a:cxn ang="0">
                  <a:pos x="284" y="23"/>
                </a:cxn>
                <a:cxn ang="0">
                  <a:pos x="169" y="18"/>
                </a:cxn>
                <a:cxn ang="0">
                  <a:pos x="109" y="2"/>
                </a:cxn>
                <a:cxn ang="0">
                  <a:pos x="67" y="4"/>
                </a:cxn>
                <a:cxn ang="0">
                  <a:pos x="27" y="23"/>
                </a:cxn>
                <a:cxn ang="0">
                  <a:pos x="20" y="36"/>
                </a:cxn>
                <a:cxn ang="0">
                  <a:pos x="2" y="66"/>
                </a:cxn>
                <a:cxn ang="0">
                  <a:pos x="4" y="90"/>
                </a:cxn>
                <a:cxn ang="0">
                  <a:pos x="20" y="127"/>
                </a:cxn>
                <a:cxn ang="0">
                  <a:pos x="65" y="173"/>
                </a:cxn>
                <a:cxn ang="0">
                  <a:pos x="76" y="198"/>
                </a:cxn>
                <a:cxn ang="0">
                  <a:pos x="90" y="245"/>
                </a:cxn>
                <a:cxn ang="0">
                  <a:pos x="120" y="300"/>
                </a:cxn>
                <a:cxn ang="0">
                  <a:pos x="152" y="354"/>
                </a:cxn>
                <a:cxn ang="0">
                  <a:pos x="166" y="416"/>
                </a:cxn>
                <a:cxn ang="0">
                  <a:pos x="164" y="474"/>
                </a:cxn>
                <a:cxn ang="0">
                  <a:pos x="196" y="603"/>
                </a:cxn>
                <a:cxn ang="0">
                  <a:pos x="213" y="672"/>
                </a:cxn>
                <a:cxn ang="0">
                  <a:pos x="215" y="751"/>
                </a:cxn>
                <a:cxn ang="0">
                  <a:pos x="227" y="805"/>
                </a:cxn>
                <a:cxn ang="0">
                  <a:pos x="264" y="851"/>
                </a:cxn>
                <a:cxn ang="0">
                  <a:pos x="280" y="862"/>
                </a:cxn>
              </a:cxnLst>
              <a:rect l="0" t="0" r="r" b="b"/>
              <a:pathLst>
                <a:path w="921" h="876">
                  <a:moveTo>
                    <a:pt x="280" y="862"/>
                  </a:moveTo>
                  <a:lnTo>
                    <a:pt x="280" y="862"/>
                  </a:lnTo>
                  <a:lnTo>
                    <a:pt x="280" y="855"/>
                  </a:lnTo>
                  <a:lnTo>
                    <a:pt x="280" y="839"/>
                  </a:lnTo>
                  <a:lnTo>
                    <a:pt x="284" y="830"/>
                  </a:lnTo>
                  <a:lnTo>
                    <a:pt x="287" y="823"/>
                  </a:lnTo>
                  <a:lnTo>
                    <a:pt x="293" y="819"/>
                  </a:lnTo>
                  <a:lnTo>
                    <a:pt x="296" y="818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17" y="821"/>
                  </a:lnTo>
                  <a:lnTo>
                    <a:pt x="328" y="825"/>
                  </a:lnTo>
                  <a:lnTo>
                    <a:pt x="337" y="830"/>
                  </a:lnTo>
                  <a:lnTo>
                    <a:pt x="347" y="841"/>
                  </a:lnTo>
                  <a:lnTo>
                    <a:pt x="347" y="841"/>
                  </a:lnTo>
                  <a:lnTo>
                    <a:pt x="353" y="846"/>
                  </a:lnTo>
                  <a:lnTo>
                    <a:pt x="354" y="851"/>
                  </a:lnTo>
                  <a:lnTo>
                    <a:pt x="358" y="858"/>
                  </a:lnTo>
                  <a:lnTo>
                    <a:pt x="360" y="860"/>
                  </a:lnTo>
                  <a:lnTo>
                    <a:pt x="363" y="862"/>
                  </a:lnTo>
                  <a:lnTo>
                    <a:pt x="381" y="869"/>
                  </a:lnTo>
                  <a:lnTo>
                    <a:pt x="381" y="869"/>
                  </a:lnTo>
                  <a:lnTo>
                    <a:pt x="407" y="876"/>
                  </a:lnTo>
                  <a:lnTo>
                    <a:pt x="416" y="876"/>
                  </a:lnTo>
                  <a:lnTo>
                    <a:pt x="434" y="876"/>
                  </a:lnTo>
                  <a:lnTo>
                    <a:pt x="434" y="876"/>
                  </a:lnTo>
                  <a:lnTo>
                    <a:pt x="460" y="876"/>
                  </a:lnTo>
                  <a:lnTo>
                    <a:pt x="481" y="876"/>
                  </a:lnTo>
                  <a:lnTo>
                    <a:pt x="492" y="874"/>
                  </a:lnTo>
                  <a:lnTo>
                    <a:pt x="499" y="872"/>
                  </a:lnTo>
                  <a:lnTo>
                    <a:pt x="506" y="867"/>
                  </a:lnTo>
                  <a:lnTo>
                    <a:pt x="509" y="862"/>
                  </a:lnTo>
                  <a:lnTo>
                    <a:pt x="509" y="862"/>
                  </a:lnTo>
                  <a:lnTo>
                    <a:pt x="516" y="841"/>
                  </a:lnTo>
                  <a:lnTo>
                    <a:pt x="520" y="812"/>
                  </a:lnTo>
                  <a:lnTo>
                    <a:pt x="523" y="779"/>
                  </a:lnTo>
                  <a:lnTo>
                    <a:pt x="523" y="751"/>
                  </a:lnTo>
                  <a:lnTo>
                    <a:pt x="523" y="751"/>
                  </a:lnTo>
                  <a:lnTo>
                    <a:pt x="523" y="668"/>
                  </a:lnTo>
                  <a:lnTo>
                    <a:pt x="525" y="592"/>
                  </a:lnTo>
                  <a:lnTo>
                    <a:pt x="525" y="592"/>
                  </a:lnTo>
                  <a:lnTo>
                    <a:pt x="527" y="476"/>
                  </a:lnTo>
                  <a:lnTo>
                    <a:pt x="530" y="370"/>
                  </a:lnTo>
                  <a:lnTo>
                    <a:pt x="530" y="370"/>
                  </a:lnTo>
                  <a:lnTo>
                    <a:pt x="532" y="362"/>
                  </a:lnTo>
                  <a:lnTo>
                    <a:pt x="532" y="353"/>
                  </a:lnTo>
                  <a:lnTo>
                    <a:pt x="534" y="347"/>
                  </a:lnTo>
                  <a:lnTo>
                    <a:pt x="537" y="346"/>
                  </a:lnTo>
                  <a:lnTo>
                    <a:pt x="543" y="344"/>
                  </a:lnTo>
                  <a:lnTo>
                    <a:pt x="552" y="344"/>
                  </a:lnTo>
                  <a:lnTo>
                    <a:pt x="552" y="344"/>
                  </a:lnTo>
                  <a:lnTo>
                    <a:pt x="569" y="347"/>
                  </a:lnTo>
                  <a:lnTo>
                    <a:pt x="585" y="351"/>
                  </a:lnTo>
                  <a:lnTo>
                    <a:pt x="594" y="351"/>
                  </a:lnTo>
                  <a:lnTo>
                    <a:pt x="599" y="349"/>
                  </a:lnTo>
                  <a:lnTo>
                    <a:pt x="604" y="344"/>
                  </a:lnTo>
                  <a:lnTo>
                    <a:pt x="608" y="337"/>
                  </a:lnTo>
                  <a:lnTo>
                    <a:pt x="608" y="337"/>
                  </a:lnTo>
                  <a:lnTo>
                    <a:pt x="611" y="309"/>
                  </a:lnTo>
                  <a:lnTo>
                    <a:pt x="613" y="270"/>
                  </a:lnTo>
                  <a:lnTo>
                    <a:pt x="615" y="214"/>
                  </a:lnTo>
                  <a:lnTo>
                    <a:pt x="615" y="214"/>
                  </a:lnTo>
                  <a:lnTo>
                    <a:pt x="611" y="162"/>
                  </a:lnTo>
                  <a:lnTo>
                    <a:pt x="613" y="134"/>
                  </a:lnTo>
                  <a:lnTo>
                    <a:pt x="615" y="122"/>
                  </a:lnTo>
                  <a:lnTo>
                    <a:pt x="618" y="115"/>
                  </a:lnTo>
                  <a:lnTo>
                    <a:pt x="618" y="115"/>
                  </a:lnTo>
                  <a:lnTo>
                    <a:pt x="624" y="110"/>
                  </a:lnTo>
                  <a:lnTo>
                    <a:pt x="633" y="104"/>
                  </a:lnTo>
                  <a:lnTo>
                    <a:pt x="652" y="96"/>
                  </a:lnTo>
                  <a:lnTo>
                    <a:pt x="675" y="90"/>
                  </a:lnTo>
                  <a:lnTo>
                    <a:pt x="692" y="87"/>
                  </a:lnTo>
                  <a:lnTo>
                    <a:pt x="692" y="87"/>
                  </a:lnTo>
                  <a:lnTo>
                    <a:pt x="714" y="85"/>
                  </a:lnTo>
                  <a:lnTo>
                    <a:pt x="740" y="80"/>
                  </a:lnTo>
                  <a:lnTo>
                    <a:pt x="754" y="78"/>
                  </a:lnTo>
                  <a:lnTo>
                    <a:pt x="766" y="78"/>
                  </a:lnTo>
                  <a:lnTo>
                    <a:pt x="777" y="80"/>
                  </a:lnTo>
                  <a:lnTo>
                    <a:pt x="780" y="81"/>
                  </a:lnTo>
                  <a:lnTo>
                    <a:pt x="784" y="83"/>
                  </a:lnTo>
                  <a:lnTo>
                    <a:pt x="784" y="83"/>
                  </a:lnTo>
                  <a:lnTo>
                    <a:pt x="795" y="94"/>
                  </a:lnTo>
                  <a:lnTo>
                    <a:pt x="805" y="101"/>
                  </a:lnTo>
                  <a:lnTo>
                    <a:pt x="810" y="103"/>
                  </a:lnTo>
                  <a:lnTo>
                    <a:pt x="816" y="103"/>
                  </a:lnTo>
                  <a:lnTo>
                    <a:pt x="823" y="101"/>
                  </a:lnTo>
                  <a:lnTo>
                    <a:pt x="830" y="97"/>
                  </a:lnTo>
                  <a:lnTo>
                    <a:pt x="830" y="97"/>
                  </a:lnTo>
                  <a:lnTo>
                    <a:pt x="835" y="94"/>
                  </a:lnTo>
                  <a:lnTo>
                    <a:pt x="839" y="90"/>
                  </a:lnTo>
                  <a:lnTo>
                    <a:pt x="844" y="83"/>
                  </a:lnTo>
                  <a:lnTo>
                    <a:pt x="849" y="78"/>
                  </a:lnTo>
                  <a:lnTo>
                    <a:pt x="858" y="73"/>
                  </a:lnTo>
                  <a:lnTo>
                    <a:pt x="858" y="73"/>
                  </a:lnTo>
                  <a:lnTo>
                    <a:pt x="874" y="69"/>
                  </a:lnTo>
                  <a:lnTo>
                    <a:pt x="886" y="67"/>
                  </a:lnTo>
                  <a:lnTo>
                    <a:pt x="898" y="66"/>
                  </a:lnTo>
                  <a:lnTo>
                    <a:pt x="907" y="64"/>
                  </a:lnTo>
                  <a:lnTo>
                    <a:pt x="907" y="64"/>
                  </a:lnTo>
                  <a:lnTo>
                    <a:pt x="914" y="60"/>
                  </a:lnTo>
                  <a:lnTo>
                    <a:pt x="920" y="55"/>
                  </a:lnTo>
                  <a:lnTo>
                    <a:pt x="921" y="50"/>
                  </a:lnTo>
                  <a:lnTo>
                    <a:pt x="920" y="48"/>
                  </a:lnTo>
                  <a:lnTo>
                    <a:pt x="918" y="46"/>
                  </a:lnTo>
                  <a:lnTo>
                    <a:pt x="918" y="46"/>
                  </a:lnTo>
                  <a:lnTo>
                    <a:pt x="909" y="43"/>
                  </a:lnTo>
                  <a:lnTo>
                    <a:pt x="895" y="41"/>
                  </a:lnTo>
                  <a:lnTo>
                    <a:pt x="865" y="37"/>
                  </a:lnTo>
                  <a:lnTo>
                    <a:pt x="865" y="37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44" y="36"/>
                  </a:lnTo>
                  <a:lnTo>
                    <a:pt x="837" y="36"/>
                  </a:lnTo>
                  <a:lnTo>
                    <a:pt x="830" y="37"/>
                  </a:lnTo>
                  <a:lnTo>
                    <a:pt x="830" y="37"/>
                  </a:lnTo>
                  <a:lnTo>
                    <a:pt x="821" y="41"/>
                  </a:lnTo>
                  <a:lnTo>
                    <a:pt x="809" y="43"/>
                  </a:lnTo>
                  <a:lnTo>
                    <a:pt x="795" y="44"/>
                  </a:lnTo>
                  <a:lnTo>
                    <a:pt x="795" y="44"/>
                  </a:lnTo>
                  <a:lnTo>
                    <a:pt x="793" y="44"/>
                  </a:lnTo>
                  <a:lnTo>
                    <a:pt x="789" y="46"/>
                  </a:lnTo>
                  <a:lnTo>
                    <a:pt x="789" y="46"/>
                  </a:lnTo>
                  <a:lnTo>
                    <a:pt x="779" y="53"/>
                  </a:lnTo>
                  <a:lnTo>
                    <a:pt x="768" y="60"/>
                  </a:lnTo>
                  <a:lnTo>
                    <a:pt x="768" y="60"/>
                  </a:lnTo>
                  <a:lnTo>
                    <a:pt x="751" y="66"/>
                  </a:lnTo>
                  <a:lnTo>
                    <a:pt x="736" y="67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696" y="71"/>
                  </a:lnTo>
                  <a:lnTo>
                    <a:pt x="668" y="74"/>
                  </a:lnTo>
                  <a:lnTo>
                    <a:pt x="668" y="74"/>
                  </a:lnTo>
                  <a:lnTo>
                    <a:pt x="654" y="76"/>
                  </a:lnTo>
                  <a:lnTo>
                    <a:pt x="640" y="74"/>
                  </a:lnTo>
                  <a:lnTo>
                    <a:pt x="624" y="73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596" y="62"/>
                  </a:lnTo>
                  <a:lnTo>
                    <a:pt x="566" y="52"/>
                  </a:lnTo>
                  <a:lnTo>
                    <a:pt x="523" y="39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09" y="18"/>
                  </a:lnTo>
                  <a:lnTo>
                    <a:pt x="370" y="16"/>
                  </a:lnTo>
                  <a:lnTo>
                    <a:pt x="349" y="18"/>
                  </a:lnTo>
                  <a:lnTo>
                    <a:pt x="328" y="20"/>
                  </a:lnTo>
                  <a:lnTo>
                    <a:pt x="328" y="20"/>
                  </a:lnTo>
                  <a:lnTo>
                    <a:pt x="284" y="23"/>
                  </a:lnTo>
                  <a:lnTo>
                    <a:pt x="243" y="23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169" y="18"/>
                  </a:lnTo>
                  <a:lnTo>
                    <a:pt x="143" y="13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85" y="0"/>
                  </a:lnTo>
                  <a:lnTo>
                    <a:pt x="73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44" y="15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5" y="29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1" y="44"/>
                  </a:lnTo>
                  <a:lnTo>
                    <a:pt x="6" y="55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4" y="90"/>
                  </a:lnTo>
                  <a:lnTo>
                    <a:pt x="7" y="103"/>
                  </a:lnTo>
                  <a:lnTo>
                    <a:pt x="9" y="111"/>
                  </a:lnTo>
                  <a:lnTo>
                    <a:pt x="13" y="118"/>
                  </a:lnTo>
                  <a:lnTo>
                    <a:pt x="20" y="127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57" y="162"/>
                  </a:lnTo>
                  <a:lnTo>
                    <a:pt x="65" y="173"/>
                  </a:lnTo>
                  <a:lnTo>
                    <a:pt x="69" y="178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6" y="198"/>
                  </a:lnTo>
                  <a:lnTo>
                    <a:pt x="81" y="214"/>
                  </a:lnTo>
                  <a:lnTo>
                    <a:pt x="87" y="228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2" y="254"/>
                  </a:lnTo>
                  <a:lnTo>
                    <a:pt x="94" y="261"/>
                  </a:lnTo>
                  <a:lnTo>
                    <a:pt x="101" y="273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31" y="316"/>
                  </a:lnTo>
                  <a:lnTo>
                    <a:pt x="143" y="335"/>
                  </a:lnTo>
                  <a:lnTo>
                    <a:pt x="152" y="354"/>
                  </a:lnTo>
                  <a:lnTo>
                    <a:pt x="159" y="370"/>
                  </a:lnTo>
                  <a:lnTo>
                    <a:pt x="159" y="370"/>
                  </a:lnTo>
                  <a:lnTo>
                    <a:pt x="164" y="391"/>
                  </a:lnTo>
                  <a:lnTo>
                    <a:pt x="166" y="416"/>
                  </a:lnTo>
                  <a:lnTo>
                    <a:pt x="166" y="441"/>
                  </a:lnTo>
                  <a:lnTo>
                    <a:pt x="164" y="462"/>
                  </a:lnTo>
                  <a:lnTo>
                    <a:pt x="164" y="462"/>
                  </a:lnTo>
                  <a:lnTo>
                    <a:pt x="164" y="474"/>
                  </a:lnTo>
                  <a:lnTo>
                    <a:pt x="166" y="492"/>
                  </a:lnTo>
                  <a:lnTo>
                    <a:pt x="175" y="534"/>
                  </a:lnTo>
                  <a:lnTo>
                    <a:pt x="187" y="576"/>
                  </a:lnTo>
                  <a:lnTo>
                    <a:pt x="196" y="603"/>
                  </a:lnTo>
                  <a:lnTo>
                    <a:pt x="196" y="603"/>
                  </a:lnTo>
                  <a:lnTo>
                    <a:pt x="201" y="619"/>
                  </a:lnTo>
                  <a:lnTo>
                    <a:pt x="208" y="642"/>
                  </a:lnTo>
                  <a:lnTo>
                    <a:pt x="213" y="672"/>
                  </a:lnTo>
                  <a:lnTo>
                    <a:pt x="213" y="691"/>
                  </a:lnTo>
                  <a:lnTo>
                    <a:pt x="213" y="710"/>
                  </a:lnTo>
                  <a:lnTo>
                    <a:pt x="213" y="710"/>
                  </a:lnTo>
                  <a:lnTo>
                    <a:pt x="215" y="751"/>
                  </a:lnTo>
                  <a:lnTo>
                    <a:pt x="217" y="767"/>
                  </a:lnTo>
                  <a:lnTo>
                    <a:pt x="219" y="781"/>
                  </a:lnTo>
                  <a:lnTo>
                    <a:pt x="222" y="795"/>
                  </a:lnTo>
                  <a:lnTo>
                    <a:pt x="227" y="805"/>
                  </a:lnTo>
                  <a:lnTo>
                    <a:pt x="233" y="816"/>
                  </a:lnTo>
                  <a:lnTo>
                    <a:pt x="240" y="825"/>
                  </a:lnTo>
                  <a:lnTo>
                    <a:pt x="240" y="825"/>
                  </a:lnTo>
                  <a:lnTo>
                    <a:pt x="264" y="851"/>
                  </a:lnTo>
                  <a:lnTo>
                    <a:pt x="273" y="858"/>
                  </a:lnTo>
                  <a:lnTo>
                    <a:pt x="277" y="860"/>
                  </a:lnTo>
                  <a:lnTo>
                    <a:pt x="280" y="862"/>
                  </a:lnTo>
                  <a:lnTo>
                    <a:pt x="280" y="86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542682" y="5480548"/>
              <a:ext cx="1018981" cy="901202"/>
            </a:xfrm>
            <a:custGeom>
              <a:avLst/>
              <a:gdLst/>
              <a:ahLst/>
              <a:cxnLst>
                <a:cxn ang="0">
                  <a:pos x="1143" y="359"/>
                </a:cxn>
                <a:cxn ang="0">
                  <a:pos x="1103" y="465"/>
                </a:cxn>
                <a:cxn ang="0">
                  <a:pos x="1046" y="541"/>
                </a:cxn>
                <a:cxn ang="0">
                  <a:pos x="934" y="680"/>
                </a:cxn>
                <a:cxn ang="0">
                  <a:pos x="833" y="763"/>
                </a:cxn>
                <a:cxn ang="0">
                  <a:pos x="782" y="828"/>
                </a:cxn>
                <a:cxn ang="0">
                  <a:pos x="682" y="909"/>
                </a:cxn>
                <a:cxn ang="0">
                  <a:pos x="634" y="914"/>
                </a:cxn>
                <a:cxn ang="0">
                  <a:pos x="553" y="925"/>
                </a:cxn>
                <a:cxn ang="0">
                  <a:pos x="530" y="930"/>
                </a:cxn>
                <a:cxn ang="0">
                  <a:pos x="493" y="944"/>
                </a:cxn>
                <a:cxn ang="0">
                  <a:pos x="434" y="935"/>
                </a:cxn>
                <a:cxn ang="0">
                  <a:pos x="347" y="942"/>
                </a:cxn>
                <a:cxn ang="0">
                  <a:pos x="310" y="974"/>
                </a:cxn>
                <a:cxn ang="0">
                  <a:pos x="284" y="978"/>
                </a:cxn>
                <a:cxn ang="0">
                  <a:pos x="266" y="1008"/>
                </a:cxn>
                <a:cxn ang="0">
                  <a:pos x="205" y="992"/>
                </a:cxn>
                <a:cxn ang="0">
                  <a:pos x="173" y="965"/>
                </a:cxn>
                <a:cxn ang="0">
                  <a:pos x="134" y="942"/>
                </a:cxn>
                <a:cxn ang="0">
                  <a:pos x="124" y="921"/>
                </a:cxn>
                <a:cxn ang="0">
                  <a:pos x="122" y="886"/>
                </a:cxn>
                <a:cxn ang="0">
                  <a:pos x="90" y="844"/>
                </a:cxn>
                <a:cxn ang="0">
                  <a:pos x="94" y="810"/>
                </a:cxn>
                <a:cxn ang="0">
                  <a:pos x="118" y="749"/>
                </a:cxn>
                <a:cxn ang="0">
                  <a:pos x="101" y="701"/>
                </a:cxn>
                <a:cxn ang="0">
                  <a:pos x="48" y="620"/>
                </a:cxn>
                <a:cxn ang="0">
                  <a:pos x="28" y="543"/>
                </a:cxn>
                <a:cxn ang="0">
                  <a:pos x="13" y="506"/>
                </a:cxn>
                <a:cxn ang="0">
                  <a:pos x="0" y="490"/>
                </a:cxn>
                <a:cxn ang="0">
                  <a:pos x="4" y="456"/>
                </a:cxn>
                <a:cxn ang="0">
                  <a:pos x="41" y="449"/>
                </a:cxn>
                <a:cxn ang="0">
                  <a:pos x="76" y="479"/>
                </a:cxn>
                <a:cxn ang="0">
                  <a:pos x="129" y="504"/>
                </a:cxn>
                <a:cxn ang="0">
                  <a:pos x="227" y="492"/>
                </a:cxn>
                <a:cxn ang="0">
                  <a:pos x="245" y="388"/>
                </a:cxn>
                <a:cxn ang="0">
                  <a:pos x="287" y="206"/>
                </a:cxn>
                <a:cxn ang="0">
                  <a:pos x="312" y="245"/>
                </a:cxn>
                <a:cxn ang="0">
                  <a:pos x="314" y="344"/>
                </a:cxn>
                <a:cxn ang="0">
                  <a:pos x="349" y="381"/>
                </a:cxn>
                <a:cxn ang="0">
                  <a:pos x="414" y="337"/>
                </a:cxn>
                <a:cxn ang="0">
                  <a:pos x="472" y="254"/>
                </a:cxn>
                <a:cxn ang="0">
                  <a:pos x="507" y="261"/>
                </a:cxn>
                <a:cxn ang="0">
                  <a:pos x="560" y="282"/>
                </a:cxn>
                <a:cxn ang="0">
                  <a:pos x="645" y="270"/>
                </a:cxn>
                <a:cxn ang="0">
                  <a:pos x="678" y="210"/>
                </a:cxn>
                <a:cxn ang="0">
                  <a:pos x="714" y="174"/>
                </a:cxn>
                <a:cxn ang="0">
                  <a:pos x="803" y="85"/>
                </a:cxn>
                <a:cxn ang="0">
                  <a:pos x="877" y="28"/>
                </a:cxn>
                <a:cxn ang="0">
                  <a:pos x="916" y="2"/>
                </a:cxn>
                <a:cxn ang="0">
                  <a:pos x="1032" y="34"/>
                </a:cxn>
                <a:cxn ang="0">
                  <a:pos x="1075" y="79"/>
                </a:cxn>
                <a:cxn ang="0">
                  <a:pos x="1096" y="141"/>
                </a:cxn>
                <a:cxn ang="0">
                  <a:pos x="1099" y="194"/>
                </a:cxn>
                <a:cxn ang="0">
                  <a:pos x="1078" y="257"/>
                </a:cxn>
                <a:cxn ang="0">
                  <a:pos x="1087" y="287"/>
                </a:cxn>
              </a:cxnLst>
              <a:rect l="0" t="0" r="r" b="b"/>
              <a:pathLst>
                <a:path w="1143" h="1011">
                  <a:moveTo>
                    <a:pt x="1122" y="322"/>
                  </a:moveTo>
                  <a:lnTo>
                    <a:pt x="1122" y="322"/>
                  </a:lnTo>
                  <a:lnTo>
                    <a:pt x="1127" y="328"/>
                  </a:lnTo>
                  <a:lnTo>
                    <a:pt x="1136" y="342"/>
                  </a:lnTo>
                  <a:lnTo>
                    <a:pt x="1140" y="351"/>
                  </a:lnTo>
                  <a:lnTo>
                    <a:pt x="1143" y="359"/>
                  </a:lnTo>
                  <a:lnTo>
                    <a:pt x="1143" y="370"/>
                  </a:lnTo>
                  <a:lnTo>
                    <a:pt x="1140" y="379"/>
                  </a:lnTo>
                  <a:lnTo>
                    <a:pt x="1140" y="379"/>
                  </a:lnTo>
                  <a:lnTo>
                    <a:pt x="1127" y="407"/>
                  </a:lnTo>
                  <a:lnTo>
                    <a:pt x="1112" y="444"/>
                  </a:lnTo>
                  <a:lnTo>
                    <a:pt x="1103" y="465"/>
                  </a:lnTo>
                  <a:lnTo>
                    <a:pt x="1094" y="483"/>
                  </a:lnTo>
                  <a:lnTo>
                    <a:pt x="1083" y="500"/>
                  </a:lnTo>
                  <a:lnTo>
                    <a:pt x="1075" y="513"/>
                  </a:lnTo>
                  <a:lnTo>
                    <a:pt x="1075" y="513"/>
                  </a:lnTo>
                  <a:lnTo>
                    <a:pt x="1046" y="541"/>
                  </a:lnTo>
                  <a:lnTo>
                    <a:pt x="1046" y="541"/>
                  </a:lnTo>
                  <a:lnTo>
                    <a:pt x="1022" y="578"/>
                  </a:lnTo>
                  <a:lnTo>
                    <a:pt x="995" y="613"/>
                  </a:lnTo>
                  <a:lnTo>
                    <a:pt x="965" y="648"/>
                  </a:lnTo>
                  <a:lnTo>
                    <a:pt x="965" y="648"/>
                  </a:lnTo>
                  <a:lnTo>
                    <a:pt x="950" y="664"/>
                  </a:lnTo>
                  <a:lnTo>
                    <a:pt x="934" y="680"/>
                  </a:lnTo>
                  <a:lnTo>
                    <a:pt x="900" y="705"/>
                  </a:lnTo>
                  <a:lnTo>
                    <a:pt x="870" y="728"/>
                  </a:lnTo>
                  <a:lnTo>
                    <a:pt x="846" y="747"/>
                  </a:lnTo>
                  <a:lnTo>
                    <a:pt x="846" y="747"/>
                  </a:lnTo>
                  <a:lnTo>
                    <a:pt x="839" y="756"/>
                  </a:lnTo>
                  <a:lnTo>
                    <a:pt x="833" y="763"/>
                  </a:lnTo>
                  <a:lnTo>
                    <a:pt x="828" y="773"/>
                  </a:lnTo>
                  <a:lnTo>
                    <a:pt x="821" y="786"/>
                  </a:lnTo>
                  <a:lnTo>
                    <a:pt x="816" y="793"/>
                  </a:lnTo>
                  <a:lnTo>
                    <a:pt x="807" y="803"/>
                  </a:lnTo>
                  <a:lnTo>
                    <a:pt x="807" y="803"/>
                  </a:lnTo>
                  <a:lnTo>
                    <a:pt x="782" y="828"/>
                  </a:lnTo>
                  <a:lnTo>
                    <a:pt x="759" y="851"/>
                  </a:lnTo>
                  <a:lnTo>
                    <a:pt x="735" y="870"/>
                  </a:lnTo>
                  <a:lnTo>
                    <a:pt x="712" y="888"/>
                  </a:lnTo>
                  <a:lnTo>
                    <a:pt x="712" y="888"/>
                  </a:lnTo>
                  <a:lnTo>
                    <a:pt x="694" y="900"/>
                  </a:lnTo>
                  <a:lnTo>
                    <a:pt x="682" y="909"/>
                  </a:lnTo>
                  <a:lnTo>
                    <a:pt x="677" y="911"/>
                  </a:lnTo>
                  <a:lnTo>
                    <a:pt x="671" y="912"/>
                  </a:lnTo>
                  <a:lnTo>
                    <a:pt x="655" y="912"/>
                  </a:lnTo>
                  <a:lnTo>
                    <a:pt x="655" y="912"/>
                  </a:lnTo>
                  <a:lnTo>
                    <a:pt x="645" y="912"/>
                  </a:lnTo>
                  <a:lnTo>
                    <a:pt x="634" y="914"/>
                  </a:lnTo>
                  <a:lnTo>
                    <a:pt x="608" y="920"/>
                  </a:lnTo>
                  <a:lnTo>
                    <a:pt x="571" y="930"/>
                  </a:lnTo>
                  <a:lnTo>
                    <a:pt x="571" y="930"/>
                  </a:lnTo>
                  <a:lnTo>
                    <a:pt x="567" y="930"/>
                  </a:lnTo>
                  <a:lnTo>
                    <a:pt x="562" y="928"/>
                  </a:lnTo>
                  <a:lnTo>
                    <a:pt x="553" y="925"/>
                  </a:lnTo>
                  <a:lnTo>
                    <a:pt x="550" y="921"/>
                  </a:lnTo>
                  <a:lnTo>
                    <a:pt x="544" y="921"/>
                  </a:lnTo>
                  <a:lnTo>
                    <a:pt x="539" y="921"/>
                  </a:lnTo>
                  <a:lnTo>
                    <a:pt x="536" y="925"/>
                  </a:lnTo>
                  <a:lnTo>
                    <a:pt x="536" y="925"/>
                  </a:lnTo>
                  <a:lnTo>
                    <a:pt x="530" y="930"/>
                  </a:lnTo>
                  <a:lnTo>
                    <a:pt x="529" y="935"/>
                  </a:lnTo>
                  <a:lnTo>
                    <a:pt x="522" y="944"/>
                  </a:lnTo>
                  <a:lnTo>
                    <a:pt x="518" y="948"/>
                  </a:lnTo>
                  <a:lnTo>
                    <a:pt x="513" y="949"/>
                  </a:lnTo>
                  <a:lnTo>
                    <a:pt x="504" y="948"/>
                  </a:lnTo>
                  <a:lnTo>
                    <a:pt x="493" y="944"/>
                  </a:lnTo>
                  <a:lnTo>
                    <a:pt x="493" y="944"/>
                  </a:lnTo>
                  <a:lnTo>
                    <a:pt x="474" y="937"/>
                  </a:lnTo>
                  <a:lnTo>
                    <a:pt x="460" y="934"/>
                  </a:lnTo>
                  <a:lnTo>
                    <a:pt x="448" y="934"/>
                  </a:lnTo>
                  <a:lnTo>
                    <a:pt x="434" y="935"/>
                  </a:lnTo>
                  <a:lnTo>
                    <a:pt x="434" y="935"/>
                  </a:lnTo>
                  <a:lnTo>
                    <a:pt x="419" y="939"/>
                  </a:lnTo>
                  <a:lnTo>
                    <a:pt x="407" y="939"/>
                  </a:lnTo>
                  <a:lnTo>
                    <a:pt x="381" y="939"/>
                  </a:lnTo>
                  <a:lnTo>
                    <a:pt x="381" y="939"/>
                  </a:lnTo>
                  <a:lnTo>
                    <a:pt x="365" y="939"/>
                  </a:lnTo>
                  <a:lnTo>
                    <a:pt x="347" y="942"/>
                  </a:lnTo>
                  <a:lnTo>
                    <a:pt x="333" y="948"/>
                  </a:lnTo>
                  <a:lnTo>
                    <a:pt x="326" y="951"/>
                  </a:lnTo>
                  <a:lnTo>
                    <a:pt x="326" y="951"/>
                  </a:lnTo>
                  <a:lnTo>
                    <a:pt x="323" y="958"/>
                  </a:lnTo>
                  <a:lnTo>
                    <a:pt x="317" y="967"/>
                  </a:lnTo>
                  <a:lnTo>
                    <a:pt x="310" y="974"/>
                  </a:lnTo>
                  <a:lnTo>
                    <a:pt x="307" y="978"/>
                  </a:lnTo>
                  <a:lnTo>
                    <a:pt x="301" y="979"/>
                  </a:lnTo>
                  <a:lnTo>
                    <a:pt x="301" y="979"/>
                  </a:lnTo>
                  <a:lnTo>
                    <a:pt x="293" y="978"/>
                  </a:lnTo>
                  <a:lnTo>
                    <a:pt x="287" y="976"/>
                  </a:lnTo>
                  <a:lnTo>
                    <a:pt x="284" y="978"/>
                  </a:lnTo>
                  <a:lnTo>
                    <a:pt x="277" y="983"/>
                  </a:lnTo>
                  <a:lnTo>
                    <a:pt x="277" y="983"/>
                  </a:lnTo>
                  <a:lnTo>
                    <a:pt x="273" y="988"/>
                  </a:lnTo>
                  <a:lnTo>
                    <a:pt x="272" y="993"/>
                  </a:lnTo>
                  <a:lnTo>
                    <a:pt x="268" y="1004"/>
                  </a:lnTo>
                  <a:lnTo>
                    <a:pt x="266" y="1008"/>
                  </a:lnTo>
                  <a:lnTo>
                    <a:pt x="263" y="1009"/>
                  </a:lnTo>
                  <a:lnTo>
                    <a:pt x="259" y="1011"/>
                  </a:lnTo>
                  <a:lnTo>
                    <a:pt x="254" y="1009"/>
                  </a:lnTo>
                  <a:lnTo>
                    <a:pt x="254" y="1009"/>
                  </a:lnTo>
                  <a:lnTo>
                    <a:pt x="229" y="1001"/>
                  </a:lnTo>
                  <a:lnTo>
                    <a:pt x="205" y="992"/>
                  </a:lnTo>
                  <a:lnTo>
                    <a:pt x="205" y="992"/>
                  </a:lnTo>
                  <a:lnTo>
                    <a:pt x="185" y="988"/>
                  </a:lnTo>
                  <a:lnTo>
                    <a:pt x="180" y="983"/>
                  </a:lnTo>
                  <a:lnTo>
                    <a:pt x="176" y="976"/>
                  </a:lnTo>
                  <a:lnTo>
                    <a:pt x="176" y="976"/>
                  </a:lnTo>
                  <a:lnTo>
                    <a:pt x="173" y="965"/>
                  </a:lnTo>
                  <a:lnTo>
                    <a:pt x="173" y="958"/>
                  </a:lnTo>
                  <a:lnTo>
                    <a:pt x="169" y="953"/>
                  </a:lnTo>
                  <a:lnTo>
                    <a:pt x="161" y="949"/>
                  </a:lnTo>
                  <a:lnTo>
                    <a:pt x="161" y="949"/>
                  </a:lnTo>
                  <a:lnTo>
                    <a:pt x="146" y="946"/>
                  </a:lnTo>
                  <a:lnTo>
                    <a:pt x="134" y="942"/>
                  </a:lnTo>
                  <a:lnTo>
                    <a:pt x="127" y="941"/>
                  </a:lnTo>
                  <a:lnTo>
                    <a:pt x="124" y="937"/>
                  </a:lnTo>
                  <a:lnTo>
                    <a:pt x="122" y="935"/>
                  </a:lnTo>
                  <a:lnTo>
                    <a:pt x="120" y="930"/>
                  </a:lnTo>
                  <a:lnTo>
                    <a:pt x="120" y="930"/>
                  </a:lnTo>
                  <a:lnTo>
                    <a:pt x="124" y="921"/>
                  </a:lnTo>
                  <a:lnTo>
                    <a:pt x="129" y="912"/>
                  </a:lnTo>
                  <a:lnTo>
                    <a:pt x="131" y="904"/>
                  </a:lnTo>
                  <a:lnTo>
                    <a:pt x="131" y="900"/>
                  </a:lnTo>
                  <a:lnTo>
                    <a:pt x="129" y="895"/>
                  </a:lnTo>
                  <a:lnTo>
                    <a:pt x="129" y="895"/>
                  </a:lnTo>
                  <a:lnTo>
                    <a:pt x="122" y="886"/>
                  </a:lnTo>
                  <a:lnTo>
                    <a:pt x="111" y="877"/>
                  </a:lnTo>
                  <a:lnTo>
                    <a:pt x="101" y="867"/>
                  </a:lnTo>
                  <a:lnTo>
                    <a:pt x="97" y="860"/>
                  </a:lnTo>
                  <a:lnTo>
                    <a:pt x="95" y="854"/>
                  </a:lnTo>
                  <a:lnTo>
                    <a:pt x="95" y="854"/>
                  </a:lnTo>
                  <a:lnTo>
                    <a:pt x="90" y="844"/>
                  </a:lnTo>
                  <a:lnTo>
                    <a:pt x="85" y="833"/>
                  </a:lnTo>
                  <a:lnTo>
                    <a:pt x="85" y="828"/>
                  </a:lnTo>
                  <a:lnTo>
                    <a:pt x="85" y="823"/>
                  </a:lnTo>
                  <a:lnTo>
                    <a:pt x="88" y="816"/>
                  </a:lnTo>
                  <a:lnTo>
                    <a:pt x="94" y="810"/>
                  </a:lnTo>
                  <a:lnTo>
                    <a:pt x="94" y="810"/>
                  </a:lnTo>
                  <a:lnTo>
                    <a:pt x="101" y="802"/>
                  </a:lnTo>
                  <a:lnTo>
                    <a:pt x="106" y="794"/>
                  </a:lnTo>
                  <a:lnTo>
                    <a:pt x="111" y="786"/>
                  </a:lnTo>
                  <a:lnTo>
                    <a:pt x="115" y="777"/>
                  </a:lnTo>
                  <a:lnTo>
                    <a:pt x="118" y="761"/>
                  </a:lnTo>
                  <a:lnTo>
                    <a:pt x="118" y="749"/>
                  </a:lnTo>
                  <a:lnTo>
                    <a:pt x="118" y="749"/>
                  </a:lnTo>
                  <a:lnTo>
                    <a:pt x="118" y="738"/>
                  </a:lnTo>
                  <a:lnTo>
                    <a:pt x="117" y="728"/>
                  </a:lnTo>
                  <a:lnTo>
                    <a:pt x="111" y="717"/>
                  </a:lnTo>
                  <a:lnTo>
                    <a:pt x="101" y="701"/>
                  </a:lnTo>
                  <a:lnTo>
                    <a:pt x="101" y="701"/>
                  </a:lnTo>
                  <a:lnTo>
                    <a:pt x="73" y="669"/>
                  </a:lnTo>
                  <a:lnTo>
                    <a:pt x="60" y="654"/>
                  </a:lnTo>
                  <a:lnTo>
                    <a:pt x="53" y="645"/>
                  </a:lnTo>
                  <a:lnTo>
                    <a:pt x="53" y="645"/>
                  </a:lnTo>
                  <a:lnTo>
                    <a:pt x="50" y="634"/>
                  </a:lnTo>
                  <a:lnTo>
                    <a:pt x="48" y="620"/>
                  </a:lnTo>
                  <a:lnTo>
                    <a:pt x="46" y="604"/>
                  </a:lnTo>
                  <a:lnTo>
                    <a:pt x="43" y="594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2"/>
                  </a:lnTo>
                  <a:lnTo>
                    <a:pt x="28" y="543"/>
                  </a:lnTo>
                  <a:lnTo>
                    <a:pt x="25" y="534"/>
                  </a:lnTo>
                  <a:lnTo>
                    <a:pt x="21" y="528"/>
                  </a:lnTo>
                  <a:lnTo>
                    <a:pt x="21" y="528"/>
                  </a:lnTo>
                  <a:lnTo>
                    <a:pt x="16" y="521"/>
                  </a:lnTo>
                  <a:lnTo>
                    <a:pt x="13" y="513"/>
                  </a:lnTo>
                  <a:lnTo>
                    <a:pt x="13" y="506"/>
                  </a:lnTo>
                  <a:lnTo>
                    <a:pt x="14" y="499"/>
                  </a:lnTo>
                  <a:lnTo>
                    <a:pt x="14" y="499"/>
                  </a:lnTo>
                  <a:lnTo>
                    <a:pt x="14" y="495"/>
                  </a:lnTo>
                  <a:lnTo>
                    <a:pt x="13" y="493"/>
                  </a:lnTo>
                  <a:lnTo>
                    <a:pt x="7" y="492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0" y="474"/>
                  </a:lnTo>
                  <a:lnTo>
                    <a:pt x="0" y="463"/>
                  </a:lnTo>
                  <a:lnTo>
                    <a:pt x="2" y="460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7" y="453"/>
                  </a:lnTo>
                  <a:lnTo>
                    <a:pt x="9" y="449"/>
                  </a:lnTo>
                  <a:lnTo>
                    <a:pt x="16" y="446"/>
                  </a:lnTo>
                  <a:lnTo>
                    <a:pt x="30" y="446"/>
                  </a:lnTo>
                  <a:lnTo>
                    <a:pt x="30" y="446"/>
                  </a:lnTo>
                  <a:lnTo>
                    <a:pt x="41" y="449"/>
                  </a:lnTo>
                  <a:lnTo>
                    <a:pt x="55" y="453"/>
                  </a:lnTo>
                  <a:lnTo>
                    <a:pt x="55" y="453"/>
                  </a:lnTo>
                  <a:lnTo>
                    <a:pt x="60" y="456"/>
                  </a:lnTo>
                  <a:lnTo>
                    <a:pt x="65" y="463"/>
                  </a:lnTo>
                  <a:lnTo>
                    <a:pt x="76" y="479"/>
                  </a:lnTo>
                  <a:lnTo>
                    <a:pt x="76" y="479"/>
                  </a:lnTo>
                  <a:lnTo>
                    <a:pt x="80" y="484"/>
                  </a:lnTo>
                  <a:lnTo>
                    <a:pt x="85" y="490"/>
                  </a:lnTo>
                  <a:lnTo>
                    <a:pt x="92" y="493"/>
                  </a:lnTo>
                  <a:lnTo>
                    <a:pt x="101" y="497"/>
                  </a:lnTo>
                  <a:lnTo>
                    <a:pt x="101" y="497"/>
                  </a:lnTo>
                  <a:lnTo>
                    <a:pt x="129" y="504"/>
                  </a:lnTo>
                  <a:lnTo>
                    <a:pt x="203" y="506"/>
                  </a:lnTo>
                  <a:lnTo>
                    <a:pt x="203" y="506"/>
                  </a:lnTo>
                  <a:lnTo>
                    <a:pt x="208" y="506"/>
                  </a:lnTo>
                  <a:lnTo>
                    <a:pt x="217" y="502"/>
                  </a:lnTo>
                  <a:lnTo>
                    <a:pt x="222" y="497"/>
                  </a:lnTo>
                  <a:lnTo>
                    <a:pt x="227" y="492"/>
                  </a:lnTo>
                  <a:lnTo>
                    <a:pt x="233" y="484"/>
                  </a:lnTo>
                  <a:lnTo>
                    <a:pt x="235" y="474"/>
                  </a:lnTo>
                  <a:lnTo>
                    <a:pt x="235" y="474"/>
                  </a:lnTo>
                  <a:lnTo>
                    <a:pt x="242" y="430"/>
                  </a:lnTo>
                  <a:lnTo>
                    <a:pt x="243" y="409"/>
                  </a:lnTo>
                  <a:lnTo>
                    <a:pt x="245" y="388"/>
                  </a:lnTo>
                  <a:lnTo>
                    <a:pt x="245" y="388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54" y="190"/>
                  </a:lnTo>
                  <a:lnTo>
                    <a:pt x="275" y="201"/>
                  </a:lnTo>
                  <a:lnTo>
                    <a:pt x="287" y="206"/>
                  </a:lnTo>
                  <a:lnTo>
                    <a:pt x="298" y="213"/>
                  </a:lnTo>
                  <a:lnTo>
                    <a:pt x="305" y="220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2" y="236"/>
                  </a:lnTo>
                  <a:lnTo>
                    <a:pt x="312" y="245"/>
                  </a:lnTo>
                  <a:lnTo>
                    <a:pt x="312" y="268"/>
                  </a:lnTo>
                  <a:lnTo>
                    <a:pt x="312" y="292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2" y="329"/>
                  </a:lnTo>
                  <a:lnTo>
                    <a:pt x="314" y="344"/>
                  </a:lnTo>
                  <a:lnTo>
                    <a:pt x="317" y="356"/>
                  </a:lnTo>
                  <a:lnTo>
                    <a:pt x="324" y="368"/>
                  </a:lnTo>
                  <a:lnTo>
                    <a:pt x="330" y="373"/>
                  </a:lnTo>
                  <a:lnTo>
                    <a:pt x="335" y="377"/>
                  </a:lnTo>
                  <a:lnTo>
                    <a:pt x="342" y="379"/>
                  </a:lnTo>
                  <a:lnTo>
                    <a:pt x="349" y="381"/>
                  </a:lnTo>
                  <a:lnTo>
                    <a:pt x="358" y="381"/>
                  </a:lnTo>
                  <a:lnTo>
                    <a:pt x="368" y="379"/>
                  </a:lnTo>
                  <a:lnTo>
                    <a:pt x="379" y="375"/>
                  </a:lnTo>
                  <a:lnTo>
                    <a:pt x="393" y="370"/>
                  </a:lnTo>
                  <a:lnTo>
                    <a:pt x="393" y="370"/>
                  </a:lnTo>
                  <a:lnTo>
                    <a:pt x="414" y="337"/>
                  </a:lnTo>
                  <a:lnTo>
                    <a:pt x="434" y="310"/>
                  </a:lnTo>
                  <a:lnTo>
                    <a:pt x="449" y="289"/>
                  </a:lnTo>
                  <a:lnTo>
                    <a:pt x="449" y="289"/>
                  </a:lnTo>
                  <a:lnTo>
                    <a:pt x="460" y="275"/>
                  </a:lnTo>
                  <a:lnTo>
                    <a:pt x="469" y="259"/>
                  </a:lnTo>
                  <a:lnTo>
                    <a:pt x="472" y="254"/>
                  </a:lnTo>
                  <a:lnTo>
                    <a:pt x="478" y="248"/>
                  </a:lnTo>
                  <a:lnTo>
                    <a:pt x="483" y="247"/>
                  </a:lnTo>
                  <a:lnTo>
                    <a:pt x="488" y="247"/>
                  </a:lnTo>
                  <a:lnTo>
                    <a:pt x="488" y="247"/>
                  </a:lnTo>
                  <a:lnTo>
                    <a:pt x="499" y="254"/>
                  </a:lnTo>
                  <a:lnTo>
                    <a:pt x="507" y="261"/>
                  </a:lnTo>
                  <a:lnTo>
                    <a:pt x="520" y="270"/>
                  </a:lnTo>
                  <a:lnTo>
                    <a:pt x="527" y="273"/>
                  </a:lnTo>
                  <a:lnTo>
                    <a:pt x="536" y="277"/>
                  </a:lnTo>
                  <a:lnTo>
                    <a:pt x="536" y="277"/>
                  </a:lnTo>
                  <a:lnTo>
                    <a:pt x="546" y="280"/>
                  </a:lnTo>
                  <a:lnTo>
                    <a:pt x="560" y="282"/>
                  </a:lnTo>
                  <a:lnTo>
                    <a:pt x="576" y="284"/>
                  </a:lnTo>
                  <a:lnTo>
                    <a:pt x="592" y="284"/>
                  </a:lnTo>
                  <a:lnTo>
                    <a:pt x="608" y="282"/>
                  </a:lnTo>
                  <a:lnTo>
                    <a:pt x="624" y="280"/>
                  </a:lnTo>
                  <a:lnTo>
                    <a:pt x="636" y="277"/>
                  </a:lnTo>
                  <a:lnTo>
                    <a:pt x="645" y="270"/>
                  </a:lnTo>
                  <a:lnTo>
                    <a:pt x="645" y="270"/>
                  </a:lnTo>
                  <a:lnTo>
                    <a:pt x="657" y="255"/>
                  </a:lnTo>
                  <a:lnTo>
                    <a:pt x="666" y="241"/>
                  </a:lnTo>
                  <a:lnTo>
                    <a:pt x="673" y="226"/>
                  </a:lnTo>
                  <a:lnTo>
                    <a:pt x="678" y="210"/>
                  </a:lnTo>
                  <a:lnTo>
                    <a:pt x="678" y="210"/>
                  </a:lnTo>
                  <a:lnTo>
                    <a:pt x="680" y="203"/>
                  </a:lnTo>
                  <a:lnTo>
                    <a:pt x="684" y="197"/>
                  </a:lnTo>
                  <a:lnTo>
                    <a:pt x="689" y="190"/>
                  </a:lnTo>
                  <a:lnTo>
                    <a:pt x="694" y="187"/>
                  </a:lnTo>
                  <a:lnTo>
                    <a:pt x="705" y="180"/>
                  </a:lnTo>
                  <a:lnTo>
                    <a:pt x="714" y="174"/>
                  </a:lnTo>
                  <a:lnTo>
                    <a:pt x="714" y="174"/>
                  </a:lnTo>
                  <a:lnTo>
                    <a:pt x="728" y="162"/>
                  </a:lnTo>
                  <a:lnTo>
                    <a:pt x="751" y="137"/>
                  </a:lnTo>
                  <a:lnTo>
                    <a:pt x="777" y="109"/>
                  </a:lnTo>
                  <a:lnTo>
                    <a:pt x="803" y="85"/>
                  </a:lnTo>
                  <a:lnTo>
                    <a:pt x="803" y="85"/>
                  </a:lnTo>
                  <a:lnTo>
                    <a:pt x="837" y="55"/>
                  </a:lnTo>
                  <a:lnTo>
                    <a:pt x="849" y="46"/>
                  </a:lnTo>
                  <a:lnTo>
                    <a:pt x="863" y="37"/>
                  </a:lnTo>
                  <a:lnTo>
                    <a:pt x="863" y="37"/>
                  </a:lnTo>
                  <a:lnTo>
                    <a:pt x="870" y="34"/>
                  </a:lnTo>
                  <a:lnTo>
                    <a:pt x="877" y="28"/>
                  </a:lnTo>
                  <a:lnTo>
                    <a:pt x="890" y="16"/>
                  </a:lnTo>
                  <a:lnTo>
                    <a:pt x="900" y="5"/>
                  </a:lnTo>
                  <a:lnTo>
                    <a:pt x="904" y="2"/>
                  </a:lnTo>
                  <a:lnTo>
                    <a:pt x="907" y="0"/>
                  </a:lnTo>
                  <a:lnTo>
                    <a:pt x="907" y="0"/>
                  </a:lnTo>
                  <a:lnTo>
                    <a:pt x="916" y="2"/>
                  </a:lnTo>
                  <a:lnTo>
                    <a:pt x="934" y="5"/>
                  </a:lnTo>
                  <a:lnTo>
                    <a:pt x="957" y="11"/>
                  </a:lnTo>
                  <a:lnTo>
                    <a:pt x="979" y="18"/>
                  </a:lnTo>
                  <a:lnTo>
                    <a:pt x="979" y="18"/>
                  </a:lnTo>
                  <a:lnTo>
                    <a:pt x="1004" y="27"/>
                  </a:lnTo>
                  <a:lnTo>
                    <a:pt x="1032" y="34"/>
                  </a:lnTo>
                  <a:lnTo>
                    <a:pt x="1064" y="42"/>
                  </a:lnTo>
                  <a:lnTo>
                    <a:pt x="1064" y="42"/>
                  </a:lnTo>
                  <a:lnTo>
                    <a:pt x="1069" y="55"/>
                  </a:lnTo>
                  <a:lnTo>
                    <a:pt x="1071" y="67"/>
                  </a:lnTo>
                  <a:lnTo>
                    <a:pt x="1075" y="79"/>
                  </a:lnTo>
                  <a:lnTo>
                    <a:pt x="1075" y="79"/>
                  </a:lnTo>
                  <a:lnTo>
                    <a:pt x="1075" y="86"/>
                  </a:lnTo>
                  <a:lnTo>
                    <a:pt x="1078" y="95"/>
                  </a:lnTo>
                  <a:lnTo>
                    <a:pt x="1087" y="111"/>
                  </a:lnTo>
                  <a:lnTo>
                    <a:pt x="1090" y="122"/>
                  </a:lnTo>
                  <a:lnTo>
                    <a:pt x="1094" y="130"/>
                  </a:lnTo>
                  <a:lnTo>
                    <a:pt x="1096" y="141"/>
                  </a:lnTo>
                  <a:lnTo>
                    <a:pt x="1096" y="152"/>
                  </a:lnTo>
                  <a:lnTo>
                    <a:pt x="1096" y="152"/>
                  </a:lnTo>
                  <a:lnTo>
                    <a:pt x="1096" y="162"/>
                  </a:lnTo>
                  <a:lnTo>
                    <a:pt x="1096" y="169"/>
                  </a:lnTo>
                  <a:lnTo>
                    <a:pt x="1097" y="182"/>
                  </a:lnTo>
                  <a:lnTo>
                    <a:pt x="1099" y="194"/>
                  </a:lnTo>
                  <a:lnTo>
                    <a:pt x="1097" y="201"/>
                  </a:lnTo>
                  <a:lnTo>
                    <a:pt x="1096" y="208"/>
                  </a:lnTo>
                  <a:lnTo>
                    <a:pt x="1096" y="208"/>
                  </a:lnTo>
                  <a:lnTo>
                    <a:pt x="1083" y="240"/>
                  </a:lnTo>
                  <a:lnTo>
                    <a:pt x="1078" y="250"/>
                  </a:lnTo>
                  <a:lnTo>
                    <a:pt x="1078" y="257"/>
                  </a:lnTo>
                  <a:lnTo>
                    <a:pt x="1078" y="257"/>
                  </a:lnTo>
                  <a:lnTo>
                    <a:pt x="1078" y="264"/>
                  </a:lnTo>
                  <a:lnTo>
                    <a:pt x="1080" y="271"/>
                  </a:lnTo>
                  <a:lnTo>
                    <a:pt x="1082" y="280"/>
                  </a:lnTo>
                  <a:lnTo>
                    <a:pt x="1087" y="287"/>
                  </a:lnTo>
                  <a:lnTo>
                    <a:pt x="1087" y="287"/>
                  </a:lnTo>
                  <a:lnTo>
                    <a:pt x="1108" y="308"/>
                  </a:lnTo>
                  <a:lnTo>
                    <a:pt x="1122" y="322"/>
                  </a:lnTo>
                  <a:lnTo>
                    <a:pt x="1122" y="32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5431392" y="5728602"/>
              <a:ext cx="107073" cy="110643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20" y="51"/>
                </a:cxn>
                <a:cxn ang="0">
                  <a:pos x="118" y="59"/>
                </a:cxn>
                <a:cxn ang="0">
                  <a:pos x="116" y="74"/>
                </a:cxn>
                <a:cxn ang="0">
                  <a:pos x="115" y="83"/>
                </a:cxn>
                <a:cxn ang="0">
                  <a:pos x="111" y="92"/>
                </a:cxn>
                <a:cxn ang="0">
                  <a:pos x="107" y="101"/>
                </a:cxn>
                <a:cxn ang="0">
                  <a:pos x="102" y="108"/>
                </a:cxn>
                <a:cxn ang="0">
                  <a:pos x="102" y="108"/>
                </a:cxn>
                <a:cxn ang="0">
                  <a:pos x="93" y="113"/>
                </a:cxn>
                <a:cxn ang="0">
                  <a:pos x="85" y="118"/>
                </a:cxn>
                <a:cxn ang="0">
                  <a:pos x="76" y="122"/>
                </a:cxn>
                <a:cxn ang="0">
                  <a:pos x="67" y="125"/>
                </a:cxn>
                <a:cxn ang="0">
                  <a:pos x="56" y="125"/>
                </a:cxn>
                <a:cxn ang="0">
                  <a:pos x="48" y="125"/>
                </a:cxn>
                <a:cxn ang="0">
                  <a:pos x="39" y="124"/>
                </a:cxn>
                <a:cxn ang="0">
                  <a:pos x="34" y="120"/>
                </a:cxn>
                <a:cxn ang="0">
                  <a:pos x="34" y="120"/>
                </a:cxn>
                <a:cxn ang="0">
                  <a:pos x="21" y="108"/>
                </a:cxn>
                <a:cxn ang="0">
                  <a:pos x="9" y="94"/>
                </a:cxn>
                <a:cxn ang="0">
                  <a:pos x="4" y="85"/>
                </a:cxn>
                <a:cxn ang="0">
                  <a:pos x="2" y="78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2" y="50"/>
                </a:cxn>
                <a:cxn ang="0">
                  <a:pos x="4" y="39"/>
                </a:cxn>
                <a:cxn ang="0">
                  <a:pos x="9" y="30"/>
                </a:cxn>
                <a:cxn ang="0">
                  <a:pos x="16" y="22"/>
                </a:cxn>
                <a:cxn ang="0">
                  <a:pos x="21" y="14"/>
                </a:cxn>
                <a:cxn ang="0">
                  <a:pos x="30" y="9"/>
                </a:cxn>
                <a:cxn ang="0">
                  <a:pos x="39" y="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7" y="2"/>
                </a:cxn>
                <a:cxn ang="0">
                  <a:pos x="78" y="6"/>
                </a:cxn>
                <a:cxn ang="0">
                  <a:pos x="90" y="11"/>
                </a:cxn>
                <a:cxn ang="0">
                  <a:pos x="99" y="18"/>
                </a:cxn>
                <a:cxn ang="0">
                  <a:pos x="107" y="29"/>
                </a:cxn>
                <a:cxn ang="0">
                  <a:pos x="115" y="39"/>
                </a:cxn>
                <a:cxn ang="0">
                  <a:pos x="120" y="51"/>
                </a:cxn>
                <a:cxn ang="0">
                  <a:pos x="120" y="51"/>
                </a:cxn>
              </a:cxnLst>
              <a:rect l="0" t="0" r="r" b="b"/>
              <a:pathLst>
                <a:path w="120" h="125">
                  <a:moveTo>
                    <a:pt x="120" y="51"/>
                  </a:moveTo>
                  <a:lnTo>
                    <a:pt x="120" y="51"/>
                  </a:lnTo>
                  <a:lnTo>
                    <a:pt x="118" y="59"/>
                  </a:lnTo>
                  <a:lnTo>
                    <a:pt x="116" y="74"/>
                  </a:lnTo>
                  <a:lnTo>
                    <a:pt x="115" y="83"/>
                  </a:lnTo>
                  <a:lnTo>
                    <a:pt x="111" y="92"/>
                  </a:lnTo>
                  <a:lnTo>
                    <a:pt x="107" y="101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3"/>
                  </a:lnTo>
                  <a:lnTo>
                    <a:pt x="85" y="118"/>
                  </a:lnTo>
                  <a:lnTo>
                    <a:pt x="76" y="122"/>
                  </a:lnTo>
                  <a:lnTo>
                    <a:pt x="67" y="125"/>
                  </a:lnTo>
                  <a:lnTo>
                    <a:pt x="56" y="125"/>
                  </a:lnTo>
                  <a:lnTo>
                    <a:pt x="48" y="125"/>
                  </a:lnTo>
                  <a:lnTo>
                    <a:pt x="39" y="124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21" y="108"/>
                  </a:lnTo>
                  <a:lnTo>
                    <a:pt x="9" y="94"/>
                  </a:lnTo>
                  <a:lnTo>
                    <a:pt x="4" y="85"/>
                  </a:lnTo>
                  <a:lnTo>
                    <a:pt x="2" y="78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50"/>
                  </a:lnTo>
                  <a:lnTo>
                    <a:pt x="4" y="39"/>
                  </a:lnTo>
                  <a:lnTo>
                    <a:pt x="9" y="30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30" y="9"/>
                  </a:lnTo>
                  <a:lnTo>
                    <a:pt x="39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7" y="2"/>
                  </a:lnTo>
                  <a:lnTo>
                    <a:pt x="78" y="6"/>
                  </a:lnTo>
                  <a:lnTo>
                    <a:pt x="90" y="11"/>
                  </a:lnTo>
                  <a:lnTo>
                    <a:pt x="99" y="18"/>
                  </a:lnTo>
                  <a:lnTo>
                    <a:pt x="107" y="29"/>
                  </a:lnTo>
                  <a:lnTo>
                    <a:pt x="115" y="39"/>
                  </a:lnTo>
                  <a:lnTo>
                    <a:pt x="120" y="51"/>
                  </a:lnTo>
                  <a:lnTo>
                    <a:pt x="120" y="5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177985" y="5914196"/>
              <a:ext cx="146334" cy="137411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26" y="4"/>
                </a:cxn>
                <a:cxn ang="0">
                  <a:pos x="137" y="7"/>
                </a:cxn>
                <a:cxn ang="0">
                  <a:pos x="144" y="12"/>
                </a:cxn>
                <a:cxn ang="0">
                  <a:pos x="149" y="18"/>
                </a:cxn>
                <a:cxn ang="0">
                  <a:pos x="153" y="25"/>
                </a:cxn>
                <a:cxn ang="0">
                  <a:pos x="158" y="37"/>
                </a:cxn>
                <a:cxn ang="0">
                  <a:pos x="162" y="53"/>
                </a:cxn>
                <a:cxn ang="0">
                  <a:pos x="162" y="53"/>
                </a:cxn>
                <a:cxn ang="0">
                  <a:pos x="163" y="62"/>
                </a:cxn>
                <a:cxn ang="0">
                  <a:pos x="163" y="72"/>
                </a:cxn>
                <a:cxn ang="0">
                  <a:pos x="163" y="83"/>
                </a:cxn>
                <a:cxn ang="0">
                  <a:pos x="162" y="95"/>
                </a:cxn>
                <a:cxn ang="0">
                  <a:pos x="158" y="106"/>
                </a:cxn>
                <a:cxn ang="0">
                  <a:pos x="155" y="114"/>
                </a:cxn>
                <a:cxn ang="0">
                  <a:pos x="149" y="120"/>
                </a:cxn>
                <a:cxn ang="0">
                  <a:pos x="144" y="123"/>
                </a:cxn>
                <a:cxn ang="0">
                  <a:pos x="144" y="123"/>
                </a:cxn>
                <a:cxn ang="0">
                  <a:pos x="130" y="125"/>
                </a:cxn>
                <a:cxn ang="0">
                  <a:pos x="114" y="127"/>
                </a:cxn>
                <a:cxn ang="0">
                  <a:pos x="98" y="130"/>
                </a:cxn>
                <a:cxn ang="0">
                  <a:pos x="91" y="134"/>
                </a:cxn>
                <a:cxn ang="0">
                  <a:pos x="84" y="137"/>
                </a:cxn>
                <a:cxn ang="0">
                  <a:pos x="84" y="137"/>
                </a:cxn>
                <a:cxn ang="0">
                  <a:pos x="68" y="146"/>
                </a:cxn>
                <a:cxn ang="0">
                  <a:pos x="59" y="150"/>
                </a:cxn>
                <a:cxn ang="0">
                  <a:pos x="51" y="151"/>
                </a:cxn>
                <a:cxn ang="0">
                  <a:pos x="42" y="153"/>
                </a:cxn>
                <a:cxn ang="0">
                  <a:pos x="33" y="151"/>
                </a:cxn>
                <a:cxn ang="0">
                  <a:pos x="26" y="148"/>
                </a:cxn>
                <a:cxn ang="0">
                  <a:pos x="21" y="143"/>
                </a:cxn>
                <a:cxn ang="0">
                  <a:pos x="21" y="143"/>
                </a:cxn>
                <a:cxn ang="0">
                  <a:pos x="10" y="127"/>
                </a:cxn>
                <a:cxn ang="0">
                  <a:pos x="3" y="107"/>
                </a:cxn>
                <a:cxn ang="0">
                  <a:pos x="0" y="97"/>
                </a:cxn>
                <a:cxn ang="0">
                  <a:pos x="0" y="88"/>
                </a:cxn>
                <a:cxn ang="0">
                  <a:pos x="1" y="81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29" y="55"/>
                </a:cxn>
                <a:cxn ang="0">
                  <a:pos x="54" y="35"/>
                </a:cxn>
                <a:cxn ang="0">
                  <a:pos x="54" y="35"/>
                </a:cxn>
                <a:cxn ang="0">
                  <a:pos x="68" y="21"/>
                </a:cxn>
                <a:cxn ang="0">
                  <a:pos x="75" y="14"/>
                </a:cxn>
                <a:cxn ang="0">
                  <a:pos x="82" y="9"/>
                </a:cxn>
                <a:cxn ang="0">
                  <a:pos x="91" y="4"/>
                </a:cxn>
                <a:cxn ang="0">
                  <a:pos x="100" y="0"/>
                </a:cxn>
                <a:cxn ang="0">
                  <a:pos x="112" y="0"/>
                </a:cxn>
                <a:cxn ang="0">
                  <a:pos x="126" y="4"/>
                </a:cxn>
                <a:cxn ang="0">
                  <a:pos x="126" y="4"/>
                </a:cxn>
              </a:cxnLst>
              <a:rect l="0" t="0" r="r" b="b"/>
              <a:pathLst>
                <a:path w="163" h="153">
                  <a:moveTo>
                    <a:pt x="126" y="4"/>
                  </a:moveTo>
                  <a:lnTo>
                    <a:pt x="126" y="4"/>
                  </a:lnTo>
                  <a:lnTo>
                    <a:pt x="137" y="7"/>
                  </a:lnTo>
                  <a:lnTo>
                    <a:pt x="144" y="12"/>
                  </a:lnTo>
                  <a:lnTo>
                    <a:pt x="149" y="18"/>
                  </a:lnTo>
                  <a:lnTo>
                    <a:pt x="153" y="25"/>
                  </a:lnTo>
                  <a:lnTo>
                    <a:pt x="158" y="37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3" y="62"/>
                  </a:lnTo>
                  <a:lnTo>
                    <a:pt x="163" y="72"/>
                  </a:lnTo>
                  <a:lnTo>
                    <a:pt x="163" y="83"/>
                  </a:lnTo>
                  <a:lnTo>
                    <a:pt x="162" y="95"/>
                  </a:lnTo>
                  <a:lnTo>
                    <a:pt x="158" y="106"/>
                  </a:lnTo>
                  <a:lnTo>
                    <a:pt x="155" y="114"/>
                  </a:lnTo>
                  <a:lnTo>
                    <a:pt x="149" y="120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30" y="125"/>
                  </a:lnTo>
                  <a:lnTo>
                    <a:pt x="114" y="127"/>
                  </a:lnTo>
                  <a:lnTo>
                    <a:pt x="98" y="130"/>
                  </a:lnTo>
                  <a:lnTo>
                    <a:pt x="91" y="134"/>
                  </a:lnTo>
                  <a:lnTo>
                    <a:pt x="84" y="137"/>
                  </a:lnTo>
                  <a:lnTo>
                    <a:pt x="84" y="137"/>
                  </a:lnTo>
                  <a:lnTo>
                    <a:pt x="68" y="146"/>
                  </a:lnTo>
                  <a:lnTo>
                    <a:pt x="59" y="150"/>
                  </a:lnTo>
                  <a:lnTo>
                    <a:pt x="51" y="151"/>
                  </a:lnTo>
                  <a:lnTo>
                    <a:pt x="42" y="153"/>
                  </a:lnTo>
                  <a:lnTo>
                    <a:pt x="33" y="151"/>
                  </a:lnTo>
                  <a:lnTo>
                    <a:pt x="26" y="148"/>
                  </a:lnTo>
                  <a:lnTo>
                    <a:pt x="21" y="143"/>
                  </a:lnTo>
                  <a:lnTo>
                    <a:pt x="21" y="143"/>
                  </a:lnTo>
                  <a:lnTo>
                    <a:pt x="10" y="127"/>
                  </a:lnTo>
                  <a:lnTo>
                    <a:pt x="3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1" y="8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29" y="55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68" y="21"/>
                  </a:lnTo>
                  <a:lnTo>
                    <a:pt x="75" y="14"/>
                  </a:lnTo>
                  <a:lnTo>
                    <a:pt x="82" y="9"/>
                  </a:lnTo>
                  <a:lnTo>
                    <a:pt x="91" y="4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26" y="4"/>
                  </a:lnTo>
                  <a:lnTo>
                    <a:pt x="126" y="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4760398" y="5193235"/>
              <a:ext cx="590688" cy="628164"/>
            </a:xfrm>
            <a:custGeom>
              <a:avLst/>
              <a:gdLst/>
              <a:ahLst/>
              <a:cxnLst>
                <a:cxn ang="0">
                  <a:pos x="7" y="302"/>
                </a:cxn>
                <a:cxn ang="0">
                  <a:pos x="14" y="294"/>
                </a:cxn>
                <a:cxn ang="0">
                  <a:pos x="34" y="292"/>
                </a:cxn>
                <a:cxn ang="0">
                  <a:pos x="62" y="299"/>
                </a:cxn>
                <a:cxn ang="0">
                  <a:pos x="72" y="297"/>
                </a:cxn>
                <a:cxn ang="0">
                  <a:pos x="81" y="285"/>
                </a:cxn>
                <a:cxn ang="0">
                  <a:pos x="90" y="232"/>
                </a:cxn>
                <a:cxn ang="0">
                  <a:pos x="88" y="155"/>
                </a:cxn>
                <a:cxn ang="0">
                  <a:pos x="86" y="91"/>
                </a:cxn>
                <a:cxn ang="0">
                  <a:pos x="99" y="54"/>
                </a:cxn>
                <a:cxn ang="0">
                  <a:pos x="118" y="45"/>
                </a:cxn>
                <a:cxn ang="0">
                  <a:pos x="167" y="35"/>
                </a:cxn>
                <a:cxn ang="0">
                  <a:pos x="227" y="26"/>
                </a:cxn>
                <a:cxn ang="0">
                  <a:pos x="241" y="24"/>
                </a:cxn>
                <a:cxn ang="0">
                  <a:pos x="262" y="37"/>
                </a:cxn>
                <a:cxn ang="0">
                  <a:pos x="277" y="47"/>
                </a:cxn>
                <a:cxn ang="0">
                  <a:pos x="299" y="49"/>
                </a:cxn>
                <a:cxn ang="0">
                  <a:pos x="308" y="42"/>
                </a:cxn>
                <a:cxn ang="0">
                  <a:pos x="336" y="19"/>
                </a:cxn>
                <a:cxn ang="0">
                  <a:pos x="352" y="15"/>
                </a:cxn>
                <a:cxn ang="0">
                  <a:pos x="389" y="8"/>
                </a:cxn>
                <a:cxn ang="0">
                  <a:pos x="400" y="0"/>
                </a:cxn>
                <a:cxn ang="0">
                  <a:pos x="419" y="14"/>
                </a:cxn>
                <a:cxn ang="0">
                  <a:pos x="428" y="24"/>
                </a:cxn>
                <a:cxn ang="0">
                  <a:pos x="446" y="82"/>
                </a:cxn>
                <a:cxn ang="0">
                  <a:pos x="467" y="116"/>
                </a:cxn>
                <a:cxn ang="0">
                  <a:pos x="495" y="140"/>
                </a:cxn>
                <a:cxn ang="0">
                  <a:pos x="528" y="172"/>
                </a:cxn>
                <a:cxn ang="0">
                  <a:pos x="550" y="207"/>
                </a:cxn>
                <a:cxn ang="0">
                  <a:pos x="572" y="239"/>
                </a:cxn>
                <a:cxn ang="0">
                  <a:pos x="595" y="262"/>
                </a:cxn>
                <a:cxn ang="0">
                  <a:pos x="655" y="308"/>
                </a:cxn>
                <a:cxn ang="0">
                  <a:pos x="660" y="317"/>
                </a:cxn>
                <a:cxn ang="0">
                  <a:pos x="625" y="354"/>
                </a:cxn>
                <a:cxn ang="0">
                  <a:pos x="606" y="366"/>
                </a:cxn>
                <a:cxn ang="0">
                  <a:pos x="581" y="383"/>
                </a:cxn>
                <a:cxn ang="0">
                  <a:pos x="513" y="449"/>
                </a:cxn>
                <a:cxn ang="0">
                  <a:pos x="498" y="466"/>
                </a:cxn>
                <a:cxn ang="0">
                  <a:pos x="469" y="494"/>
                </a:cxn>
                <a:cxn ang="0">
                  <a:pos x="446" y="510"/>
                </a:cxn>
                <a:cxn ang="0">
                  <a:pos x="439" y="517"/>
                </a:cxn>
                <a:cxn ang="0">
                  <a:pos x="407" y="583"/>
                </a:cxn>
                <a:cxn ang="0">
                  <a:pos x="388" y="597"/>
                </a:cxn>
                <a:cxn ang="0">
                  <a:pos x="359" y="604"/>
                </a:cxn>
                <a:cxn ang="0">
                  <a:pos x="317" y="600"/>
                </a:cxn>
                <a:cxn ang="0">
                  <a:pos x="268" y="586"/>
                </a:cxn>
                <a:cxn ang="0">
                  <a:pos x="248" y="572"/>
                </a:cxn>
                <a:cxn ang="0">
                  <a:pos x="236" y="567"/>
                </a:cxn>
                <a:cxn ang="0">
                  <a:pos x="227" y="574"/>
                </a:cxn>
                <a:cxn ang="0">
                  <a:pos x="148" y="690"/>
                </a:cxn>
                <a:cxn ang="0">
                  <a:pos x="125" y="699"/>
                </a:cxn>
                <a:cxn ang="0">
                  <a:pos x="93" y="699"/>
                </a:cxn>
                <a:cxn ang="0">
                  <a:pos x="79" y="692"/>
                </a:cxn>
                <a:cxn ang="0">
                  <a:pos x="67" y="662"/>
                </a:cxn>
                <a:cxn ang="0">
                  <a:pos x="65" y="634"/>
                </a:cxn>
                <a:cxn ang="0">
                  <a:pos x="65" y="547"/>
                </a:cxn>
                <a:cxn ang="0">
                  <a:pos x="55" y="537"/>
                </a:cxn>
                <a:cxn ang="0">
                  <a:pos x="7" y="509"/>
                </a:cxn>
              </a:cxnLst>
              <a:rect l="0" t="0" r="r" b="b"/>
              <a:pathLst>
                <a:path w="662" h="702">
                  <a:moveTo>
                    <a:pt x="0" y="507"/>
                  </a:move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9" y="297"/>
                  </a:lnTo>
                  <a:lnTo>
                    <a:pt x="14" y="294"/>
                  </a:lnTo>
                  <a:lnTo>
                    <a:pt x="27" y="292"/>
                  </a:lnTo>
                  <a:lnTo>
                    <a:pt x="27" y="292"/>
                  </a:lnTo>
                  <a:lnTo>
                    <a:pt x="34" y="292"/>
                  </a:lnTo>
                  <a:lnTo>
                    <a:pt x="39" y="292"/>
                  </a:lnTo>
                  <a:lnTo>
                    <a:pt x="51" y="295"/>
                  </a:lnTo>
                  <a:lnTo>
                    <a:pt x="62" y="299"/>
                  </a:lnTo>
                  <a:lnTo>
                    <a:pt x="67" y="299"/>
                  </a:lnTo>
                  <a:lnTo>
                    <a:pt x="72" y="297"/>
                  </a:lnTo>
                  <a:lnTo>
                    <a:pt x="72" y="297"/>
                  </a:lnTo>
                  <a:lnTo>
                    <a:pt x="74" y="295"/>
                  </a:lnTo>
                  <a:lnTo>
                    <a:pt x="78" y="292"/>
                  </a:lnTo>
                  <a:lnTo>
                    <a:pt x="81" y="285"/>
                  </a:lnTo>
                  <a:lnTo>
                    <a:pt x="85" y="273"/>
                  </a:lnTo>
                  <a:lnTo>
                    <a:pt x="86" y="260"/>
                  </a:lnTo>
                  <a:lnTo>
                    <a:pt x="90" y="232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8" y="155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6" y="91"/>
                  </a:lnTo>
                  <a:lnTo>
                    <a:pt x="90" y="75"/>
                  </a:lnTo>
                  <a:lnTo>
                    <a:pt x="95" y="61"/>
                  </a:lnTo>
                  <a:lnTo>
                    <a:pt x="99" y="54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18" y="45"/>
                  </a:lnTo>
                  <a:lnTo>
                    <a:pt x="136" y="42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201" y="31"/>
                  </a:lnTo>
                  <a:lnTo>
                    <a:pt x="218" y="28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3" y="24"/>
                  </a:lnTo>
                  <a:lnTo>
                    <a:pt x="241" y="24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62" y="37"/>
                  </a:lnTo>
                  <a:lnTo>
                    <a:pt x="270" y="44"/>
                  </a:lnTo>
                  <a:lnTo>
                    <a:pt x="277" y="47"/>
                  </a:lnTo>
                  <a:lnTo>
                    <a:pt x="277" y="47"/>
                  </a:lnTo>
                  <a:lnTo>
                    <a:pt x="284" y="49"/>
                  </a:lnTo>
                  <a:lnTo>
                    <a:pt x="291" y="51"/>
                  </a:lnTo>
                  <a:lnTo>
                    <a:pt x="299" y="49"/>
                  </a:lnTo>
                  <a:lnTo>
                    <a:pt x="303" y="47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7" y="33"/>
                  </a:lnTo>
                  <a:lnTo>
                    <a:pt x="326" y="26"/>
                  </a:lnTo>
                  <a:lnTo>
                    <a:pt x="336" y="19"/>
                  </a:lnTo>
                  <a:lnTo>
                    <a:pt x="343" y="17"/>
                  </a:lnTo>
                  <a:lnTo>
                    <a:pt x="352" y="15"/>
                  </a:lnTo>
                  <a:lnTo>
                    <a:pt x="352" y="15"/>
                  </a:lnTo>
                  <a:lnTo>
                    <a:pt x="379" y="14"/>
                  </a:lnTo>
                  <a:lnTo>
                    <a:pt x="386" y="12"/>
                  </a:lnTo>
                  <a:lnTo>
                    <a:pt x="389" y="8"/>
                  </a:lnTo>
                  <a:lnTo>
                    <a:pt x="389" y="8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1"/>
                  </a:lnTo>
                  <a:lnTo>
                    <a:pt x="410" y="5"/>
                  </a:lnTo>
                  <a:lnTo>
                    <a:pt x="419" y="14"/>
                  </a:lnTo>
                  <a:lnTo>
                    <a:pt x="425" y="19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33" y="44"/>
                  </a:lnTo>
                  <a:lnTo>
                    <a:pt x="440" y="68"/>
                  </a:lnTo>
                  <a:lnTo>
                    <a:pt x="446" y="82"/>
                  </a:lnTo>
                  <a:lnTo>
                    <a:pt x="451" y="95"/>
                  </a:lnTo>
                  <a:lnTo>
                    <a:pt x="458" y="107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81" y="130"/>
                  </a:lnTo>
                  <a:lnTo>
                    <a:pt x="495" y="140"/>
                  </a:lnTo>
                  <a:lnTo>
                    <a:pt x="509" y="155"/>
                  </a:lnTo>
                  <a:lnTo>
                    <a:pt x="528" y="172"/>
                  </a:lnTo>
                  <a:lnTo>
                    <a:pt x="528" y="172"/>
                  </a:lnTo>
                  <a:lnTo>
                    <a:pt x="537" y="183"/>
                  </a:lnTo>
                  <a:lnTo>
                    <a:pt x="544" y="192"/>
                  </a:lnTo>
                  <a:lnTo>
                    <a:pt x="550" y="207"/>
                  </a:lnTo>
                  <a:lnTo>
                    <a:pt x="557" y="221"/>
                  </a:lnTo>
                  <a:lnTo>
                    <a:pt x="564" y="230"/>
                  </a:lnTo>
                  <a:lnTo>
                    <a:pt x="572" y="239"/>
                  </a:lnTo>
                  <a:lnTo>
                    <a:pt x="572" y="239"/>
                  </a:lnTo>
                  <a:lnTo>
                    <a:pt x="583" y="251"/>
                  </a:lnTo>
                  <a:lnTo>
                    <a:pt x="595" y="262"/>
                  </a:lnTo>
                  <a:lnTo>
                    <a:pt x="622" y="281"/>
                  </a:lnTo>
                  <a:lnTo>
                    <a:pt x="643" y="297"/>
                  </a:lnTo>
                  <a:lnTo>
                    <a:pt x="655" y="308"/>
                  </a:lnTo>
                  <a:lnTo>
                    <a:pt x="655" y="308"/>
                  </a:lnTo>
                  <a:lnTo>
                    <a:pt x="659" y="313"/>
                  </a:lnTo>
                  <a:lnTo>
                    <a:pt x="660" y="317"/>
                  </a:lnTo>
                  <a:lnTo>
                    <a:pt x="662" y="320"/>
                  </a:lnTo>
                  <a:lnTo>
                    <a:pt x="662" y="320"/>
                  </a:lnTo>
                  <a:lnTo>
                    <a:pt x="625" y="354"/>
                  </a:lnTo>
                  <a:lnTo>
                    <a:pt x="625" y="354"/>
                  </a:lnTo>
                  <a:lnTo>
                    <a:pt x="618" y="359"/>
                  </a:lnTo>
                  <a:lnTo>
                    <a:pt x="606" y="366"/>
                  </a:lnTo>
                  <a:lnTo>
                    <a:pt x="592" y="375"/>
                  </a:lnTo>
                  <a:lnTo>
                    <a:pt x="581" y="383"/>
                  </a:lnTo>
                  <a:lnTo>
                    <a:pt x="581" y="383"/>
                  </a:lnTo>
                  <a:lnTo>
                    <a:pt x="565" y="399"/>
                  </a:lnTo>
                  <a:lnTo>
                    <a:pt x="539" y="424"/>
                  </a:lnTo>
                  <a:lnTo>
                    <a:pt x="513" y="449"/>
                  </a:lnTo>
                  <a:lnTo>
                    <a:pt x="504" y="459"/>
                  </a:lnTo>
                  <a:lnTo>
                    <a:pt x="498" y="466"/>
                  </a:lnTo>
                  <a:lnTo>
                    <a:pt x="498" y="466"/>
                  </a:lnTo>
                  <a:lnTo>
                    <a:pt x="491" y="477"/>
                  </a:lnTo>
                  <a:lnTo>
                    <a:pt x="481" y="486"/>
                  </a:lnTo>
                  <a:lnTo>
                    <a:pt x="469" y="494"/>
                  </a:lnTo>
                  <a:lnTo>
                    <a:pt x="469" y="494"/>
                  </a:lnTo>
                  <a:lnTo>
                    <a:pt x="454" y="502"/>
                  </a:lnTo>
                  <a:lnTo>
                    <a:pt x="446" y="510"/>
                  </a:lnTo>
                  <a:lnTo>
                    <a:pt x="440" y="514"/>
                  </a:lnTo>
                  <a:lnTo>
                    <a:pt x="439" y="517"/>
                  </a:lnTo>
                  <a:lnTo>
                    <a:pt x="439" y="517"/>
                  </a:lnTo>
                  <a:lnTo>
                    <a:pt x="425" y="553"/>
                  </a:lnTo>
                  <a:lnTo>
                    <a:pt x="414" y="574"/>
                  </a:lnTo>
                  <a:lnTo>
                    <a:pt x="407" y="583"/>
                  </a:lnTo>
                  <a:lnTo>
                    <a:pt x="400" y="590"/>
                  </a:lnTo>
                  <a:lnTo>
                    <a:pt x="400" y="590"/>
                  </a:lnTo>
                  <a:lnTo>
                    <a:pt x="388" y="597"/>
                  </a:lnTo>
                  <a:lnTo>
                    <a:pt x="375" y="602"/>
                  </a:lnTo>
                  <a:lnTo>
                    <a:pt x="366" y="604"/>
                  </a:lnTo>
                  <a:lnTo>
                    <a:pt x="359" y="604"/>
                  </a:lnTo>
                  <a:lnTo>
                    <a:pt x="359" y="604"/>
                  </a:lnTo>
                  <a:lnTo>
                    <a:pt x="340" y="602"/>
                  </a:lnTo>
                  <a:lnTo>
                    <a:pt x="317" y="600"/>
                  </a:lnTo>
                  <a:lnTo>
                    <a:pt x="285" y="595"/>
                  </a:lnTo>
                  <a:lnTo>
                    <a:pt x="285" y="595"/>
                  </a:lnTo>
                  <a:lnTo>
                    <a:pt x="268" y="586"/>
                  </a:lnTo>
                  <a:lnTo>
                    <a:pt x="254" y="575"/>
                  </a:lnTo>
                  <a:lnTo>
                    <a:pt x="254" y="575"/>
                  </a:lnTo>
                  <a:lnTo>
                    <a:pt x="248" y="572"/>
                  </a:lnTo>
                  <a:lnTo>
                    <a:pt x="243" y="567"/>
                  </a:lnTo>
                  <a:lnTo>
                    <a:pt x="240" y="567"/>
                  </a:lnTo>
                  <a:lnTo>
                    <a:pt x="236" y="567"/>
                  </a:lnTo>
                  <a:lnTo>
                    <a:pt x="233" y="570"/>
                  </a:lnTo>
                  <a:lnTo>
                    <a:pt x="227" y="574"/>
                  </a:lnTo>
                  <a:lnTo>
                    <a:pt x="227" y="574"/>
                  </a:lnTo>
                  <a:lnTo>
                    <a:pt x="167" y="660"/>
                  </a:lnTo>
                  <a:lnTo>
                    <a:pt x="167" y="660"/>
                  </a:lnTo>
                  <a:lnTo>
                    <a:pt x="148" y="690"/>
                  </a:lnTo>
                  <a:lnTo>
                    <a:pt x="148" y="690"/>
                  </a:lnTo>
                  <a:lnTo>
                    <a:pt x="141" y="693"/>
                  </a:lnTo>
                  <a:lnTo>
                    <a:pt x="125" y="699"/>
                  </a:lnTo>
                  <a:lnTo>
                    <a:pt x="116" y="701"/>
                  </a:lnTo>
                  <a:lnTo>
                    <a:pt x="104" y="702"/>
                  </a:lnTo>
                  <a:lnTo>
                    <a:pt x="93" y="699"/>
                  </a:lnTo>
                  <a:lnTo>
                    <a:pt x="83" y="693"/>
                  </a:lnTo>
                  <a:lnTo>
                    <a:pt x="83" y="693"/>
                  </a:lnTo>
                  <a:lnTo>
                    <a:pt x="79" y="692"/>
                  </a:lnTo>
                  <a:lnTo>
                    <a:pt x="74" y="681"/>
                  </a:lnTo>
                  <a:lnTo>
                    <a:pt x="71" y="672"/>
                  </a:lnTo>
                  <a:lnTo>
                    <a:pt x="67" y="662"/>
                  </a:lnTo>
                  <a:lnTo>
                    <a:pt x="65" y="649"/>
                  </a:lnTo>
                  <a:lnTo>
                    <a:pt x="65" y="634"/>
                  </a:lnTo>
                  <a:lnTo>
                    <a:pt x="65" y="634"/>
                  </a:lnTo>
                  <a:lnTo>
                    <a:pt x="67" y="577"/>
                  </a:lnTo>
                  <a:lnTo>
                    <a:pt x="67" y="560"/>
                  </a:lnTo>
                  <a:lnTo>
                    <a:pt x="65" y="547"/>
                  </a:lnTo>
                  <a:lnTo>
                    <a:pt x="65" y="547"/>
                  </a:lnTo>
                  <a:lnTo>
                    <a:pt x="62" y="542"/>
                  </a:lnTo>
                  <a:lnTo>
                    <a:pt x="55" y="537"/>
                  </a:lnTo>
                  <a:lnTo>
                    <a:pt x="37" y="524"/>
                  </a:lnTo>
                  <a:lnTo>
                    <a:pt x="16" y="512"/>
                  </a:lnTo>
                  <a:lnTo>
                    <a:pt x="7" y="509"/>
                  </a:lnTo>
                  <a:lnTo>
                    <a:pt x="0" y="507"/>
                  </a:lnTo>
                  <a:lnTo>
                    <a:pt x="0" y="50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5413546" y="4743527"/>
              <a:ext cx="679916" cy="1017197"/>
            </a:xfrm>
            <a:custGeom>
              <a:avLst/>
              <a:gdLst/>
              <a:ahLst/>
              <a:cxnLst>
                <a:cxn ang="0">
                  <a:pos x="104" y="1108"/>
                </a:cxn>
                <a:cxn ang="0">
                  <a:pos x="100" y="1081"/>
                </a:cxn>
                <a:cxn ang="0">
                  <a:pos x="121" y="1027"/>
                </a:cxn>
                <a:cxn ang="0">
                  <a:pos x="118" y="977"/>
                </a:cxn>
                <a:cxn ang="0">
                  <a:pos x="100" y="919"/>
                </a:cxn>
                <a:cxn ang="0">
                  <a:pos x="112" y="831"/>
                </a:cxn>
                <a:cxn ang="0">
                  <a:pos x="165" y="736"/>
                </a:cxn>
                <a:cxn ang="0">
                  <a:pos x="204" y="688"/>
                </a:cxn>
                <a:cxn ang="0">
                  <a:pos x="211" y="636"/>
                </a:cxn>
                <a:cxn ang="0">
                  <a:pos x="211" y="546"/>
                </a:cxn>
                <a:cxn ang="0">
                  <a:pos x="206" y="479"/>
                </a:cxn>
                <a:cxn ang="0">
                  <a:pos x="186" y="442"/>
                </a:cxn>
                <a:cxn ang="0">
                  <a:pos x="67" y="393"/>
                </a:cxn>
                <a:cxn ang="0">
                  <a:pos x="8" y="368"/>
                </a:cxn>
                <a:cxn ang="0">
                  <a:pos x="5" y="345"/>
                </a:cxn>
                <a:cxn ang="0">
                  <a:pos x="98" y="285"/>
                </a:cxn>
                <a:cxn ang="0">
                  <a:pos x="195" y="252"/>
                </a:cxn>
                <a:cxn ang="0">
                  <a:pos x="259" y="252"/>
                </a:cxn>
                <a:cxn ang="0">
                  <a:pos x="292" y="273"/>
                </a:cxn>
                <a:cxn ang="0">
                  <a:pos x="320" y="319"/>
                </a:cxn>
                <a:cxn ang="0">
                  <a:pos x="313" y="393"/>
                </a:cxn>
                <a:cxn ang="0">
                  <a:pos x="329" y="444"/>
                </a:cxn>
                <a:cxn ang="0">
                  <a:pos x="354" y="449"/>
                </a:cxn>
                <a:cxn ang="0">
                  <a:pos x="405" y="391"/>
                </a:cxn>
                <a:cxn ang="0">
                  <a:pos x="408" y="329"/>
                </a:cxn>
                <a:cxn ang="0">
                  <a:pos x="389" y="275"/>
                </a:cxn>
                <a:cxn ang="0">
                  <a:pos x="345" y="160"/>
                </a:cxn>
                <a:cxn ang="0">
                  <a:pos x="347" y="67"/>
                </a:cxn>
                <a:cxn ang="0">
                  <a:pos x="421" y="70"/>
                </a:cxn>
                <a:cxn ang="0">
                  <a:pos x="496" y="77"/>
                </a:cxn>
                <a:cxn ang="0">
                  <a:pos x="565" y="63"/>
                </a:cxn>
                <a:cxn ang="0">
                  <a:pos x="685" y="35"/>
                </a:cxn>
                <a:cxn ang="0">
                  <a:pos x="727" y="12"/>
                </a:cxn>
                <a:cxn ang="0">
                  <a:pos x="752" y="0"/>
                </a:cxn>
                <a:cxn ang="0">
                  <a:pos x="760" y="19"/>
                </a:cxn>
                <a:cxn ang="0">
                  <a:pos x="748" y="127"/>
                </a:cxn>
                <a:cxn ang="0">
                  <a:pos x="746" y="213"/>
                </a:cxn>
                <a:cxn ang="0">
                  <a:pos x="736" y="278"/>
                </a:cxn>
                <a:cxn ang="0">
                  <a:pos x="750" y="324"/>
                </a:cxn>
                <a:cxn ang="0">
                  <a:pos x="716" y="384"/>
                </a:cxn>
                <a:cxn ang="0">
                  <a:pos x="635" y="449"/>
                </a:cxn>
                <a:cxn ang="0">
                  <a:pos x="558" y="479"/>
                </a:cxn>
                <a:cxn ang="0">
                  <a:pos x="510" y="507"/>
                </a:cxn>
                <a:cxn ang="0">
                  <a:pos x="470" y="553"/>
                </a:cxn>
                <a:cxn ang="0">
                  <a:pos x="449" y="586"/>
                </a:cxn>
                <a:cxn ang="0">
                  <a:pos x="385" y="634"/>
                </a:cxn>
                <a:cxn ang="0">
                  <a:pos x="338" y="685"/>
                </a:cxn>
                <a:cxn ang="0">
                  <a:pos x="345" y="777"/>
                </a:cxn>
                <a:cxn ang="0">
                  <a:pos x="347" y="889"/>
                </a:cxn>
                <a:cxn ang="0">
                  <a:pos x="333" y="1007"/>
                </a:cxn>
                <a:cxn ang="0">
                  <a:pos x="287" y="1058"/>
                </a:cxn>
                <a:cxn ang="0">
                  <a:pos x="174" y="1097"/>
                </a:cxn>
                <a:cxn ang="0">
                  <a:pos x="144" y="1122"/>
                </a:cxn>
              </a:cxnLst>
              <a:rect l="0" t="0" r="r" b="b"/>
              <a:pathLst>
                <a:path w="760" h="1139">
                  <a:moveTo>
                    <a:pt x="139" y="1139"/>
                  </a:moveTo>
                  <a:lnTo>
                    <a:pt x="139" y="1139"/>
                  </a:lnTo>
                  <a:lnTo>
                    <a:pt x="123" y="1129"/>
                  </a:lnTo>
                  <a:lnTo>
                    <a:pt x="112" y="1118"/>
                  </a:lnTo>
                  <a:lnTo>
                    <a:pt x="104" y="1108"/>
                  </a:lnTo>
                  <a:lnTo>
                    <a:pt x="104" y="1108"/>
                  </a:lnTo>
                  <a:lnTo>
                    <a:pt x="98" y="1095"/>
                  </a:lnTo>
                  <a:lnTo>
                    <a:pt x="98" y="1090"/>
                  </a:lnTo>
                  <a:lnTo>
                    <a:pt x="100" y="1081"/>
                  </a:lnTo>
                  <a:lnTo>
                    <a:pt x="100" y="1081"/>
                  </a:lnTo>
                  <a:lnTo>
                    <a:pt x="104" y="1067"/>
                  </a:lnTo>
                  <a:lnTo>
                    <a:pt x="111" y="1051"/>
                  </a:lnTo>
                  <a:lnTo>
                    <a:pt x="119" y="1035"/>
                  </a:lnTo>
                  <a:lnTo>
                    <a:pt x="121" y="1027"/>
                  </a:lnTo>
                  <a:lnTo>
                    <a:pt x="121" y="1027"/>
                  </a:lnTo>
                  <a:lnTo>
                    <a:pt x="119" y="1011"/>
                  </a:lnTo>
                  <a:lnTo>
                    <a:pt x="118" y="1002"/>
                  </a:lnTo>
                  <a:lnTo>
                    <a:pt x="116" y="993"/>
                  </a:lnTo>
                  <a:lnTo>
                    <a:pt x="116" y="993"/>
                  </a:lnTo>
                  <a:lnTo>
                    <a:pt x="118" y="977"/>
                  </a:lnTo>
                  <a:lnTo>
                    <a:pt x="118" y="969"/>
                  </a:lnTo>
                  <a:lnTo>
                    <a:pt x="118" y="961"/>
                  </a:lnTo>
                  <a:lnTo>
                    <a:pt x="118" y="961"/>
                  </a:lnTo>
                  <a:lnTo>
                    <a:pt x="100" y="919"/>
                  </a:lnTo>
                  <a:lnTo>
                    <a:pt x="100" y="919"/>
                  </a:lnTo>
                  <a:lnTo>
                    <a:pt x="95" y="907"/>
                  </a:lnTo>
                  <a:lnTo>
                    <a:pt x="91" y="889"/>
                  </a:lnTo>
                  <a:lnTo>
                    <a:pt x="86" y="866"/>
                  </a:lnTo>
                  <a:lnTo>
                    <a:pt x="86" y="866"/>
                  </a:lnTo>
                  <a:lnTo>
                    <a:pt x="112" y="831"/>
                  </a:lnTo>
                  <a:lnTo>
                    <a:pt x="132" y="801"/>
                  </a:lnTo>
                  <a:lnTo>
                    <a:pt x="146" y="778"/>
                  </a:lnTo>
                  <a:lnTo>
                    <a:pt x="146" y="778"/>
                  </a:lnTo>
                  <a:lnTo>
                    <a:pt x="158" y="750"/>
                  </a:lnTo>
                  <a:lnTo>
                    <a:pt x="165" y="736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88" y="706"/>
                  </a:lnTo>
                  <a:lnTo>
                    <a:pt x="197" y="699"/>
                  </a:lnTo>
                  <a:lnTo>
                    <a:pt x="204" y="688"/>
                  </a:lnTo>
                  <a:lnTo>
                    <a:pt x="209" y="678"/>
                  </a:lnTo>
                  <a:lnTo>
                    <a:pt x="213" y="666"/>
                  </a:lnTo>
                  <a:lnTo>
                    <a:pt x="213" y="651"/>
                  </a:lnTo>
                  <a:lnTo>
                    <a:pt x="211" y="636"/>
                  </a:lnTo>
                  <a:lnTo>
                    <a:pt x="211" y="636"/>
                  </a:lnTo>
                  <a:lnTo>
                    <a:pt x="207" y="618"/>
                  </a:lnTo>
                  <a:lnTo>
                    <a:pt x="206" y="602"/>
                  </a:lnTo>
                  <a:lnTo>
                    <a:pt x="207" y="586"/>
                  </a:lnTo>
                  <a:lnTo>
                    <a:pt x="207" y="572"/>
                  </a:lnTo>
                  <a:lnTo>
                    <a:pt x="211" y="546"/>
                  </a:lnTo>
                  <a:lnTo>
                    <a:pt x="213" y="535"/>
                  </a:lnTo>
                  <a:lnTo>
                    <a:pt x="213" y="525"/>
                  </a:lnTo>
                  <a:lnTo>
                    <a:pt x="213" y="525"/>
                  </a:lnTo>
                  <a:lnTo>
                    <a:pt x="209" y="504"/>
                  </a:lnTo>
                  <a:lnTo>
                    <a:pt x="206" y="479"/>
                  </a:lnTo>
                  <a:lnTo>
                    <a:pt x="202" y="467"/>
                  </a:lnTo>
                  <a:lnTo>
                    <a:pt x="199" y="456"/>
                  </a:lnTo>
                  <a:lnTo>
                    <a:pt x="193" y="447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67" y="431"/>
                  </a:lnTo>
                  <a:lnTo>
                    <a:pt x="144" y="421"/>
                  </a:lnTo>
                  <a:lnTo>
                    <a:pt x="107" y="405"/>
                  </a:lnTo>
                  <a:lnTo>
                    <a:pt x="107" y="405"/>
                  </a:lnTo>
                  <a:lnTo>
                    <a:pt x="67" y="393"/>
                  </a:lnTo>
                  <a:lnTo>
                    <a:pt x="44" y="384"/>
                  </a:lnTo>
                  <a:lnTo>
                    <a:pt x="30" y="378"/>
                  </a:lnTo>
                  <a:lnTo>
                    <a:pt x="30" y="378"/>
                  </a:lnTo>
                  <a:lnTo>
                    <a:pt x="21" y="373"/>
                  </a:lnTo>
                  <a:lnTo>
                    <a:pt x="8" y="368"/>
                  </a:lnTo>
                  <a:lnTo>
                    <a:pt x="3" y="363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12" y="336"/>
                  </a:lnTo>
                  <a:lnTo>
                    <a:pt x="23" y="327"/>
                  </a:lnTo>
                  <a:lnTo>
                    <a:pt x="49" y="312"/>
                  </a:lnTo>
                  <a:lnTo>
                    <a:pt x="75" y="296"/>
                  </a:lnTo>
                  <a:lnTo>
                    <a:pt x="98" y="285"/>
                  </a:lnTo>
                  <a:lnTo>
                    <a:pt x="98" y="285"/>
                  </a:lnTo>
                  <a:lnTo>
                    <a:pt x="149" y="264"/>
                  </a:lnTo>
                  <a:lnTo>
                    <a:pt x="176" y="255"/>
                  </a:lnTo>
                  <a:lnTo>
                    <a:pt x="186" y="252"/>
                  </a:lnTo>
                  <a:lnTo>
                    <a:pt x="195" y="252"/>
                  </a:lnTo>
                  <a:lnTo>
                    <a:pt x="195" y="252"/>
                  </a:lnTo>
                  <a:lnTo>
                    <a:pt x="213" y="252"/>
                  </a:lnTo>
                  <a:lnTo>
                    <a:pt x="230" y="250"/>
                  </a:lnTo>
                  <a:lnTo>
                    <a:pt x="250" y="250"/>
                  </a:lnTo>
                  <a:lnTo>
                    <a:pt x="259" y="252"/>
                  </a:lnTo>
                  <a:lnTo>
                    <a:pt x="267" y="253"/>
                  </a:lnTo>
                  <a:lnTo>
                    <a:pt x="267" y="253"/>
                  </a:lnTo>
                  <a:lnTo>
                    <a:pt x="276" y="257"/>
                  </a:lnTo>
                  <a:lnTo>
                    <a:pt x="283" y="264"/>
                  </a:lnTo>
                  <a:lnTo>
                    <a:pt x="292" y="273"/>
                  </a:lnTo>
                  <a:lnTo>
                    <a:pt x="301" y="282"/>
                  </a:lnTo>
                  <a:lnTo>
                    <a:pt x="315" y="303"/>
                  </a:lnTo>
                  <a:lnTo>
                    <a:pt x="318" y="312"/>
                  </a:lnTo>
                  <a:lnTo>
                    <a:pt x="320" y="319"/>
                  </a:lnTo>
                  <a:lnTo>
                    <a:pt x="320" y="319"/>
                  </a:lnTo>
                  <a:lnTo>
                    <a:pt x="322" y="334"/>
                  </a:lnTo>
                  <a:lnTo>
                    <a:pt x="322" y="334"/>
                  </a:lnTo>
                  <a:lnTo>
                    <a:pt x="313" y="384"/>
                  </a:lnTo>
                  <a:lnTo>
                    <a:pt x="313" y="384"/>
                  </a:lnTo>
                  <a:lnTo>
                    <a:pt x="313" y="393"/>
                  </a:lnTo>
                  <a:lnTo>
                    <a:pt x="313" y="401"/>
                  </a:lnTo>
                  <a:lnTo>
                    <a:pt x="315" y="414"/>
                  </a:lnTo>
                  <a:lnTo>
                    <a:pt x="318" y="424"/>
                  </a:lnTo>
                  <a:lnTo>
                    <a:pt x="324" y="435"/>
                  </a:lnTo>
                  <a:lnTo>
                    <a:pt x="329" y="444"/>
                  </a:lnTo>
                  <a:lnTo>
                    <a:pt x="336" y="449"/>
                  </a:lnTo>
                  <a:lnTo>
                    <a:pt x="340" y="451"/>
                  </a:lnTo>
                  <a:lnTo>
                    <a:pt x="345" y="451"/>
                  </a:lnTo>
                  <a:lnTo>
                    <a:pt x="345" y="451"/>
                  </a:lnTo>
                  <a:lnTo>
                    <a:pt x="354" y="449"/>
                  </a:lnTo>
                  <a:lnTo>
                    <a:pt x="362" y="444"/>
                  </a:lnTo>
                  <a:lnTo>
                    <a:pt x="371" y="438"/>
                  </a:lnTo>
                  <a:lnTo>
                    <a:pt x="378" y="430"/>
                  </a:lnTo>
                  <a:lnTo>
                    <a:pt x="392" y="410"/>
                  </a:lnTo>
                  <a:lnTo>
                    <a:pt x="405" y="391"/>
                  </a:lnTo>
                  <a:lnTo>
                    <a:pt x="405" y="391"/>
                  </a:lnTo>
                  <a:lnTo>
                    <a:pt x="408" y="378"/>
                  </a:lnTo>
                  <a:lnTo>
                    <a:pt x="410" y="364"/>
                  </a:lnTo>
                  <a:lnTo>
                    <a:pt x="410" y="347"/>
                  </a:lnTo>
                  <a:lnTo>
                    <a:pt x="408" y="329"/>
                  </a:lnTo>
                  <a:lnTo>
                    <a:pt x="405" y="312"/>
                  </a:lnTo>
                  <a:lnTo>
                    <a:pt x="399" y="296"/>
                  </a:lnTo>
                  <a:lnTo>
                    <a:pt x="394" y="283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80" y="264"/>
                  </a:lnTo>
                  <a:lnTo>
                    <a:pt x="370" y="241"/>
                  </a:lnTo>
                  <a:lnTo>
                    <a:pt x="359" y="213"/>
                  </a:lnTo>
                  <a:lnTo>
                    <a:pt x="348" y="178"/>
                  </a:lnTo>
                  <a:lnTo>
                    <a:pt x="345" y="160"/>
                  </a:lnTo>
                  <a:lnTo>
                    <a:pt x="343" y="141"/>
                  </a:lnTo>
                  <a:lnTo>
                    <a:pt x="341" y="121"/>
                  </a:lnTo>
                  <a:lnTo>
                    <a:pt x="341" y="104"/>
                  </a:lnTo>
                  <a:lnTo>
                    <a:pt x="343" y="84"/>
                  </a:lnTo>
                  <a:lnTo>
                    <a:pt x="347" y="67"/>
                  </a:lnTo>
                  <a:lnTo>
                    <a:pt x="352" y="51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94" y="56"/>
                  </a:lnTo>
                  <a:lnTo>
                    <a:pt x="421" y="70"/>
                  </a:lnTo>
                  <a:lnTo>
                    <a:pt x="431" y="74"/>
                  </a:lnTo>
                  <a:lnTo>
                    <a:pt x="442" y="77"/>
                  </a:lnTo>
                  <a:lnTo>
                    <a:pt x="442" y="77"/>
                  </a:lnTo>
                  <a:lnTo>
                    <a:pt x="463" y="77"/>
                  </a:lnTo>
                  <a:lnTo>
                    <a:pt x="496" y="77"/>
                  </a:lnTo>
                  <a:lnTo>
                    <a:pt x="514" y="76"/>
                  </a:lnTo>
                  <a:lnTo>
                    <a:pt x="532" y="74"/>
                  </a:lnTo>
                  <a:lnTo>
                    <a:pt x="549" y="68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98" y="53"/>
                  </a:lnTo>
                  <a:lnTo>
                    <a:pt x="630" y="44"/>
                  </a:lnTo>
                  <a:lnTo>
                    <a:pt x="660" y="39"/>
                  </a:lnTo>
                  <a:lnTo>
                    <a:pt x="685" y="35"/>
                  </a:lnTo>
                  <a:lnTo>
                    <a:pt x="685" y="35"/>
                  </a:lnTo>
                  <a:lnTo>
                    <a:pt x="694" y="33"/>
                  </a:lnTo>
                  <a:lnTo>
                    <a:pt x="702" y="31"/>
                  </a:lnTo>
                  <a:lnTo>
                    <a:pt x="711" y="26"/>
                  </a:lnTo>
                  <a:lnTo>
                    <a:pt x="716" y="23"/>
                  </a:lnTo>
                  <a:lnTo>
                    <a:pt x="727" y="12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9" y="2"/>
                  </a:lnTo>
                  <a:lnTo>
                    <a:pt x="748" y="0"/>
                  </a:lnTo>
                  <a:lnTo>
                    <a:pt x="752" y="0"/>
                  </a:lnTo>
                  <a:lnTo>
                    <a:pt x="755" y="2"/>
                  </a:lnTo>
                  <a:lnTo>
                    <a:pt x="759" y="5"/>
                  </a:lnTo>
                  <a:lnTo>
                    <a:pt x="760" y="10"/>
                  </a:lnTo>
                  <a:lnTo>
                    <a:pt x="760" y="10"/>
                  </a:lnTo>
                  <a:lnTo>
                    <a:pt x="760" y="19"/>
                  </a:lnTo>
                  <a:lnTo>
                    <a:pt x="760" y="33"/>
                  </a:lnTo>
                  <a:lnTo>
                    <a:pt x="755" y="67"/>
                  </a:lnTo>
                  <a:lnTo>
                    <a:pt x="750" y="102"/>
                  </a:lnTo>
                  <a:lnTo>
                    <a:pt x="748" y="127"/>
                  </a:lnTo>
                  <a:lnTo>
                    <a:pt x="748" y="127"/>
                  </a:lnTo>
                  <a:lnTo>
                    <a:pt x="750" y="160"/>
                  </a:lnTo>
                  <a:lnTo>
                    <a:pt x="752" y="190"/>
                  </a:lnTo>
                  <a:lnTo>
                    <a:pt x="752" y="190"/>
                  </a:lnTo>
                  <a:lnTo>
                    <a:pt x="750" y="201"/>
                  </a:lnTo>
                  <a:lnTo>
                    <a:pt x="746" y="213"/>
                  </a:lnTo>
                  <a:lnTo>
                    <a:pt x="741" y="225"/>
                  </a:lnTo>
                  <a:lnTo>
                    <a:pt x="738" y="243"/>
                  </a:lnTo>
                  <a:lnTo>
                    <a:pt x="738" y="243"/>
                  </a:lnTo>
                  <a:lnTo>
                    <a:pt x="734" y="260"/>
                  </a:lnTo>
                  <a:lnTo>
                    <a:pt x="736" y="278"/>
                  </a:lnTo>
                  <a:lnTo>
                    <a:pt x="736" y="278"/>
                  </a:lnTo>
                  <a:lnTo>
                    <a:pt x="738" y="294"/>
                  </a:lnTo>
                  <a:lnTo>
                    <a:pt x="741" y="308"/>
                  </a:lnTo>
                  <a:lnTo>
                    <a:pt x="746" y="319"/>
                  </a:lnTo>
                  <a:lnTo>
                    <a:pt x="750" y="324"/>
                  </a:lnTo>
                  <a:lnTo>
                    <a:pt x="750" y="324"/>
                  </a:lnTo>
                  <a:lnTo>
                    <a:pt x="759" y="331"/>
                  </a:lnTo>
                  <a:lnTo>
                    <a:pt x="759" y="331"/>
                  </a:lnTo>
                  <a:lnTo>
                    <a:pt x="743" y="352"/>
                  </a:lnTo>
                  <a:lnTo>
                    <a:pt x="716" y="384"/>
                  </a:lnTo>
                  <a:lnTo>
                    <a:pt x="716" y="384"/>
                  </a:lnTo>
                  <a:lnTo>
                    <a:pt x="702" y="400"/>
                  </a:lnTo>
                  <a:lnTo>
                    <a:pt x="683" y="417"/>
                  </a:lnTo>
                  <a:lnTo>
                    <a:pt x="658" y="435"/>
                  </a:lnTo>
                  <a:lnTo>
                    <a:pt x="635" y="449"/>
                  </a:lnTo>
                  <a:lnTo>
                    <a:pt x="635" y="449"/>
                  </a:lnTo>
                  <a:lnTo>
                    <a:pt x="613" y="459"/>
                  </a:lnTo>
                  <a:lnTo>
                    <a:pt x="590" y="470"/>
                  </a:lnTo>
                  <a:lnTo>
                    <a:pt x="572" y="475"/>
                  </a:lnTo>
                  <a:lnTo>
                    <a:pt x="558" y="479"/>
                  </a:lnTo>
                  <a:lnTo>
                    <a:pt x="558" y="479"/>
                  </a:lnTo>
                  <a:lnTo>
                    <a:pt x="533" y="481"/>
                  </a:lnTo>
                  <a:lnTo>
                    <a:pt x="533" y="481"/>
                  </a:lnTo>
                  <a:lnTo>
                    <a:pt x="523" y="495"/>
                  </a:lnTo>
                  <a:lnTo>
                    <a:pt x="510" y="507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1" y="535"/>
                  </a:lnTo>
                  <a:lnTo>
                    <a:pt x="480" y="544"/>
                  </a:lnTo>
                  <a:lnTo>
                    <a:pt x="470" y="553"/>
                  </a:lnTo>
                  <a:lnTo>
                    <a:pt x="470" y="553"/>
                  </a:lnTo>
                  <a:lnTo>
                    <a:pt x="459" y="569"/>
                  </a:lnTo>
                  <a:lnTo>
                    <a:pt x="452" y="581"/>
                  </a:lnTo>
                  <a:lnTo>
                    <a:pt x="449" y="586"/>
                  </a:lnTo>
                  <a:lnTo>
                    <a:pt x="449" y="586"/>
                  </a:lnTo>
                  <a:lnTo>
                    <a:pt x="424" y="588"/>
                  </a:lnTo>
                  <a:lnTo>
                    <a:pt x="403" y="590"/>
                  </a:lnTo>
                  <a:lnTo>
                    <a:pt x="403" y="613"/>
                  </a:lnTo>
                  <a:lnTo>
                    <a:pt x="403" y="613"/>
                  </a:lnTo>
                  <a:lnTo>
                    <a:pt x="385" y="634"/>
                  </a:lnTo>
                  <a:lnTo>
                    <a:pt x="371" y="650"/>
                  </a:lnTo>
                  <a:lnTo>
                    <a:pt x="364" y="662"/>
                  </a:lnTo>
                  <a:lnTo>
                    <a:pt x="364" y="662"/>
                  </a:lnTo>
                  <a:lnTo>
                    <a:pt x="354" y="671"/>
                  </a:lnTo>
                  <a:lnTo>
                    <a:pt x="338" y="685"/>
                  </a:lnTo>
                  <a:lnTo>
                    <a:pt x="315" y="701"/>
                  </a:lnTo>
                  <a:lnTo>
                    <a:pt x="315" y="701"/>
                  </a:lnTo>
                  <a:lnTo>
                    <a:pt x="329" y="734"/>
                  </a:lnTo>
                  <a:lnTo>
                    <a:pt x="341" y="762"/>
                  </a:lnTo>
                  <a:lnTo>
                    <a:pt x="345" y="777"/>
                  </a:lnTo>
                  <a:lnTo>
                    <a:pt x="347" y="789"/>
                  </a:lnTo>
                  <a:lnTo>
                    <a:pt x="347" y="789"/>
                  </a:lnTo>
                  <a:lnTo>
                    <a:pt x="348" y="805"/>
                  </a:lnTo>
                  <a:lnTo>
                    <a:pt x="348" y="829"/>
                  </a:lnTo>
                  <a:lnTo>
                    <a:pt x="347" y="889"/>
                  </a:lnTo>
                  <a:lnTo>
                    <a:pt x="343" y="969"/>
                  </a:lnTo>
                  <a:lnTo>
                    <a:pt x="343" y="969"/>
                  </a:lnTo>
                  <a:lnTo>
                    <a:pt x="341" y="981"/>
                  </a:lnTo>
                  <a:lnTo>
                    <a:pt x="338" y="993"/>
                  </a:lnTo>
                  <a:lnTo>
                    <a:pt x="333" y="1007"/>
                  </a:lnTo>
                  <a:lnTo>
                    <a:pt x="324" y="1023"/>
                  </a:lnTo>
                  <a:lnTo>
                    <a:pt x="313" y="1039"/>
                  </a:lnTo>
                  <a:lnTo>
                    <a:pt x="304" y="1046"/>
                  </a:lnTo>
                  <a:lnTo>
                    <a:pt x="297" y="1053"/>
                  </a:lnTo>
                  <a:lnTo>
                    <a:pt x="287" y="1058"/>
                  </a:lnTo>
                  <a:lnTo>
                    <a:pt x="276" y="1064"/>
                  </a:lnTo>
                  <a:lnTo>
                    <a:pt x="276" y="1064"/>
                  </a:lnTo>
                  <a:lnTo>
                    <a:pt x="236" y="1078"/>
                  </a:lnTo>
                  <a:lnTo>
                    <a:pt x="200" y="1088"/>
                  </a:lnTo>
                  <a:lnTo>
                    <a:pt x="174" y="1097"/>
                  </a:lnTo>
                  <a:lnTo>
                    <a:pt x="165" y="1101"/>
                  </a:lnTo>
                  <a:lnTo>
                    <a:pt x="160" y="1106"/>
                  </a:lnTo>
                  <a:lnTo>
                    <a:pt x="160" y="1106"/>
                  </a:lnTo>
                  <a:lnTo>
                    <a:pt x="151" y="1115"/>
                  </a:lnTo>
                  <a:lnTo>
                    <a:pt x="144" y="1122"/>
                  </a:lnTo>
                  <a:lnTo>
                    <a:pt x="139" y="1131"/>
                  </a:lnTo>
                  <a:lnTo>
                    <a:pt x="137" y="1134"/>
                  </a:lnTo>
                  <a:lnTo>
                    <a:pt x="139" y="1139"/>
                  </a:lnTo>
                  <a:lnTo>
                    <a:pt x="139" y="1139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135155" y="5050471"/>
              <a:ext cx="469338" cy="467554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4" y="201"/>
                </a:cxn>
                <a:cxn ang="0">
                  <a:pos x="21" y="231"/>
                </a:cxn>
                <a:cxn ang="0">
                  <a:pos x="34" y="261"/>
                </a:cxn>
                <a:cxn ang="0">
                  <a:pos x="41" y="271"/>
                </a:cxn>
                <a:cxn ang="0">
                  <a:pos x="78" y="303"/>
                </a:cxn>
                <a:cxn ang="0">
                  <a:pos x="104" y="330"/>
                </a:cxn>
                <a:cxn ang="0">
                  <a:pos x="127" y="356"/>
                </a:cxn>
                <a:cxn ang="0">
                  <a:pos x="131" y="365"/>
                </a:cxn>
                <a:cxn ang="0">
                  <a:pos x="148" y="395"/>
                </a:cxn>
                <a:cxn ang="0">
                  <a:pos x="162" y="409"/>
                </a:cxn>
                <a:cxn ang="0">
                  <a:pos x="205" y="442"/>
                </a:cxn>
                <a:cxn ang="0">
                  <a:pos x="234" y="465"/>
                </a:cxn>
                <a:cxn ang="0">
                  <a:pos x="243" y="481"/>
                </a:cxn>
                <a:cxn ang="0">
                  <a:pos x="266" y="485"/>
                </a:cxn>
                <a:cxn ang="0">
                  <a:pos x="298" y="492"/>
                </a:cxn>
                <a:cxn ang="0">
                  <a:pos x="317" y="499"/>
                </a:cxn>
                <a:cxn ang="0">
                  <a:pos x="400" y="523"/>
                </a:cxn>
                <a:cxn ang="0">
                  <a:pos x="442" y="465"/>
                </a:cxn>
                <a:cxn ang="0">
                  <a:pos x="463" y="426"/>
                </a:cxn>
                <a:cxn ang="0">
                  <a:pos x="469" y="412"/>
                </a:cxn>
                <a:cxn ang="0">
                  <a:pos x="481" y="389"/>
                </a:cxn>
                <a:cxn ang="0">
                  <a:pos x="497" y="370"/>
                </a:cxn>
                <a:cxn ang="0">
                  <a:pos x="518" y="347"/>
                </a:cxn>
                <a:cxn ang="0">
                  <a:pos x="523" y="338"/>
                </a:cxn>
                <a:cxn ang="0">
                  <a:pos x="525" y="321"/>
                </a:cxn>
                <a:cxn ang="0">
                  <a:pos x="525" y="293"/>
                </a:cxn>
                <a:cxn ang="0">
                  <a:pos x="523" y="273"/>
                </a:cxn>
                <a:cxn ang="0">
                  <a:pos x="523" y="215"/>
                </a:cxn>
                <a:cxn ang="0">
                  <a:pos x="525" y="196"/>
                </a:cxn>
                <a:cxn ang="0">
                  <a:pos x="521" y="148"/>
                </a:cxn>
                <a:cxn ang="0">
                  <a:pos x="518" y="131"/>
                </a:cxn>
                <a:cxn ang="0">
                  <a:pos x="514" y="118"/>
                </a:cxn>
                <a:cxn ang="0">
                  <a:pos x="507" y="104"/>
                </a:cxn>
                <a:cxn ang="0">
                  <a:pos x="490" y="92"/>
                </a:cxn>
                <a:cxn ang="0">
                  <a:pos x="462" y="79"/>
                </a:cxn>
                <a:cxn ang="0">
                  <a:pos x="375" y="46"/>
                </a:cxn>
                <a:cxn ang="0">
                  <a:pos x="321" y="23"/>
                </a:cxn>
                <a:cxn ang="0">
                  <a:pos x="312" y="11"/>
                </a:cxn>
                <a:cxn ang="0">
                  <a:pos x="314" y="6"/>
                </a:cxn>
                <a:cxn ang="0">
                  <a:pos x="315" y="2"/>
                </a:cxn>
                <a:cxn ang="0">
                  <a:pos x="296" y="2"/>
                </a:cxn>
                <a:cxn ang="0">
                  <a:pos x="261" y="9"/>
                </a:cxn>
                <a:cxn ang="0">
                  <a:pos x="240" y="18"/>
                </a:cxn>
                <a:cxn ang="0">
                  <a:pos x="236" y="21"/>
                </a:cxn>
                <a:cxn ang="0">
                  <a:pos x="220" y="35"/>
                </a:cxn>
                <a:cxn ang="0">
                  <a:pos x="215" y="46"/>
                </a:cxn>
                <a:cxn ang="0">
                  <a:pos x="222" y="60"/>
                </a:cxn>
                <a:cxn ang="0">
                  <a:pos x="231" y="78"/>
                </a:cxn>
                <a:cxn ang="0">
                  <a:pos x="233" y="90"/>
                </a:cxn>
                <a:cxn ang="0">
                  <a:pos x="227" y="102"/>
                </a:cxn>
                <a:cxn ang="0">
                  <a:pos x="212" y="111"/>
                </a:cxn>
                <a:cxn ang="0">
                  <a:pos x="182" y="127"/>
                </a:cxn>
                <a:cxn ang="0">
                  <a:pos x="116" y="166"/>
                </a:cxn>
                <a:cxn ang="0">
                  <a:pos x="94" y="173"/>
                </a:cxn>
                <a:cxn ang="0">
                  <a:pos x="69" y="171"/>
                </a:cxn>
                <a:cxn ang="0">
                  <a:pos x="13" y="168"/>
                </a:cxn>
                <a:cxn ang="0">
                  <a:pos x="2" y="169"/>
                </a:cxn>
                <a:cxn ang="0">
                  <a:pos x="0" y="171"/>
                </a:cxn>
              </a:cxnLst>
              <a:rect l="0" t="0" r="r" b="b"/>
              <a:pathLst>
                <a:path w="527" h="523">
                  <a:moveTo>
                    <a:pt x="0" y="171"/>
                  </a:moveTo>
                  <a:lnTo>
                    <a:pt x="0" y="171"/>
                  </a:lnTo>
                  <a:lnTo>
                    <a:pt x="6" y="182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21" y="231"/>
                  </a:lnTo>
                  <a:lnTo>
                    <a:pt x="34" y="261"/>
                  </a:lnTo>
                  <a:lnTo>
                    <a:pt x="34" y="261"/>
                  </a:lnTo>
                  <a:lnTo>
                    <a:pt x="35" y="266"/>
                  </a:lnTo>
                  <a:lnTo>
                    <a:pt x="41" y="271"/>
                  </a:lnTo>
                  <a:lnTo>
                    <a:pt x="55" y="286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104" y="330"/>
                  </a:lnTo>
                  <a:lnTo>
                    <a:pt x="118" y="345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31" y="365"/>
                  </a:lnTo>
                  <a:lnTo>
                    <a:pt x="138" y="379"/>
                  </a:lnTo>
                  <a:lnTo>
                    <a:pt x="148" y="395"/>
                  </a:lnTo>
                  <a:lnTo>
                    <a:pt x="153" y="402"/>
                  </a:lnTo>
                  <a:lnTo>
                    <a:pt x="162" y="409"/>
                  </a:lnTo>
                  <a:lnTo>
                    <a:pt x="162" y="409"/>
                  </a:lnTo>
                  <a:lnTo>
                    <a:pt x="205" y="442"/>
                  </a:lnTo>
                  <a:lnTo>
                    <a:pt x="226" y="456"/>
                  </a:lnTo>
                  <a:lnTo>
                    <a:pt x="234" y="465"/>
                  </a:lnTo>
                  <a:lnTo>
                    <a:pt x="234" y="465"/>
                  </a:lnTo>
                  <a:lnTo>
                    <a:pt x="243" y="481"/>
                  </a:lnTo>
                  <a:lnTo>
                    <a:pt x="243" y="481"/>
                  </a:lnTo>
                  <a:lnTo>
                    <a:pt x="266" y="485"/>
                  </a:lnTo>
                  <a:lnTo>
                    <a:pt x="286" y="488"/>
                  </a:lnTo>
                  <a:lnTo>
                    <a:pt x="298" y="492"/>
                  </a:lnTo>
                  <a:lnTo>
                    <a:pt x="298" y="492"/>
                  </a:lnTo>
                  <a:lnTo>
                    <a:pt x="317" y="499"/>
                  </a:lnTo>
                  <a:lnTo>
                    <a:pt x="352" y="509"/>
                  </a:lnTo>
                  <a:lnTo>
                    <a:pt x="400" y="523"/>
                  </a:lnTo>
                  <a:lnTo>
                    <a:pt x="442" y="465"/>
                  </a:lnTo>
                  <a:lnTo>
                    <a:pt x="442" y="465"/>
                  </a:lnTo>
                  <a:lnTo>
                    <a:pt x="455" y="444"/>
                  </a:lnTo>
                  <a:lnTo>
                    <a:pt x="463" y="426"/>
                  </a:lnTo>
                  <a:lnTo>
                    <a:pt x="469" y="412"/>
                  </a:lnTo>
                  <a:lnTo>
                    <a:pt x="469" y="412"/>
                  </a:lnTo>
                  <a:lnTo>
                    <a:pt x="474" y="404"/>
                  </a:lnTo>
                  <a:lnTo>
                    <a:pt x="481" y="389"/>
                  </a:lnTo>
                  <a:lnTo>
                    <a:pt x="497" y="370"/>
                  </a:lnTo>
                  <a:lnTo>
                    <a:pt x="497" y="370"/>
                  </a:lnTo>
                  <a:lnTo>
                    <a:pt x="511" y="356"/>
                  </a:lnTo>
                  <a:lnTo>
                    <a:pt x="518" y="347"/>
                  </a:lnTo>
                  <a:lnTo>
                    <a:pt x="521" y="342"/>
                  </a:lnTo>
                  <a:lnTo>
                    <a:pt x="523" y="338"/>
                  </a:lnTo>
                  <a:lnTo>
                    <a:pt x="523" y="338"/>
                  </a:lnTo>
                  <a:lnTo>
                    <a:pt x="525" y="321"/>
                  </a:lnTo>
                  <a:lnTo>
                    <a:pt x="527" y="308"/>
                  </a:lnTo>
                  <a:lnTo>
                    <a:pt x="525" y="293"/>
                  </a:lnTo>
                  <a:lnTo>
                    <a:pt x="525" y="293"/>
                  </a:lnTo>
                  <a:lnTo>
                    <a:pt x="523" y="273"/>
                  </a:lnTo>
                  <a:lnTo>
                    <a:pt x="521" y="252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5" y="196"/>
                  </a:lnTo>
                  <a:lnTo>
                    <a:pt x="523" y="173"/>
                  </a:lnTo>
                  <a:lnTo>
                    <a:pt x="521" y="148"/>
                  </a:lnTo>
                  <a:lnTo>
                    <a:pt x="520" y="138"/>
                  </a:lnTo>
                  <a:lnTo>
                    <a:pt x="518" y="131"/>
                  </a:lnTo>
                  <a:lnTo>
                    <a:pt x="518" y="131"/>
                  </a:lnTo>
                  <a:lnTo>
                    <a:pt x="514" y="118"/>
                  </a:lnTo>
                  <a:lnTo>
                    <a:pt x="509" y="109"/>
                  </a:lnTo>
                  <a:lnTo>
                    <a:pt x="507" y="104"/>
                  </a:lnTo>
                  <a:lnTo>
                    <a:pt x="502" y="101"/>
                  </a:lnTo>
                  <a:lnTo>
                    <a:pt x="490" y="92"/>
                  </a:lnTo>
                  <a:lnTo>
                    <a:pt x="490" y="92"/>
                  </a:lnTo>
                  <a:lnTo>
                    <a:pt x="462" y="79"/>
                  </a:lnTo>
                  <a:lnTo>
                    <a:pt x="425" y="65"/>
                  </a:lnTo>
                  <a:lnTo>
                    <a:pt x="375" y="46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15" y="18"/>
                  </a:lnTo>
                  <a:lnTo>
                    <a:pt x="312" y="11"/>
                  </a:lnTo>
                  <a:lnTo>
                    <a:pt x="312" y="7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5" y="2"/>
                  </a:lnTo>
                  <a:lnTo>
                    <a:pt x="312" y="0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61" y="9"/>
                  </a:lnTo>
                  <a:lnTo>
                    <a:pt x="245" y="14"/>
                  </a:lnTo>
                  <a:lnTo>
                    <a:pt x="240" y="18"/>
                  </a:lnTo>
                  <a:lnTo>
                    <a:pt x="236" y="21"/>
                  </a:lnTo>
                  <a:lnTo>
                    <a:pt x="236" y="21"/>
                  </a:lnTo>
                  <a:lnTo>
                    <a:pt x="227" y="28"/>
                  </a:lnTo>
                  <a:lnTo>
                    <a:pt x="220" y="35"/>
                  </a:lnTo>
                  <a:lnTo>
                    <a:pt x="217" y="41"/>
                  </a:lnTo>
                  <a:lnTo>
                    <a:pt x="215" y="46"/>
                  </a:lnTo>
                  <a:lnTo>
                    <a:pt x="217" y="53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31" y="78"/>
                  </a:lnTo>
                  <a:lnTo>
                    <a:pt x="233" y="85"/>
                  </a:lnTo>
                  <a:lnTo>
                    <a:pt x="233" y="90"/>
                  </a:lnTo>
                  <a:lnTo>
                    <a:pt x="231" y="95"/>
                  </a:lnTo>
                  <a:lnTo>
                    <a:pt x="227" y="102"/>
                  </a:lnTo>
                  <a:lnTo>
                    <a:pt x="220" y="108"/>
                  </a:lnTo>
                  <a:lnTo>
                    <a:pt x="212" y="111"/>
                  </a:lnTo>
                  <a:lnTo>
                    <a:pt x="212" y="111"/>
                  </a:lnTo>
                  <a:lnTo>
                    <a:pt x="182" y="127"/>
                  </a:lnTo>
                  <a:lnTo>
                    <a:pt x="148" y="148"/>
                  </a:lnTo>
                  <a:lnTo>
                    <a:pt x="116" y="166"/>
                  </a:lnTo>
                  <a:lnTo>
                    <a:pt x="102" y="171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69" y="171"/>
                  </a:lnTo>
                  <a:lnTo>
                    <a:pt x="39" y="168"/>
                  </a:lnTo>
                  <a:lnTo>
                    <a:pt x="13" y="168"/>
                  </a:lnTo>
                  <a:lnTo>
                    <a:pt x="4" y="169"/>
                  </a:lnTo>
                  <a:lnTo>
                    <a:pt x="2" y="169"/>
                  </a:lnTo>
                  <a:lnTo>
                    <a:pt x="0" y="171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4924578" y="4611470"/>
              <a:ext cx="719176" cy="592473"/>
            </a:xfrm>
            <a:custGeom>
              <a:avLst/>
              <a:gdLst/>
              <a:ahLst/>
              <a:cxnLst>
                <a:cxn ang="0">
                  <a:pos x="458" y="294"/>
                </a:cxn>
                <a:cxn ang="0">
                  <a:pos x="407" y="257"/>
                </a:cxn>
                <a:cxn ang="0">
                  <a:pos x="365" y="245"/>
                </a:cxn>
                <a:cxn ang="0">
                  <a:pos x="319" y="243"/>
                </a:cxn>
                <a:cxn ang="0">
                  <a:pos x="243" y="208"/>
                </a:cxn>
                <a:cxn ang="0">
                  <a:pos x="171" y="171"/>
                </a:cxn>
                <a:cxn ang="0">
                  <a:pos x="160" y="185"/>
                </a:cxn>
                <a:cxn ang="0">
                  <a:pos x="152" y="236"/>
                </a:cxn>
                <a:cxn ang="0">
                  <a:pos x="148" y="283"/>
                </a:cxn>
                <a:cxn ang="0">
                  <a:pos x="139" y="312"/>
                </a:cxn>
                <a:cxn ang="0">
                  <a:pos x="55" y="313"/>
                </a:cxn>
                <a:cxn ang="0">
                  <a:pos x="20" y="310"/>
                </a:cxn>
                <a:cxn ang="0">
                  <a:pos x="4" y="329"/>
                </a:cxn>
                <a:cxn ang="0">
                  <a:pos x="4" y="444"/>
                </a:cxn>
                <a:cxn ang="0">
                  <a:pos x="4" y="502"/>
                </a:cxn>
                <a:cxn ang="0">
                  <a:pos x="0" y="526"/>
                </a:cxn>
                <a:cxn ang="0">
                  <a:pos x="9" y="549"/>
                </a:cxn>
                <a:cxn ang="0">
                  <a:pos x="64" y="618"/>
                </a:cxn>
                <a:cxn ang="0">
                  <a:pos x="79" y="641"/>
                </a:cxn>
                <a:cxn ang="0">
                  <a:pos x="94" y="644"/>
                </a:cxn>
                <a:cxn ang="0">
                  <a:pos x="132" y="636"/>
                </a:cxn>
                <a:cxn ang="0">
                  <a:pos x="146" y="639"/>
                </a:cxn>
                <a:cxn ang="0">
                  <a:pos x="208" y="644"/>
                </a:cxn>
                <a:cxn ang="0">
                  <a:pos x="249" y="660"/>
                </a:cxn>
                <a:cxn ang="0">
                  <a:pos x="330" y="664"/>
                </a:cxn>
                <a:cxn ang="0">
                  <a:pos x="377" y="643"/>
                </a:cxn>
                <a:cxn ang="0">
                  <a:pos x="453" y="599"/>
                </a:cxn>
                <a:cxn ang="0">
                  <a:pos x="467" y="586"/>
                </a:cxn>
                <a:cxn ang="0">
                  <a:pos x="465" y="567"/>
                </a:cxn>
                <a:cxn ang="0">
                  <a:pos x="449" y="535"/>
                </a:cxn>
                <a:cxn ang="0">
                  <a:pos x="458" y="521"/>
                </a:cxn>
                <a:cxn ang="0">
                  <a:pos x="497" y="500"/>
                </a:cxn>
                <a:cxn ang="0">
                  <a:pos x="555" y="493"/>
                </a:cxn>
                <a:cxn ang="0">
                  <a:pos x="606" y="452"/>
                </a:cxn>
                <a:cxn ang="0">
                  <a:pos x="710" y="408"/>
                </a:cxn>
                <a:cxn ang="0">
                  <a:pos x="768" y="398"/>
                </a:cxn>
                <a:cxn ang="0">
                  <a:pos x="770" y="366"/>
                </a:cxn>
                <a:cxn ang="0">
                  <a:pos x="780" y="306"/>
                </a:cxn>
                <a:cxn ang="0">
                  <a:pos x="803" y="260"/>
                </a:cxn>
                <a:cxn ang="0">
                  <a:pos x="807" y="192"/>
                </a:cxn>
                <a:cxn ang="0">
                  <a:pos x="798" y="148"/>
                </a:cxn>
                <a:cxn ang="0">
                  <a:pos x="773" y="81"/>
                </a:cxn>
                <a:cxn ang="0">
                  <a:pos x="743" y="69"/>
                </a:cxn>
                <a:cxn ang="0">
                  <a:pos x="710" y="53"/>
                </a:cxn>
                <a:cxn ang="0">
                  <a:pos x="492" y="0"/>
                </a:cxn>
                <a:cxn ang="0">
                  <a:pos x="481" y="0"/>
                </a:cxn>
                <a:cxn ang="0">
                  <a:pos x="463" y="26"/>
                </a:cxn>
                <a:cxn ang="0">
                  <a:pos x="442" y="130"/>
                </a:cxn>
                <a:cxn ang="0">
                  <a:pos x="448" y="169"/>
                </a:cxn>
                <a:cxn ang="0">
                  <a:pos x="453" y="218"/>
                </a:cxn>
                <a:cxn ang="0">
                  <a:pos x="477" y="252"/>
                </a:cxn>
                <a:cxn ang="0">
                  <a:pos x="523" y="257"/>
                </a:cxn>
                <a:cxn ang="0">
                  <a:pos x="557" y="273"/>
                </a:cxn>
                <a:cxn ang="0">
                  <a:pos x="571" y="297"/>
                </a:cxn>
                <a:cxn ang="0">
                  <a:pos x="539" y="327"/>
                </a:cxn>
              </a:cxnLst>
              <a:rect l="0" t="0" r="r" b="b"/>
              <a:pathLst>
                <a:path w="807" h="664">
                  <a:moveTo>
                    <a:pt x="523" y="334"/>
                  </a:moveTo>
                  <a:lnTo>
                    <a:pt x="523" y="334"/>
                  </a:lnTo>
                  <a:lnTo>
                    <a:pt x="488" y="313"/>
                  </a:lnTo>
                  <a:lnTo>
                    <a:pt x="458" y="294"/>
                  </a:lnTo>
                  <a:lnTo>
                    <a:pt x="432" y="273"/>
                  </a:lnTo>
                  <a:lnTo>
                    <a:pt x="432" y="273"/>
                  </a:lnTo>
                  <a:lnTo>
                    <a:pt x="419" y="264"/>
                  </a:lnTo>
                  <a:lnTo>
                    <a:pt x="407" y="257"/>
                  </a:lnTo>
                  <a:lnTo>
                    <a:pt x="396" y="252"/>
                  </a:lnTo>
                  <a:lnTo>
                    <a:pt x="386" y="248"/>
                  </a:lnTo>
                  <a:lnTo>
                    <a:pt x="372" y="245"/>
                  </a:lnTo>
                  <a:lnTo>
                    <a:pt x="365" y="245"/>
                  </a:lnTo>
                  <a:lnTo>
                    <a:pt x="365" y="245"/>
                  </a:lnTo>
                  <a:lnTo>
                    <a:pt x="345" y="245"/>
                  </a:lnTo>
                  <a:lnTo>
                    <a:pt x="330" y="243"/>
                  </a:lnTo>
                  <a:lnTo>
                    <a:pt x="319" y="243"/>
                  </a:lnTo>
                  <a:lnTo>
                    <a:pt x="319" y="243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43" y="208"/>
                  </a:lnTo>
                  <a:lnTo>
                    <a:pt x="243" y="208"/>
                  </a:lnTo>
                  <a:lnTo>
                    <a:pt x="227" y="197"/>
                  </a:lnTo>
                  <a:lnTo>
                    <a:pt x="205" y="185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4"/>
                  </a:lnTo>
                  <a:lnTo>
                    <a:pt x="160" y="185"/>
                  </a:lnTo>
                  <a:lnTo>
                    <a:pt x="155" y="197"/>
                  </a:lnTo>
                  <a:lnTo>
                    <a:pt x="153" y="208"/>
                  </a:lnTo>
                  <a:lnTo>
                    <a:pt x="153" y="208"/>
                  </a:lnTo>
                  <a:lnTo>
                    <a:pt x="152" y="236"/>
                  </a:lnTo>
                  <a:lnTo>
                    <a:pt x="150" y="253"/>
                  </a:lnTo>
                  <a:lnTo>
                    <a:pt x="148" y="269"/>
                  </a:lnTo>
                  <a:lnTo>
                    <a:pt x="148" y="269"/>
                  </a:lnTo>
                  <a:lnTo>
                    <a:pt x="148" y="283"/>
                  </a:lnTo>
                  <a:lnTo>
                    <a:pt x="148" y="297"/>
                  </a:lnTo>
                  <a:lnTo>
                    <a:pt x="148" y="305"/>
                  </a:lnTo>
                  <a:lnTo>
                    <a:pt x="145" y="308"/>
                  </a:lnTo>
                  <a:lnTo>
                    <a:pt x="139" y="312"/>
                  </a:lnTo>
                  <a:lnTo>
                    <a:pt x="132" y="313"/>
                  </a:lnTo>
                  <a:lnTo>
                    <a:pt x="132" y="313"/>
                  </a:lnTo>
                  <a:lnTo>
                    <a:pt x="88" y="315"/>
                  </a:lnTo>
                  <a:lnTo>
                    <a:pt x="55" y="313"/>
                  </a:lnTo>
                  <a:lnTo>
                    <a:pt x="55" y="313"/>
                  </a:lnTo>
                  <a:lnTo>
                    <a:pt x="23" y="310"/>
                  </a:lnTo>
                  <a:lnTo>
                    <a:pt x="23" y="310"/>
                  </a:lnTo>
                  <a:lnTo>
                    <a:pt x="20" y="310"/>
                  </a:lnTo>
                  <a:lnTo>
                    <a:pt x="13" y="313"/>
                  </a:lnTo>
                  <a:lnTo>
                    <a:pt x="9" y="317"/>
                  </a:lnTo>
                  <a:lnTo>
                    <a:pt x="6" y="322"/>
                  </a:lnTo>
                  <a:lnTo>
                    <a:pt x="4" y="329"/>
                  </a:lnTo>
                  <a:lnTo>
                    <a:pt x="2" y="338"/>
                  </a:lnTo>
                  <a:lnTo>
                    <a:pt x="2" y="338"/>
                  </a:lnTo>
                  <a:lnTo>
                    <a:pt x="2" y="400"/>
                  </a:lnTo>
                  <a:lnTo>
                    <a:pt x="4" y="444"/>
                  </a:lnTo>
                  <a:lnTo>
                    <a:pt x="4" y="444"/>
                  </a:lnTo>
                  <a:lnTo>
                    <a:pt x="6" y="474"/>
                  </a:lnTo>
                  <a:lnTo>
                    <a:pt x="6" y="489"/>
                  </a:lnTo>
                  <a:lnTo>
                    <a:pt x="4" y="502"/>
                  </a:lnTo>
                  <a:lnTo>
                    <a:pt x="4" y="502"/>
                  </a:lnTo>
                  <a:lnTo>
                    <a:pt x="2" y="511"/>
                  </a:lnTo>
                  <a:lnTo>
                    <a:pt x="0" y="521"/>
                  </a:lnTo>
                  <a:lnTo>
                    <a:pt x="0" y="526"/>
                  </a:lnTo>
                  <a:lnTo>
                    <a:pt x="2" y="534"/>
                  </a:lnTo>
                  <a:lnTo>
                    <a:pt x="6" y="542"/>
                  </a:lnTo>
                  <a:lnTo>
                    <a:pt x="9" y="549"/>
                  </a:lnTo>
                  <a:lnTo>
                    <a:pt x="9" y="549"/>
                  </a:lnTo>
                  <a:lnTo>
                    <a:pt x="23" y="570"/>
                  </a:lnTo>
                  <a:lnTo>
                    <a:pt x="39" y="592"/>
                  </a:lnTo>
                  <a:lnTo>
                    <a:pt x="55" y="609"/>
                  </a:lnTo>
                  <a:lnTo>
                    <a:pt x="64" y="618"/>
                  </a:lnTo>
                  <a:lnTo>
                    <a:pt x="64" y="618"/>
                  </a:lnTo>
                  <a:lnTo>
                    <a:pt x="69" y="623"/>
                  </a:lnTo>
                  <a:lnTo>
                    <a:pt x="76" y="632"/>
                  </a:lnTo>
                  <a:lnTo>
                    <a:pt x="79" y="641"/>
                  </a:lnTo>
                  <a:lnTo>
                    <a:pt x="81" y="644"/>
                  </a:lnTo>
                  <a:lnTo>
                    <a:pt x="81" y="646"/>
                  </a:lnTo>
                  <a:lnTo>
                    <a:pt x="81" y="646"/>
                  </a:lnTo>
                  <a:lnTo>
                    <a:pt x="94" y="644"/>
                  </a:lnTo>
                  <a:lnTo>
                    <a:pt x="113" y="641"/>
                  </a:lnTo>
                  <a:lnTo>
                    <a:pt x="113" y="641"/>
                  </a:lnTo>
                  <a:lnTo>
                    <a:pt x="127" y="636"/>
                  </a:lnTo>
                  <a:lnTo>
                    <a:pt x="132" y="636"/>
                  </a:lnTo>
                  <a:lnTo>
                    <a:pt x="136" y="637"/>
                  </a:lnTo>
                  <a:lnTo>
                    <a:pt x="136" y="637"/>
                  </a:lnTo>
                  <a:lnTo>
                    <a:pt x="139" y="637"/>
                  </a:lnTo>
                  <a:lnTo>
                    <a:pt x="146" y="639"/>
                  </a:lnTo>
                  <a:lnTo>
                    <a:pt x="166" y="639"/>
                  </a:lnTo>
                  <a:lnTo>
                    <a:pt x="199" y="641"/>
                  </a:lnTo>
                  <a:lnTo>
                    <a:pt x="199" y="641"/>
                  </a:lnTo>
                  <a:lnTo>
                    <a:pt x="208" y="644"/>
                  </a:lnTo>
                  <a:lnTo>
                    <a:pt x="210" y="64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9" y="660"/>
                  </a:lnTo>
                  <a:lnTo>
                    <a:pt x="264" y="659"/>
                  </a:lnTo>
                  <a:lnTo>
                    <a:pt x="293" y="659"/>
                  </a:lnTo>
                  <a:lnTo>
                    <a:pt x="330" y="664"/>
                  </a:lnTo>
                  <a:lnTo>
                    <a:pt x="330" y="664"/>
                  </a:lnTo>
                  <a:lnTo>
                    <a:pt x="345" y="659"/>
                  </a:lnTo>
                  <a:lnTo>
                    <a:pt x="361" y="652"/>
                  </a:lnTo>
                  <a:lnTo>
                    <a:pt x="377" y="643"/>
                  </a:lnTo>
                  <a:lnTo>
                    <a:pt x="377" y="643"/>
                  </a:lnTo>
                  <a:lnTo>
                    <a:pt x="421" y="620"/>
                  </a:lnTo>
                  <a:lnTo>
                    <a:pt x="442" y="607"/>
                  </a:lnTo>
                  <a:lnTo>
                    <a:pt x="449" y="602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8" y="595"/>
                  </a:lnTo>
                  <a:lnTo>
                    <a:pt x="465" y="590"/>
                  </a:lnTo>
                  <a:lnTo>
                    <a:pt x="467" y="586"/>
                  </a:lnTo>
                  <a:lnTo>
                    <a:pt x="469" y="581"/>
                  </a:lnTo>
                  <a:lnTo>
                    <a:pt x="467" y="576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2" y="558"/>
                  </a:lnTo>
                  <a:lnTo>
                    <a:pt x="458" y="551"/>
                  </a:lnTo>
                  <a:lnTo>
                    <a:pt x="451" y="541"/>
                  </a:lnTo>
                  <a:lnTo>
                    <a:pt x="449" y="535"/>
                  </a:lnTo>
                  <a:lnTo>
                    <a:pt x="449" y="532"/>
                  </a:lnTo>
                  <a:lnTo>
                    <a:pt x="453" y="526"/>
                  </a:lnTo>
                  <a:lnTo>
                    <a:pt x="458" y="521"/>
                  </a:lnTo>
                  <a:lnTo>
                    <a:pt x="458" y="521"/>
                  </a:lnTo>
                  <a:lnTo>
                    <a:pt x="472" y="511"/>
                  </a:lnTo>
                  <a:lnTo>
                    <a:pt x="485" y="505"/>
                  </a:lnTo>
                  <a:lnTo>
                    <a:pt x="497" y="500"/>
                  </a:lnTo>
                  <a:lnTo>
                    <a:pt x="497" y="500"/>
                  </a:lnTo>
                  <a:lnTo>
                    <a:pt x="525" y="493"/>
                  </a:lnTo>
                  <a:lnTo>
                    <a:pt x="544" y="491"/>
                  </a:lnTo>
                  <a:lnTo>
                    <a:pt x="551" y="491"/>
                  </a:lnTo>
                  <a:lnTo>
                    <a:pt x="555" y="493"/>
                  </a:lnTo>
                  <a:lnTo>
                    <a:pt x="555" y="493"/>
                  </a:lnTo>
                  <a:lnTo>
                    <a:pt x="569" y="479"/>
                  </a:lnTo>
                  <a:lnTo>
                    <a:pt x="585" y="465"/>
                  </a:lnTo>
                  <a:lnTo>
                    <a:pt x="606" y="452"/>
                  </a:lnTo>
                  <a:lnTo>
                    <a:pt x="606" y="452"/>
                  </a:lnTo>
                  <a:lnTo>
                    <a:pt x="636" y="438"/>
                  </a:lnTo>
                  <a:lnTo>
                    <a:pt x="669" y="424"/>
                  </a:lnTo>
                  <a:lnTo>
                    <a:pt x="710" y="408"/>
                  </a:lnTo>
                  <a:lnTo>
                    <a:pt x="750" y="398"/>
                  </a:lnTo>
                  <a:lnTo>
                    <a:pt x="766" y="398"/>
                  </a:lnTo>
                  <a:lnTo>
                    <a:pt x="766" y="398"/>
                  </a:lnTo>
                  <a:lnTo>
                    <a:pt x="768" y="398"/>
                  </a:lnTo>
                  <a:lnTo>
                    <a:pt x="772" y="393"/>
                  </a:lnTo>
                  <a:lnTo>
                    <a:pt x="772" y="382"/>
                  </a:lnTo>
                  <a:lnTo>
                    <a:pt x="770" y="366"/>
                  </a:lnTo>
                  <a:lnTo>
                    <a:pt x="770" y="366"/>
                  </a:lnTo>
                  <a:lnTo>
                    <a:pt x="768" y="349"/>
                  </a:lnTo>
                  <a:lnTo>
                    <a:pt x="768" y="334"/>
                  </a:lnTo>
                  <a:lnTo>
                    <a:pt x="772" y="322"/>
                  </a:lnTo>
                  <a:lnTo>
                    <a:pt x="780" y="306"/>
                  </a:lnTo>
                  <a:lnTo>
                    <a:pt x="780" y="306"/>
                  </a:lnTo>
                  <a:lnTo>
                    <a:pt x="789" y="290"/>
                  </a:lnTo>
                  <a:lnTo>
                    <a:pt x="798" y="276"/>
                  </a:lnTo>
                  <a:lnTo>
                    <a:pt x="803" y="260"/>
                  </a:lnTo>
                  <a:lnTo>
                    <a:pt x="805" y="252"/>
                  </a:lnTo>
                  <a:lnTo>
                    <a:pt x="805" y="241"/>
                  </a:lnTo>
                  <a:lnTo>
                    <a:pt x="805" y="241"/>
                  </a:lnTo>
                  <a:lnTo>
                    <a:pt x="807" y="192"/>
                  </a:lnTo>
                  <a:lnTo>
                    <a:pt x="805" y="167"/>
                  </a:lnTo>
                  <a:lnTo>
                    <a:pt x="802" y="157"/>
                  </a:lnTo>
                  <a:lnTo>
                    <a:pt x="798" y="148"/>
                  </a:lnTo>
                  <a:lnTo>
                    <a:pt x="798" y="148"/>
                  </a:lnTo>
                  <a:lnTo>
                    <a:pt x="791" y="128"/>
                  </a:lnTo>
                  <a:lnTo>
                    <a:pt x="784" y="105"/>
                  </a:lnTo>
                  <a:lnTo>
                    <a:pt x="777" y="88"/>
                  </a:lnTo>
                  <a:lnTo>
                    <a:pt x="773" y="81"/>
                  </a:lnTo>
                  <a:lnTo>
                    <a:pt x="770" y="77"/>
                  </a:lnTo>
                  <a:lnTo>
                    <a:pt x="770" y="77"/>
                  </a:lnTo>
                  <a:lnTo>
                    <a:pt x="757" y="74"/>
                  </a:lnTo>
                  <a:lnTo>
                    <a:pt x="743" y="69"/>
                  </a:lnTo>
                  <a:lnTo>
                    <a:pt x="726" y="63"/>
                  </a:lnTo>
                  <a:lnTo>
                    <a:pt x="719" y="58"/>
                  </a:lnTo>
                  <a:lnTo>
                    <a:pt x="710" y="53"/>
                  </a:lnTo>
                  <a:lnTo>
                    <a:pt x="710" y="53"/>
                  </a:lnTo>
                  <a:lnTo>
                    <a:pt x="676" y="28"/>
                  </a:lnTo>
                  <a:lnTo>
                    <a:pt x="657" y="14"/>
                  </a:lnTo>
                  <a:lnTo>
                    <a:pt x="627" y="7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0"/>
                  </a:lnTo>
                  <a:lnTo>
                    <a:pt x="481" y="0"/>
                  </a:lnTo>
                  <a:lnTo>
                    <a:pt x="476" y="2"/>
                  </a:lnTo>
                  <a:lnTo>
                    <a:pt x="470" y="7"/>
                  </a:lnTo>
                  <a:lnTo>
                    <a:pt x="467" y="14"/>
                  </a:lnTo>
                  <a:lnTo>
                    <a:pt x="463" y="26"/>
                  </a:lnTo>
                  <a:lnTo>
                    <a:pt x="449" y="69"/>
                  </a:lnTo>
                  <a:lnTo>
                    <a:pt x="449" y="69"/>
                  </a:lnTo>
                  <a:lnTo>
                    <a:pt x="444" y="102"/>
                  </a:lnTo>
                  <a:lnTo>
                    <a:pt x="442" y="130"/>
                  </a:lnTo>
                  <a:lnTo>
                    <a:pt x="442" y="142"/>
                  </a:lnTo>
                  <a:lnTo>
                    <a:pt x="444" y="151"/>
                  </a:lnTo>
                  <a:lnTo>
                    <a:pt x="444" y="151"/>
                  </a:lnTo>
                  <a:lnTo>
                    <a:pt x="448" y="169"/>
                  </a:lnTo>
                  <a:lnTo>
                    <a:pt x="449" y="188"/>
                  </a:lnTo>
                  <a:lnTo>
                    <a:pt x="451" y="213"/>
                  </a:lnTo>
                  <a:lnTo>
                    <a:pt x="451" y="213"/>
                  </a:lnTo>
                  <a:lnTo>
                    <a:pt x="453" y="218"/>
                  </a:lnTo>
                  <a:lnTo>
                    <a:pt x="458" y="232"/>
                  </a:lnTo>
                  <a:lnTo>
                    <a:pt x="463" y="239"/>
                  </a:lnTo>
                  <a:lnTo>
                    <a:pt x="469" y="246"/>
                  </a:lnTo>
                  <a:lnTo>
                    <a:pt x="477" y="252"/>
                  </a:lnTo>
                  <a:lnTo>
                    <a:pt x="488" y="255"/>
                  </a:lnTo>
                  <a:lnTo>
                    <a:pt x="488" y="255"/>
                  </a:lnTo>
                  <a:lnTo>
                    <a:pt x="507" y="257"/>
                  </a:lnTo>
                  <a:lnTo>
                    <a:pt x="523" y="257"/>
                  </a:lnTo>
                  <a:lnTo>
                    <a:pt x="530" y="259"/>
                  </a:lnTo>
                  <a:lnTo>
                    <a:pt x="537" y="260"/>
                  </a:lnTo>
                  <a:lnTo>
                    <a:pt x="546" y="266"/>
                  </a:lnTo>
                  <a:lnTo>
                    <a:pt x="557" y="273"/>
                  </a:lnTo>
                  <a:lnTo>
                    <a:pt x="557" y="273"/>
                  </a:lnTo>
                  <a:lnTo>
                    <a:pt x="566" y="282"/>
                  </a:lnTo>
                  <a:lnTo>
                    <a:pt x="571" y="290"/>
                  </a:lnTo>
                  <a:lnTo>
                    <a:pt x="571" y="297"/>
                  </a:lnTo>
                  <a:lnTo>
                    <a:pt x="569" y="305"/>
                  </a:lnTo>
                  <a:lnTo>
                    <a:pt x="562" y="313"/>
                  </a:lnTo>
                  <a:lnTo>
                    <a:pt x="551" y="320"/>
                  </a:lnTo>
                  <a:lnTo>
                    <a:pt x="539" y="327"/>
                  </a:lnTo>
                  <a:lnTo>
                    <a:pt x="523" y="334"/>
                  </a:lnTo>
                  <a:lnTo>
                    <a:pt x="523" y="33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5608062" y="4672145"/>
              <a:ext cx="173101" cy="478261"/>
            </a:xfrm>
            <a:custGeom>
              <a:avLst/>
              <a:gdLst/>
              <a:ahLst/>
              <a:cxnLst>
                <a:cxn ang="0">
                  <a:pos x="145" y="116"/>
                </a:cxn>
                <a:cxn ang="0">
                  <a:pos x="106" y="46"/>
                </a:cxn>
                <a:cxn ang="0">
                  <a:pos x="92" y="17"/>
                </a:cxn>
                <a:cxn ang="0">
                  <a:pos x="85" y="7"/>
                </a:cxn>
                <a:cxn ang="0">
                  <a:pos x="72" y="2"/>
                </a:cxn>
                <a:cxn ang="0">
                  <a:pos x="53" y="0"/>
                </a:cxn>
                <a:cxn ang="0">
                  <a:pos x="21" y="2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25" y="58"/>
                </a:cxn>
                <a:cxn ang="0">
                  <a:pos x="32" y="79"/>
                </a:cxn>
                <a:cxn ang="0">
                  <a:pos x="41" y="105"/>
                </a:cxn>
                <a:cxn ang="0">
                  <a:pos x="41" y="116"/>
                </a:cxn>
                <a:cxn ang="0">
                  <a:pos x="39" y="174"/>
                </a:cxn>
                <a:cxn ang="0">
                  <a:pos x="34" y="204"/>
                </a:cxn>
                <a:cxn ang="0">
                  <a:pos x="27" y="218"/>
                </a:cxn>
                <a:cxn ang="0">
                  <a:pos x="11" y="245"/>
                </a:cxn>
                <a:cxn ang="0">
                  <a:pos x="2" y="271"/>
                </a:cxn>
                <a:cxn ang="0">
                  <a:pos x="6" y="299"/>
                </a:cxn>
                <a:cxn ang="0">
                  <a:pos x="4" y="324"/>
                </a:cxn>
                <a:cxn ang="0">
                  <a:pos x="0" y="331"/>
                </a:cxn>
                <a:cxn ang="0">
                  <a:pos x="39" y="331"/>
                </a:cxn>
                <a:cxn ang="0">
                  <a:pos x="60" y="340"/>
                </a:cxn>
                <a:cxn ang="0">
                  <a:pos x="83" y="361"/>
                </a:cxn>
                <a:cxn ang="0">
                  <a:pos x="92" y="371"/>
                </a:cxn>
                <a:cxn ang="0">
                  <a:pos x="102" y="389"/>
                </a:cxn>
                <a:cxn ang="0">
                  <a:pos x="104" y="421"/>
                </a:cxn>
                <a:cxn ang="0">
                  <a:pos x="102" y="433"/>
                </a:cxn>
                <a:cxn ang="0">
                  <a:pos x="97" y="461"/>
                </a:cxn>
                <a:cxn ang="0">
                  <a:pos x="95" y="481"/>
                </a:cxn>
                <a:cxn ang="0">
                  <a:pos x="102" y="507"/>
                </a:cxn>
                <a:cxn ang="0">
                  <a:pos x="108" y="521"/>
                </a:cxn>
                <a:cxn ang="0">
                  <a:pos x="122" y="535"/>
                </a:cxn>
                <a:cxn ang="0">
                  <a:pos x="138" y="532"/>
                </a:cxn>
                <a:cxn ang="0">
                  <a:pos x="155" y="518"/>
                </a:cxn>
                <a:cxn ang="0">
                  <a:pos x="166" y="503"/>
                </a:cxn>
                <a:cxn ang="0">
                  <a:pos x="189" y="468"/>
                </a:cxn>
                <a:cxn ang="0">
                  <a:pos x="194" y="454"/>
                </a:cxn>
                <a:cxn ang="0">
                  <a:pos x="194" y="435"/>
                </a:cxn>
                <a:cxn ang="0">
                  <a:pos x="185" y="380"/>
                </a:cxn>
                <a:cxn ang="0">
                  <a:pos x="178" y="364"/>
                </a:cxn>
                <a:cxn ang="0">
                  <a:pos x="168" y="352"/>
                </a:cxn>
                <a:cxn ang="0">
                  <a:pos x="148" y="313"/>
                </a:cxn>
                <a:cxn ang="0">
                  <a:pos x="136" y="275"/>
                </a:cxn>
                <a:cxn ang="0">
                  <a:pos x="131" y="253"/>
                </a:cxn>
                <a:cxn ang="0">
                  <a:pos x="125" y="209"/>
                </a:cxn>
                <a:cxn ang="0">
                  <a:pos x="127" y="171"/>
                </a:cxn>
                <a:cxn ang="0">
                  <a:pos x="132" y="139"/>
                </a:cxn>
                <a:cxn ang="0">
                  <a:pos x="145" y="116"/>
                </a:cxn>
              </a:cxnLst>
              <a:rect l="0" t="0" r="r" b="b"/>
              <a:pathLst>
                <a:path w="194" h="535">
                  <a:moveTo>
                    <a:pt x="145" y="116"/>
                  </a:moveTo>
                  <a:lnTo>
                    <a:pt x="145" y="11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99" y="30"/>
                  </a:lnTo>
                  <a:lnTo>
                    <a:pt x="92" y="17"/>
                  </a:lnTo>
                  <a:lnTo>
                    <a:pt x="88" y="12"/>
                  </a:lnTo>
                  <a:lnTo>
                    <a:pt x="85" y="7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53" y="0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9" y="23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32" y="79"/>
                  </a:lnTo>
                  <a:lnTo>
                    <a:pt x="37" y="95"/>
                  </a:lnTo>
                  <a:lnTo>
                    <a:pt x="41" y="10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39" y="174"/>
                  </a:lnTo>
                  <a:lnTo>
                    <a:pt x="39" y="174"/>
                  </a:lnTo>
                  <a:lnTo>
                    <a:pt x="37" y="190"/>
                  </a:lnTo>
                  <a:lnTo>
                    <a:pt x="34" y="204"/>
                  </a:lnTo>
                  <a:lnTo>
                    <a:pt x="27" y="218"/>
                  </a:lnTo>
                  <a:lnTo>
                    <a:pt x="27" y="218"/>
                  </a:lnTo>
                  <a:lnTo>
                    <a:pt x="18" y="230"/>
                  </a:lnTo>
                  <a:lnTo>
                    <a:pt x="11" y="245"/>
                  </a:lnTo>
                  <a:lnTo>
                    <a:pt x="4" y="25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6" y="299"/>
                  </a:lnTo>
                  <a:lnTo>
                    <a:pt x="6" y="317"/>
                  </a:lnTo>
                  <a:lnTo>
                    <a:pt x="4" y="32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9" y="331"/>
                  </a:lnTo>
                  <a:lnTo>
                    <a:pt x="39" y="331"/>
                  </a:lnTo>
                  <a:lnTo>
                    <a:pt x="50" y="334"/>
                  </a:lnTo>
                  <a:lnTo>
                    <a:pt x="60" y="340"/>
                  </a:lnTo>
                  <a:lnTo>
                    <a:pt x="72" y="348"/>
                  </a:lnTo>
                  <a:lnTo>
                    <a:pt x="83" y="361"/>
                  </a:lnTo>
                  <a:lnTo>
                    <a:pt x="83" y="361"/>
                  </a:lnTo>
                  <a:lnTo>
                    <a:pt x="92" y="371"/>
                  </a:lnTo>
                  <a:lnTo>
                    <a:pt x="99" y="382"/>
                  </a:lnTo>
                  <a:lnTo>
                    <a:pt x="102" y="389"/>
                  </a:lnTo>
                  <a:lnTo>
                    <a:pt x="104" y="398"/>
                  </a:lnTo>
                  <a:lnTo>
                    <a:pt x="104" y="421"/>
                  </a:lnTo>
                  <a:lnTo>
                    <a:pt x="104" y="421"/>
                  </a:lnTo>
                  <a:lnTo>
                    <a:pt x="102" y="433"/>
                  </a:lnTo>
                  <a:lnTo>
                    <a:pt x="101" y="444"/>
                  </a:lnTo>
                  <a:lnTo>
                    <a:pt x="97" y="461"/>
                  </a:lnTo>
                  <a:lnTo>
                    <a:pt x="95" y="470"/>
                  </a:lnTo>
                  <a:lnTo>
                    <a:pt x="95" y="481"/>
                  </a:lnTo>
                  <a:lnTo>
                    <a:pt x="97" y="493"/>
                  </a:lnTo>
                  <a:lnTo>
                    <a:pt x="102" y="507"/>
                  </a:lnTo>
                  <a:lnTo>
                    <a:pt x="102" y="507"/>
                  </a:lnTo>
                  <a:lnTo>
                    <a:pt x="108" y="521"/>
                  </a:lnTo>
                  <a:lnTo>
                    <a:pt x="115" y="530"/>
                  </a:lnTo>
                  <a:lnTo>
                    <a:pt x="122" y="535"/>
                  </a:lnTo>
                  <a:lnTo>
                    <a:pt x="129" y="535"/>
                  </a:lnTo>
                  <a:lnTo>
                    <a:pt x="138" y="532"/>
                  </a:lnTo>
                  <a:lnTo>
                    <a:pt x="143" y="528"/>
                  </a:lnTo>
                  <a:lnTo>
                    <a:pt x="155" y="518"/>
                  </a:lnTo>
                  <a:lnTo>
                    <a:pt x="155" y="518"/>
                  </a:lnTo>
                  <a:lnTo>
                    <a:pt x="166" y="503"/>
                  </a:lnTo>
                  <a:lnTo>
                    <a:pt x="178" y="486"/>
                  </a:lnTo>
                  <a:lnTo>
                    <a:pt x="189" y="468"/>
                  </a:lnTo>
                  <a:lnTo>
                    <a:pt x="192" y="461"/>
                  </a:lnTo>
                  <a:lnTo>
                    <a:pt x="194" y="454"/>
                  </a:lnTo>
                  <a:lnTo>
                    <a:pt x="194" y="454"/>
                  </a:lnTo>
                  <a:lnTo>
                    <a:pt x="194" y="435"/>
                  </a:lnTo>
                  <a:lnTo>
                    <a:pt x="190" y="407"/>
                  </a:lnTo>
                  <a:lnTo>
                    <a:pt x="185" y="380"/>
                  </a:lnTo>
                  <a:lnTo>
                    <a:pt x="182" y="370"/>
                  </a:lnTo>
                  <a:lnTo>
                    <a:pt x="178" y="364"/>
                  </a:lnTo>
                  <a:lnTo>
                    <a:pt x="178" y="364"/>
                  </a:lnTo>
                  <a:lnTo>
                    <a:pt x="168" y="352"/>
                  </a:lnTo>
                  <a:lnTo>
                    <a:pt x="155" y="327"/>
                  </a:lnTo>
                  <a:lnTo>
                    <a:pt x="148" y="313"/>
                  </a:lnTo>
                  <a:lnTo>
                    <a:pt x="141" y="294"/>
                  </a:lnTo>
                  <a:lnTo>
                    <a:pt x="136" y="275"/>
                  </a:lnTo>
                  <a:lnTo>
                    <a:pt x="131" y="253"/>
                  </a:lnTo>
                  <a:lnTo>
                    <a:pt x="131" y="253"/>
                  </a:lnTo>
                  <a:lnTo>
                    <a:pt x="127" y="230"/>
                  </a:lnTo>
                  <a:lnTo>
                    <a:pt x="125" y="209"/>
                  </a:lnTo>
                  <a:lnTo>
                    <a:pt x="125" y="190"/>
                  </a:lnTo>
                  <a:lnTo>
                    <a:pt x="127" y="171"/>
                  </a:lnTo>
                  <a:lnTo>
                    <a:pt x="129" y="155"/>
                  </a:lnTo>
                  <a:lnTo>
                    <a:pt x="132" y="139"/>
                  </a:lnTo>
                  <a:lnTo>
                    <a:pt x="138" y="127"/>
                  </a:lnTo>
                  <a:lnTo>
                    <a:pt x="145" y="116"/>
                  </a:lnTo>
                  <a:lnTo>
                    <a:pt x="145" y="11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5390346" y="4222436"/>
              <a:ext cx="98150" cy="126704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4" y="25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21" y="14"/>
                </a:cxn>
                <a:cxn ang="0">
                  <a:pos x="35" y="18"/>
                </a:cxn>
                <a:cxn ang="0">
                  <a:pos x="48" y="19"/>
                </a:cxn>
                <a:cxn ang="0">
                  <a:pos x="53" y="19"/>
                </a:cxn>
                <a:cxn ang="0">
                  <a:pos x="57" y="18"/>
                </a:cxn>
                <a:cxn ang="0">
                  <a:pos x="57" y="18"/>
                </a:cxn>
                <a:cxn ang="0">
                  <a:pos x="60" y="14"/>
                </a:cxn>
                <a:cxn ang="0">
                  <a:pos x="62" y="11"/>
                </a:cxn>
                <a:cxn ang="0">
                  <a:pos x="65" y="4"/>
                </a:cxn>
                <a:cxn ang="0">
                  <a:pos x="67" y="2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78" y="2"/>
                </a:cxn>
                <a:cxn ang="0">
                  <a:pos x="85" y="5"/>
                </a:cxn>
                <a:cxn ang="0">
                  <a:pos x="92" y="11"/>
                </a:cxn>
                <a:cxn ang="0">
                  <a:pos x="99" y="18"/>
                </a:cxn>
                <a:cxn ang="0">
                  <a:pos x="104" y="25"/>
                </a:cxn>
                <a:cxn ang="0">
                  <a:pos x="108" y="33"/>
                </a:cxn>
                <a:cxn ang="0">
                  <a:pos x="109" y="44"/>
                </a:cxn>
                <a:cxn ang="0">
                  <a:pos x="108" y="55"/>
                </a:cxn>
                <a:cxn ang="0">
                  <a:pos x="104" y="65"/>
                </a:cxn>
                <a:cxn ang="0">
                  <a:pos x="104" y="65"/>
                </a:cxn>
                <a:cxn ang="0">
                  <a:pos x="90" y="90"/>
                </a:cxn>
                <a:cxn ang="0">
                  <a:pos x="74" y="114"/>
                </a:cxn>
                <a:cxn ang="0">
                  <a:pos x="67" y="125"/>
                </a:cxn>
                <a:cxn ang="0">
                  <a:pos x="58" y="134"/>
                </a:cxn>
                <a:cxn ang="0">
                  <a:pos x="51" y="139"/>
                </a:cxn>
                <a:cxn ang="0">
                  <a:pos x="43" y="141"/>
                </a:cxn>
                <a:cxn ang="0">
                  <a:pos x="43" y="141"/>
                </a:cxn>
                <a:cxn ang="0">
                  <a:pos x="30" y="143"/>
                </a:cxn>
                <a:cxn ang="0">
                  <a:pos x="18" y="143"/>
                </a:cxn>
                <a:cxn ang="0">
                  <a:pos x="11" y="143"/>
                </a:cxn>
                <a:cxn ang="0">
                  <a:pos x="9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2"/>
                </a:cxn>
                <a:cxn ang="0">
                  <a:pos x="18" y="123"/>
                </a:cxn>
                <a:cxn ang="0">
                  <a:pos x="21" y="111"/>
                </a:cxn>
                <a:cxn ang="0">
                  <a:pos x="21" y="102"/>
                </a:cxn>
                <a:cxn ang="0">
                  <a:pos x="21" y="92"/>
                </a:cxn>
                <a:cxn ang="0">
                  <a:pos x="21" y="92"/>
                </a:cxn>
                <a:cxn ang="0">
                  <a:pos x="20" y="72"/>
                </a:cxn>
                <a:cxn ang="0">
                  <a:pos x="16" y="56"/>
                </a:cxn>
                <a:cxn ang="0">
                  <a:pos x="11" y="41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109" h="143">
                  <a:moveTo>
                    <a:pt x="4" y="25"/>
                  </a:moveTo>
                  <a:lnTo>
                    <a:pt x="4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21" y="14"/>
                  </a:lnTo>
                  <a:lnTo>
                    <a:pt x="35" y="18"/>
                  </a:lnTo>
                  <a:lnTo>
                    <a:pt x="48" y="19"/>
                  </a:lnTo>
                  <a:lnTo>
                    <a:pt x="53" y="19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60" y="14"/>
                  </a:lnTo>
                  <a:lnTo>
                    <a:pt x="62" y="11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5" y="5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4" y="25"/>
                  </a:lnTo>
                  <a:lnTo>
                    <a:pt x="108" y="33"/>
                  </a:lnTo>
                  <a:lnTo>
                    <a:pt x="109" y="44"/>
                  </a:lnTo>
                  <a:lnTo>
                    <a:pt x="108" y="55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90" y="90"/>
                  </a:lnTo>
                  <a:lnTo>
                    <a:pt x="74" y="114"/>
                  </a:lnTo>
                  <a:lnTo>
                    <a:pt x="67" y="125"/>
                  </a:lnTo>
                  <a:lnTo>
                    <a:pt x="58" y="134"/>
                  </a:lnTo>
                  <a:lnTo>
                    <a:pt x="51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30" y="143"/>
                  </a:lnTo>
                  <a:lnTo>
                    <a:pt x="18" y="143"/>
                  </a:lnTo>
                  <a:lnTo>
                    <a:pt x="11" y="143"/>
                  </a:lnTo>
                  <a:lnTo>
                    <a:pt x="9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2"/>
                  </a:lnTo>
                  <a:lnTo>
                    <a:pt x="18" y="123"/>
                  </a:lnTo>
                  <a:lnTo>
                    <a:pt x="21" y="111"/>
                  </a:lnTo>
                  <a:lnTo>
                    <a:pt x="21" y="10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0" y="72"/>
                  </a:lnTo>
                  <a:lnTo>
                    <a:pt x="16" y="56"/>
                  </a:lnTo>
                  <a:lnTo>
                    <a:pt x="11" y="41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5381424" y="4131423"/>
              <a:ext cx="121350" cy="112428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28" y="35"/>
                </a:cxn>
                <a:cxn ang="0">
                  <a:pos x="40" y="33"/>
                </a:cxn>
                <a:cxn ang="0">
                  <a:pos x="51" y="28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74" y="14"/>
                </a:cxn>
                <a:cxn ang="0">
                  <a:pos x="86" y="7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18" y="2"/>
                </a:cxn>
                <a:cxn ang="0">
                  <a:pos x="130" y="5"/>
                </a:cxn>
                <a:cxn ang="0">
                  <a:pos x="134" y="9"/>
                </a:cxn>
                <a:cxn ang="0">
                  <a:pos x="135" y="10"/>
                </a:cxn>
                <a:cxn ang="0">
                  <a:pos x="135" y="10"/>
                </a:cxn>
                <a:cxn ang="0">
                  <a:pos x="135" y="19"/>
                </a:cxn>
                <a:cxn ang="0">
                  <a:pos x="132" y="30"/>
                </a:cxn>
                <a:cxn ang="0">
                  <a:pos x="126" y="40"/>
                </a:cxn>
                <a:cxn ang="0">
                  <a:pos x="118" y="53"/>
                </a:cxn>
                <a:cxn ang="0">
                  <a:pos x="118" y="53"/>
                </a:cxn>
                <a:cxn ang="0">
                  <a:pos x="109" y="65"/>
                </a:cxn>
                <a:cxn ang="0">
                  <a:pos x="100" y="79"/>
                </a:cxn>
                <a:cxn ang="0">
                  <a:pos x="95" y="91"/>
                </a:cxn>
                <a:cxn ang="0">
                  <a:pos x="91" y="98"/>
                </a:cxn>
                <a:cxn ang="0">
                  <a:pos x="91" y="98"/>
                </a:cxn>
                <a:cxn ang="0">
                  <a:pos x="91" y="100"/>
                </a:cxn>
                <a:cxn ang="0">
                  <a:pos x="90" y="102"/>
                </a:cxn>
                <a:cxn ang="0">
                  <a:pos x="88" y="104"/>
                </a:cxn>
                <a:cxn ang="0">
                  <a:pos x="88" y="104"/>
                </a:cxn>
                <a:cxn ang="0">
                  <a:pos x="84" y="102"/>
                </a:cxn>
                <a:cxn ang="0">
                  <a:pos x="79" y="100"/>
                </a:cxn>
                <a:cxn ang="0">
                  <a:pos x="77" y="102"/>
                </a:cxn>
                <a:cxn ang="0">
                  <a:pos x="77" y="102"/>
                </a:cxn>
                <a:cxn ang="0">
                  <a:pos x="75" y="107"/>
                </a:cxn>
                <a:cxn ang="0">
                  <a:pos x="72" y="114"/>
                </a:cxn>
                <a:cxn ang="0">
                  <a:pos x="68" y="118"/>
                </a:cxn>
                <a:cxn ang="0">
                  <a:pos x="65" y="120"/>
                </a:cxn>
                <a:cxn ang="0">
                  <a:pos x="60" y="121"/>
                </a:cxn>
                <a:cxn ang="0">
                  <a:pos x="53" y="121"/>
                </a:cxn>
                <a:cxn ang="0">
                  <a:pos x="53" y="121"/>
                </a:cxn>
                <a:cxn ang="0">
                  <a:pos x="37" y="118"/>
                </a:cxn>
                <a:cxn ang="0">
                  <a:pos x="23" y="114"/>
                </a:cxn>
                <a:cxn ang="0">
                  <a:pos x="17" y="114"/>
                </a:cxn>
                <a:cxn ang="0">
                  <a:pos x="14" y="116"/>
                </a:cxn>
                <a:cxn ang="0">
                  <a:pos x="12" y="120"/>
                </a:cxn>
                <a:cxn ang="0">
                  <a:pos x="14" y="127"/>
                </a:cxn>
                <a:cxn ang="0">
                  <a:pos x="14" y="127"/>
                </a:cxn>
                <a:cxn ang="0">
                  <a:pos x="10" y="125"/>
                </a:cxn>
                <a:cxn ang="0">
                  <a:pos x="5" y="120"/>
                </a:cxn>
                <a:cxn ang="0">
                  <a:pos x="1" y="111"/>
                </a:cxn>
                <a:cxn ang="0">
                  <a:pos x="0" y="104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1" y="84"/>
                </a:cxn>
                <a:cxn ang="0">
                  <a:pos x="7" y="72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26" y="46"/>
                </a:cxn>
                <a:cxn ang="0">
                  <a:pos x="30" y="42"/>
                </a:cxn>
                <a:cxn ang="0">
                  <a:pos x="28" y="35"/>
                </a:cxn>
                <a:cxn ang="0">
                  <a:pos x="28" y="35"/>
                </a:cxn>
              </a:cxnLst>
              <a:rect l="0" t="0" r="r" b="b"/>
              <a:pathLst>
                <a:path w="135" h="127">
                  <a:moveTo>
                    <a:pt x="28" y="35"/>
                  </a:moveTo>
                  <a:lnTo>
                    <a:pt x="28" y="35"/>
                  </a:lnTo>
                  <a:lnTo>
                    <a:pt x="40" y="33"/>
                  </a:lnTo>
                  <a:lnTo>
                    <a:pt x="51" y="28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74" y="14"/>
                  </a:lnTo>
                  <a:lnTo>
                    <a:pt x="86" y="7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8" y="2"/>
                  </a:lnTo>
                  <a:lnTo>
                    <a:pt x="130" y="5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9"/>
                  </a:lnTo>
                  <a:lnTo>
                    <a:pt x="132" y="30"/>
                  </a:lnTo>
                  <a:lnTo>
                    <a:pt x="126" y="40"/>
                  </a:lnTo>
                  <a:lnTo>
                    <a:pt x="118" y="53"/>
                  </a:lnTo>
                  <a:lnTo>
                    <a:pt x="118" y="53"/>
                  </a:lnTo>
                  <a:lnTo>
                    <a:pt x="109" y="65"/>
                  </a:lnTo>
                  <a:lnTo>
                    <a:pt x="100" y="79"/>
                  </a:lnTo>
                  <a:lnTo>
                    <a:pt x="95" y="91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91" y="100"/>
                  </a:lnTo>
                  <a:lnTo>
                    <a:pt x="90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5" y="107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5" y="120"/>
                  </a:lnTo>
                  <a:lnTo>
                    <a:pt x="60" y="121"/>
                  </a:lnTo>
                  <a:lnTo>
                    <a:pt x="53" y="121"/>
                  </a:lnTo>
                  <a:lnTo>
                    <a:pt x="53" y="121"/>
                  </a:lnTo>
                  <a:lnTo>
                    <a:pt x="37" y="118"/>
                  </a:lnTo>
                  <a:lnTo>
                    <a:pt x="23" y="114"/>
                  </a:lnTo>
                  <a:lnTo>
                    <a:pt x="17" y="114"/>
                  </a:lnTo>
                  <a:lnTo>
                    <a:pt x="14" y="116"/>
                  </a:lnTo>
                  <a:lnTo>
                    <a:pt x="12" y="120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0" y="125"/>
                  </a:lnTo>
                  <a:lnTo>
                    <a:pt x="5" y="120"/>
                  </a:lnTo>
                  <a:lnTo>
                    <a:pt x="1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" y="84"/>
                  </a:lnTo>
                  <a:lnTo>
                    <a:pt x="7" y="72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6" y="46"/>
                  </a:lnTo>
                  <a:lnTo>
                    <a:pt x="30" y="42"/>
                  </a:ln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5386777" y="4126070"/>
              <a:ext cx="683485" cy="688839"/>
            </a:xfrm>
            <a:custGeom>
              <a:avLst/>
              <a:gdLst/>
              <a:ahLst/>
              <a:cxnLst>
                <a:cxn ang="0">
                  <a:pos x="702" y="373"/>
                </a:cxn>
                <a:cxn ang="0">
                  <a:pos x="708" y="417"/>
                </a:cxn>
                <a:cxn ang="0">
                  <a:pos x="704" y="505"/>
                </a:cxn>
                <a:cxn ang="0">
                  <a:pos x="711" y="583"/>
                </a:cxn>
                <a:cxn ang="0">
                  <a:pos x="741" y="655"/>
                </a:cxn>
                <a:cxn ang="0">
                  <a:pos x="752" y="709"/>
                </a:cxn>
                <a:cxn ang="0">
                  <a:pos x="736" y="720"/>
                </a:cxn>
                <a:cxn ang="0">
                  <a:pos x="662" y="736"/>
                </a:cxn>
                <a:cxn ang="0">
                  <a:pos x="591" y="755"/>
                </a:cxn>
                <a:cxn ang="0">
                  <a:pos x="572" y="762"/>
                </a:cxn>
                <a:cxn ang="0">
                  <a:pos x="521" y="769"/>
                </a:cxn>
                <a:cxn ang="0">
                  <a:pos x="473" y="769"/>
                </a:cxn>
                <a:cxn ang="0">
                  <a:pos x="438" y="755"/>
                </a:cxn>
                <a:cxn ang="0">
                  <a:pos x="391" y="727"/>
                </a:cxn>
                <a:cxn ang="0">
                  <a:pos x="357" y="669"/>
                </a:cxn>
                <a:cxn ang="0">
                  <a:pos x="345" y="641"/>
                </a:cxn>
                <a:cxn ang="0">
                  <a:pos x="331" y="620"/>
                </a:cxn>
                <a:cxn ang="0">
                  <a:pos x="318" y="613"/>
                </a:cxn>
                <a:cxn ang="0">
                  <a:pos x="276" y="611"/>
                </a:cxn>
                <a:cxn ang="0">
                  <a:pos x="252" y="618"/>
                </a:cxn>
                <a:cxn ang="0">
                  <a:pos x="229" y="616"/>
                </a:cxn>
                <a:cxn ang="0">
                  <a:pos x="204" y="605"/>
                </a:cxn>
                <a:cxn ang="0">
                  <a:pos x="137" y="558"/>
                </a:cxn>
                <a:cxn ang="0">
                  <a:pos x="107" y="546"/>
                </a:cxn>
                <a:cxn ang="0">
                  <a:pos x="102" y="486"/>
                </a:cxn>
                <a:cxn ang="0">
                  <a:pos x="84" y="442"/>
                </a:cxn>
                <a:cxn ang="0">
                  <a:pos x="21" y="310"/>
                </a:cxn>
                <a:cxn ang="0">
                  <a:pos x="2" y="258"/>
                </a:cxn>
                <a:cxn ang="0">
                  <a:pos x="12" y="246"/>
                </a:cxn>
                <a:cxn ang="0">
                  <a:pos x="28" y="251"/>
                </a:cxn>
                <a:cxn ang="0">
                  <a:pos x="51" y="246"/>
                </a:cxn>
                <a:cxn ang="0">
                  <a:pos x="77" y="221"/>
                </a:cxn>
                <a:cxn ang="0">
                  <a:pos x="93" y="195"/>
                </a:cxn>
                <a:cxn ang="0">
                  <a:pos x="111" y="165"/>
                </a:cxn>
                <a:cxn ang="0">
                  <a:pos x="111" y="151"/>
                </a:cxn>
                <a:cxn ang="0">
                  <a:pos x="98" y="119"/>
                </a:cxn>
                <a:cxn ang="0">
                  <a:pos x="81" y="109"/>
                </a:cxn>
                <a:cxn ang="0">
                  <a:pos x="98" y="74"/>
                </a:cxn>
                <a:cxn ang="0">
                  <a:pos x="121" y="42"/>
                </a:cxn>
                <a:cxn ang="0">
                  <a:pos x="128" y="15"/>
                </a:cxn>
                <a:cxn ang="0">
                  <a:pos x="473" y="70"/>
                </a:cxn>
                <a:cxn ang="0">
                  <a:pos x="613" y="167"/>
                </a:cxn>
                <a:cxn ang="0">
                  <a:pos x="616" y="188"/>
                </a:cxn>
                <a:cxn ang="0">
                  <a:pos x="667" y="214"/>
                </a:cxn>
                <a:cxn ang="0">
                  <a:pos x="704" y="237"/>
                </a:cxn>
                <a:cxn ang="0">
                  <a:pos x="708" y="248"/>
                </a:cxn>
                <a:cxn ang="0">
                  <a:pos x="694" y="273"/>
                </a:cxn>
                <a:cxn ang="0">
                  <a:pos x="685" y="322"/>
                </a:cxn>
                <a:cxn ang="0">
                  <a:pos x="692" y="354"/>
                </a:cxn>
              </a:cxnLst>
              <a:rect l="0" t="0" r="r" b="b"/>
              <a:pathLst>
                <a:path w="764" h="771">
                  <a:moveTo>
                    <a:pt x="697" y="364"/>
                  </a:moveTo>
                  <a:lnTo>
                    <a:pt x="697" y="364"/>
                  </a:lnTo>
                  <a:lnTo>
                    <a:pt x="702" y="373"/>
                  </a:lnTo>
                  <a:lnTo>
                    <a:pt x="706" y="385"/>
                  </a:lnTo>
                  <a:lnTo>
                    <a:pt x="708" y="399"/>
                  </a:lnTo>
                  <a:lnTo>
                    <a:pt x="708" y="417"/>
                  </a:lnTo>
                  <a:lnTo>
                    <a:pt x="708" y="458"/>
                  </a:lnTo>
                  <a:lnTo>
                    <a:pt x="704" y="505"/>
                  </a:lnTo>
                  <a:lnTo>
                    <a:pt x="704" y="505"/>
                  </a:lnTo>
                  <a:lnTo>
                    <a:pt x="702" y="530"/>
                  </a:lnTo>
                  <a:lnTo>
                    <a:pt x="706" y="556"/>
                  </a:lnTo>
                  <a:lnTo>
                    <a:pt x="711" y="583"/>
                  </a:lnTo>
                  <a:lnTo>
                    <a:pt x="720" y="607"/>
                  </a:lnTo>
                  <a:lnTo>
                    <a:pt x="731" y="632"/>
                  </a:lnTo>
                  <a:lnTo>
                    <a:pt x="741" y="655"/>
                  </a:lnTo>
                  <a:lnTo>
                    <a:pt x="764" y="699"/>
                  </a:lnTo>
                  <a:lnTo>
                    <a:pt x="764" y="699"/>
                  </a:lnTo>
                  <a:lnTo>
                    <a:pt x="752" y="709"/>
                  </a:lnTo>
                  <a:lnTo>
                    <a:pt x="743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01" y="729"/>
                  </a:lnTo>
                  <a:lnTo>
                    <a:pt x="662" y="736"/>
                  </a:lnTo>
                  <a:lnTo>
                    <a:pt x="662" y="736"/>
                  </a:lnTo>
                  <a:lnTo>
                    <a:pt x="648" y="739"/>
                  </a:lnTo>
                  <a:lnTo>
                    <a:pt x="625" y="745"/>
                  </a:lnTo>
                  <a:lnTo>
                    <a:pt x="591" y="755"/>
                  </a:lnTo>
                  <a:lnTo>
                    <a:pt x="591" y="755"/>
                  </a:lnTo>
                  <a:lnTo>
                    <a:pt x="586" y="757"/>
                  </a:lnTo>
                  <a:lnTo>
                    <a:pt x="572" y="762"/>
                  </a:lnTo>
                  <a:lnTo>
                    <a:pt x="551" y="768"/>
                  </a:lnTo>
                  <a:lnTo>
                    <a:pt x="537" y="769"/>
                  </a:lnTo>
                  <a:lnTo>
                    <a:pt x="521" y="769"/>
                  </a:lnTo>
                  <a:lnTo>
                    <a:pt x="521" y="769"/>
                  </a:lnTo>
                  <a:lnTo>
                    <a:pt x="493" y="771"/>
                  </a:lnTo>
                  <a:lnTo>
                    <a:pt x="473" y="769"/>
                  </a:lnTo>
                  <a:lnTo>
                    <a:pt x="465" y="769"/>
                  </a:lnTo>
                  <a:lnTo>
                    <a:pt x="458" y="766"/>
                  </a:lnTo>
                  <a:lnTo>
                    <a:pt x="438" y="755"/>
                  </a:lnTo>
                  <a:lnTo>
                    <a:pt x="438" y="755"/>
                  </a:lnTo>
                  <a:lnTo>
                    <a:pt x="403" y="734"/>
                  </a:lnTo>
                  <a:lnTo>
                    <a:pt x="391" y="727"/>
                  </a:lnTo>
                  <a:lnTo>
                    <a:pt x="391" y="727"/>
                  </a:lnTo>
                  <a:lnTo>
                    <a:pt x="371" y="694"/>
                  </a:lnTo>
                  <a:lnTo>
                    <a:pt x="357" y="669"/>
                  </a:lnTo>
                  <a:lnTo>
                    <a:pt x="348" y="651"/>
                  </a:lnTo>
                  <a:lnTo>
                    <a:pt x="348" y="651"/>
                  </a:lnTo>
                  <a:lnTo>
                    <a:pt x="345" y="641"/>
                  </a:lnTo>
                  <a:lnTo>
                    <a:pt x="340" y="628"/>
                  </a:lnTo>
                  <a:lnTo>
                    <a:pt x="336" y="623"/>
                  </a:lnTo>
                  <a:lnTo>
                    <a:pt x="331" y="620"/>
                  </a:lnTo>
                  <a:lnTo>
                    <a:pt x="326" y="616"/>
                  </a:lnTo>
                  <a:lnTo>
                    <a:pt x="318" y="613"/>
                  </a:lnTo>
                  <a:lnTo>
                    <a:pt x="318" y="613"/>
                  </a:lnTo>
                  <a:lnTo>
                    <a:pt x="310" y="611"/>
                  </a:lnTo>
                  <a:lnTo>
                    <a:pt x="299" y="609"/>
                  </a:lnTo>
                  <a:lnTo>
                    <a:pt x="276" y="611"/>
                  </a:lnTo>
                  <a:lnTo>
                    <a:pt x="266" y="613"/>
                  </a:lnTo>
                  <a:lnTo>
                    <a:pt x="257" y="614"/>
                  </a:lnTo>
                  <a:lnTo>
                    <a:pt x="252" y="618"/>
                  </a:lnTo>
                  <a:lnTo>
                    <a:pt x="250" y="621"/>
                  </a:lnTo>
                  <a:lnTo>
                    <a:pt x="250" y="621"/>
                  </a:lnTo>
                  <a:lnTo>
                    <a:pt x="229" y="616"/>
                  </a:lnTo>
                  <a:lnTo>
                    <a:pt x="213" y="611"/>
                  </a:lnTo>
                  <a:lnTo>
                    <a:pt x="204" y="605"/>
                  </a:lnTo>
                  <a:lnTo>
                    <a:pt x="204" y="605"/>
                  </a:lnTo>
                  <a:lnTo>
                    <a:pt x="178" y="586"/>
                  </a:lnTo>
                  <a:lnTo>
                    <a:pt x="156" y="572"/>
                  </a:lnTo>
                  <a:lnTo>
                    <a:pt x="137" y="558"/>
                  </a:lnTo>
                  <a:lnTo>
                    <a:pt x="107" y="551"/>
                  </a:lnTo>
                  <a:lnTo>
                    <a:pt x="107" y="551"/>
                  </a:lnTo>
                  <a:lnTo>
                    <a:pt x="107" y="546"/>
                  </a:lnTo>
                  <a:lnTo>
                    <a:pt x="107" y="526"/>
                  </a:lnTo>
                  <a:lnTo>
                    <a:pt x="105" y="502"/>
                  </a:lnTo>
                  <a:lnTo>
                    <a:pt x="102" y="486"/>
                  </a:lnTo>
                  <a:lnTo>
                    <a:pt x="97" y="470"/>
                  </a:lnTo>
                  <a:lnTo>
                    <a:pt x="97" y="470"/>
                  </a:lnTo>
                  <a:lnTo>
                    <a:pt x="84" y="442"/>
                  </a:lnTo>
                  <a:lnTo>
                    <a:pt x="72" y="417"/>
                  </a:lnTo>
                  <a:lnTo>
                    <a:pt x="60" y="396"/>
                  </a:lnTo>
                  <a:lnTo>
                    <a:pt x="21" y="3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58"/>
                  </a:lnTo>
                  <a:lnTo>
                    <a:pt x="5" y="251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8"/>
                  </a:lnTo>
                  <a:lnTo>
                    <a:pt x="17" y="250"/>
                  </a:lnTo>
                  <a:lnTo>
                    <a:pt x="28" y="251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61" y="237"/>
                  </a:lnTo>
                  <a:lnTo>
                    <a:pt x="68" y="230"/>
                  </a:lnTo>
                  <a:lnTo>
                    <a:pt x="77" y="221"/>
                  </a:lnTo>
                  <a:lnTo>
                    <a:pt x="84" y="209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102" y="181"/>
                  </a:lnTo>
                  <a:lnTo>
                    <a:pt x="109" y="170"/>
                  </a:lnTo>
                  <a:lnTo>
                    <a:pt x="111" y="165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1" y="151"/>
                  </a:lnTo>
                  <a:lnTo>
                    <a:pt x="107" y="135"/>
                  </a:lnTo>
                  <a:lnTo>
                    <a:pt x="104" y="126"/>
                  </a:lnTo>
                  <a:lnTo>
                    <a:pt x="98" y="119"/>
                  </a:lnTo>
                  <a:lnTo>
                    <a:pt x="91" y="112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6" y="96"/>
                  </a:lnTo>
                  <a:lnTo>
                    <a:pt x="91" y="8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114" y="51"/>
                  </a:lnTo>
                  <a:lnTo>
                    <a:pt x="121" y="42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8" y="15"/>
                  </a:lnTo>
                  <a:lnTo>
                    <a:pt x="156" y="7"/>
                  </a:lnTo>
                  <a:lnTo>
                    <a:pt x="336" y="0"/>
                  </a:lnTo>
                  <a:lnTo>
                    <a:pt x="473" y="70"/>
                  </a:lnTo>
                  <a:lnTo>
                    <a:pt x="611" y="153"/>
                  </a:lnTo>
                  <a:lnTo>
                    <a:pt x="611" y="153"/>
                  </a:lnTo>
                  <a:lnTo>
                    <a:pt x="613" y="167"/>
                  </a:lnTo>
                  <a:lnTo>
                    <a:pt x="616" y="186"/>
                  </a:lnTo>
                  <a:lnTo>
                    <a:pt x="616" y="186"/>
                  </a:lnTo>
                  <a:lnTo>
                    <a:pt x="616" y="188"/>
                  </a:lnTo>
                  <a:lnTo>
                    <a:pt x="620" y="192"/>
                  </a:lnTo>
                  <a:lnTo>
                    <a:pt x="632" y="197"/>
                  </a:lnTo>
                  <a:lnTo>
                    <a:pt x="667" y="214"/>
                  </a:lnTo>
                  <a:lnTo>
                    <a:pt x="685" y="223"/>
                  </a:lnTo>
                  <a:lnTo>
                    <a:pt x="699" y="232"/>
                  </a:lnTo>
                  <a:lnTo>
                    <a:pt x="704" y="237"/>
                  </a:lnTo>
                  <a:lnTo>
                    <a:pt x="708" y="241"/>
                  </a:lnTo>
                  <a:lnTo>
                    <a:pt x="709" y="244"/>
                  </a:lnTo>
                  <a:lnTo>
                    <a:pt x="708" y="248"/>
                  </a:lnTo>
                  <a:lnTo>
                    <a:pt x="708" y="248"/>
                  </a:lnTo>
                  <a:lnTo>
                    <a:pt x="701" y="262"/>
                  </a:lnTo>
                  <a:lnTo>
                    <a:pt x="694" y="273"/>
                  </a:lnTo>
                  <a:lnTo>
                    <a:pt x="688" y="287"/>
                  </a:lnTo>
                  <a:lnTo>
                    <a:pt x="685" y="304"/>
                  </a:lnTo>
                  <a:lnTo>
                    <a:pt x="685" y="322"/>
                  </a:lnTo>
                  <a:lnTo>
                    <a:pt x="687" y="332"/>
                  </a:lnTo>
                  <a:lnTo>
                    <a:pt x="688" y="343"/>
                  </a:lnTo>
                  <a:lnTo>
                    <a:pt x="692" y="354"/>
                  </a:lnTo>
                  <a:lnTo>
                    <a:pt x="697" y="364"/>
                  </a:lnTo>
                  <a:lnTo>
                    <a:pt x="697" y="36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5404623" y="3801281"/>
              <a:ext cx="355126" cy="362266"/>
            </a:xfrm>
            <a:custGeom>
              <a:avLst/>
              <a:gdLst/>
              <a:ahLst/>
              <a:cxnLst>
                <a:cxn ang="0">
                  <a:pos x="100" y="26"/>
                </a:cxn>
                <a:cxn ang="0">
                  <a:pos x="115" y="58"/>
                </a:cxn>
                <a:cxn ang="0">
                  <a:pos x="120" y="90"/>
                </a:cxn>
                <a:cxn ang="0">
                  <a:pos x="118" y="125"/>
                </a:cxn>
                <a:cxn ang="0">
                  <a:pos x="111" y="143"/>
                </a:cxn>
                <a:cxn ang="0">
                  <a:pos x="83" y="199"/>
                </a:cxn>
                <a:cxn ang="0">
                  <a:pos x="56" y="238"/>
                </a:cxn>
                <a:cxn ang="0">
                  <a:pos x="27" y="285"/>
                </a:cxn>
                <a:cxn ang="0">
                  <a:pos x="14" y="329"/>
                </a:cxn>
                <a:cxn ang="0">
                  <a:pos x="9" y="343"/>
                </a:cxn>
                <a:cxn ang="0">
                  <a:pos x="0" y="389"/>
                </a:cxn>
                <a:cxn ang="0">
                  <a:pos x="2" y="405"/>
                </a:cxn>
                <a:cxn ang="0">
                  <a:pos x="9" y="405"/>
                </a:cxn>
                <a:cxn ang="0">
                  <a:pos x="28" y="396"/>
                </a:cxn>
                <a:cxn ang="0">
                  <a:pos x="49" y="380"/>
                </a:cxn>
                <a:cxn ang="0">
                  <a:pos x="67" y="373"/>
                </a:cxn>
                <a:cxn ang="0">
                  <a:pos x="78" y="372"/>
                </a:cxn>
                <a:cxn ang="0">
                  <a:pos x="99" y="373"/>
                </a:cxn>
                <a:cxn ang="0">
                  <a:pos x="108" y="377"/>
                </a:cxn>
                <a:cxn ang="0">
                  <a:pos x="137" y="372"/>
                </a:cxn>
                <a:cxn ang="0">
                  <a:pos x="317" y="365"/>
                </a:cxn>
                <a:cxn ang="0">
                  <a:pos x="336" y="275"/>
                </a:cxn>
                <a:cxn ang="0">
                  <a:pos x="342" y="259"/>
                </a:cxn>
                <a:cxn ang="0">
                  <a:pos x="363" y="211"/>
                </a:cxn>
                <a:cxn ang="0">
                  <a:pos x="370" y="206"/>
                </a:cxn>
                <a:cxn ang="0">
                  <a:pos x="382" y="190"/>
                </a:cxn>
                <a:cxn ang="0">
                  <a:pos x="395" y="166"/>
                </a:cxn>
                <a:cxn ang="0">
                  <a:pos x="398" y="144"/>
                </a:cxn>
                <a:cxn ang="0">
                  <a:pos x="396" y="136"/>
                </a:cxn>
                <a:cxn ang="0">
                  <a:pos x="382" y="72"/>
                </a:cxn>
                <a:cxn ang="0">
                  <a:pos x="370" y="39"/>
                </a:cxn>
                <a:cxn ang="0">
                  <a:pos x="365" y="33"/>
                </a:cxn>
                <a:cxn ang="0">
                  <a:pos x="338" y="12"/>
                </a:cxn>
                <a:cxn ang="0">
                  <a:pos x="321" y="0"/>
                </a:cxn>
                <a:cxn ang="0">
                  <a:pos x="259" y="14"/>
                </a:cxn>
                <a:cxn ang="0">
                  <a:pos x="169" y="26"/>
                </a:cxn>
                <a:cxn ang="0">
                  <a:pos x="113" y="28"/>
                </a:cxn>
                <a:cxn ang="0">
                  <a:pos x="100" y="26"/>
                </a:cxn>
              </a:cxnLst>
              <a:rect l="0" t="0" r="r" b="b"/>
              <a:pathLst>
                <a:path w="398" h="405">
                  <a:moveTo>
                    <a:pt x="100" y="26"/>
                  </a:moveTo>
                  <a:lnTo>
                    <a:pt x="100" y="26"/>
                  </a:lnTo>
                  <a:lnTo>
                    <a:pt x="106" y="35"/>
                  </a:lnTo>
                  <a:lnTo>
                    <a:pt x="115" y="58"/>
                  </a:lnTo>
                  <a:lnTo>
                    <a:pt x="118" y="74"/>
                  </a:lnTo>
                  <a:lnTo>
                    <a:pt x="120" y="90"/>
                  </a:lnTo>
                  <a:lnTo>
                    <a:pt x="120" y="107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11" y="143"/>
                  </a:lnTo>
                  <a:lnTo>
                    <a:pt x="102" y="162"/>
                  </a:lnTo>
                  <a:lnTo>
                    <a:pt x="83" y="199"/>
                  </a:lnTo>
                  <a:lnTo>
                    <a:pt x="64" y="227"/>
                  </a:lnTo>
                  <a:lnTo>
                    <a:pt x="56" y="238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1" y="305"/>
                  </a:lnTo>
                  <a:lnTo>
                    <a:pt x="14" y="329"/>
                  </a:lnTo>
                  <a:lnTo>
                    <a:pt x="14" y="329"/>
                  </a:lnTo>
                  <a:lnTo>
                    <a:pt x="9" y="343"/>
                  </a:lnTo>
                  <a:lnTo>
                    <a:pt x="4" y="365"/>
                  </a:lnTo>
                  <a:lnTo>
                    <a:pt x="0" y="389"/>
                  </a:lnTo>
                  <a:lnTo>
                    <a:pt x="0" y="398"/>
                  </a:lnTo>
                  <a:lnTo>
                    <a:pt x="2" y="405"/>
                  </a:lnTo>
                  <a:lnTo>
                    <a:pt x="2" y="405"/>
                  </a:lnTo>
                  <a:lnTo>
                    <a:pt x="9" y="405"/>
                  </a:lnTo>
                  <a:lnTo>
                    <a:pt x="18" y="403"/>
                  </a:lnTo>
                  <a:lnTo>
                    <a:pt x="28" y="396"/>
                  </a:lnTo>
                  <a:lnTo>
                    <a:pt x="28" y="396"/>
                  </a:lnTo>
                  <a:lnTo>
                    <a:pt x="49" y="380"/>
                  </a:lnTo>
                  <a:lnTo>
                    <a:pt x="60" y="375"/>
                  </a:lnTo>
                  <a:lnTo>
                    <a:pt x="67" y="373"/>
                  </a:lnTo>
                  <a:lnTo>
                    <a:pt x="67" y="373"/>
                  </a:lnTo>
                  <a:lnTo>
                    <a:pt x="78" y="372"/>
                  </a:lnTo>
                  <a:lnTo>
                    <a:pt x="92" y="372"/>
                  </a:lnTo>
                  <a:lnTo>
                    <a:pt x="99" y="373"/>
                  </a:lnTo>
                  <a:lnTo>
                    <a:pt x="104" y="375"/>
                  </a:lnTo>
                  <a:lnTo>
                    <a:pt x="108" y="377"/>
                  </a:lnTo>
                  <a:lnTo>
                    <a:pt x="109" y="380"/>
                  </a:lnTo>
                  <a:lnTo>
                    <a:pt x="137" y="372"/>
                  </a:lnTo>
                  <a:lnTo>
                    <a:pt x="317" y="365"/>
                  </a:lnTo>
                  <a:lnTo>
                    <a:pt x="317" y="365"/>
                  </a:lnTo>
                  <a:lnTo>
                    <a:pt x="326" y="326"/>
                  </a:lnTo>
                  <a:lnTo>
                    <a:pt x="336" y="275"/>
                  </a:lnTo>
                  <a:lnTo>
                    <a:pt x="336" y="275"/>
                  </a:lnTo>
                  <a:lnTo>
                    <a:pt x="342" y="259"/>
                  </a:lnTo>
                  <a:lnTo>
                    <a:pt x="351" y="236"/>
                  </a:lnTo>
                  <a:lnTo>
                    <a:pt x="363" y="211"/>
                  </a:lnTo>
                  <a:lnTo>
                    <a:pt x="363" y="211"/>
                  </a:lnTo>
                  <a:lnTo>
                    <a:pt x="370" y="206"/>
                  </a:lnTo>
                  <a:lnTo>
                    <a:pt x="375" y="199"/>
                  </a:lnTo>
                  <a:lnTo>
                    <a:pt x="382" y="190"/>
                  </a:lnTo>
                  <a:lnTo>
                    <a:pt x="389" y="180"/>
                  </a:lnTo>
                  <a:lnTo>
                    <a:pt x="395" y="166"/>
                  </a:lnTo>
                  <a:lnTo>
                    <a:pt x="398" y="151"/>
                  </a:lnTo>
                  <a:lnTo>
                    <a:pt x="398" y="144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391" y="102"/>
                  </a:lnTo>
                  <a:lnTo>
                    <a:pt x="382" y="72"/>
                  </a:lnTo>
                  <a:lnTo>
                    <a:pt x="375" y="48"/>
                  </a:lnTo>
                  <a:lnTo>
                    <a:pt x="370" y="39"/>
                  </a:lnTo>
                  <a:lnTo>
                    <a:pt x="365" y="33"/>
                  </a:lnTo>
                  <a:lnTo>
                    <a:pt x="365" y="33"/>
                  </a:lnTo>
                  <a:lnTo>
                    <a:pt x="352" y="23"/>
                  </a:lnTo>
                  <a:lnTo>
                    <a:pt x="338" y="12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59" y="14"/>
                  </a:lnTo>
                  <a:lnTo>
                    <a:pt x="259" y="14"/>
                  </a:lnTo>
                  <a:lnTo>
                    <a:pt x="215" y="21"/>
                  </a:lnTo>
                  <a:lnTo>
                    <a:pt x="169" y="26"/>
                  </a:lnTo>
                  <a:lnTo>
                    <a:pt x="129" y="28"/>
                  </a:lnTo>
                  <a:lnTo>
                    <a:pt x="113" y="28"/>
                  </a:lnTo>
                  <a:lnTo>
                    <a:pt x="100" y="26"/>
                  </a:lnTo>
                  <a:lnTo>
                    <a:pt x="100" y="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5688368" y="3751313"/>
              <a:ext cx="505029" cy="599611"/>
            </a:xfrm>
            <a:custGeom>
              <a:avLst/>
              <a:gdLst/>
              <a:ahLst/>
              <a:cxnLst>
                <a:cxn ang="0">
                  <a:pos x="514" y="477"/>
                </a:cxn>
                <a:cxn ang="0">
                  <a:pos x="500" y="482"/>
                </a:cxn>
                <a:cxn ang="0">
                  <a:pos x="493" y="491"/>
                </a:cxn>
                <a:cxn ang="0">
                  <a:pos x="465" y="521"/>
                </a:cxn>
                <a:cxn ang="0">
                  <a:pos x="458" y="535"/>
                </a:cxn>
                <a:cxn ang="0">
                  <a:pos x="454" y="561"/>
                </a:cxn>
                <a:cxn ang="0">
                  <a:pos x="449" y="567"/>
                </a:cxn>
                <a:cxn ang="0">
                  <a:pos x="433" y="567"/>
                </a:cxn>
                <a:cxn ang="0">
                  <a:pos x="425" y="570"/>
                </a:cxn>
                <a:cxn ang="0">
                  <a:pos x="425" y="597"/>
                </a:cxn>
                <a:cxn ang="0">
                  <a:pos x="417" y="634"/>
                </a:cxn>
                <a:cxn ang="0">
                  <a:pos x="393" y="662"/>
                </a:cxn>
                <a:cxn ang="0">
                  <a:pos x="275" y="574"/>
                </a:cxn>
                <a:cxn ang="0">
                  <a:pos x="19" y="327"/>
                </a:cxn>
                <a:cxn ang="0">
                  <a:pos x="51" y="262"/>
                </a:cxn>
                <a:cxn ang="0">
                  <a:pos x="78" y="225"/>
                </a:cxn>
                <a:cxn ang="0">
                  <a:pos x="81" y="199"/>
                </a:cxn>
                <a:cxn ang="0">
                  <a:pos x="65" y="132"/>
                </a:cxn>
                <a:cxn ang="0">
                  <a:pos x="48" y="89"/>
                </a:cxn>
                <a:cxn ang="0">
                  <a:pos x="4" y="56"/>
                </a:cxn>
                <a:cxn ang="0">
                  <a:pos x="5" y="33"/>
                </a:cxn>
                <a:cxn ang="0">
                  <a:pos x="25" y="8"/>
                </a:cxn>
                <a:cxn ang="0">
                  <a:pos x="37" y="7"/>
                </a:cxn>
                <a:cxn ang="0">
                  <a:pos x="113" y="1"/>
                </a:cxn>
                <a:cxn ang="0">
                  <a:pos x="157" y="0"/>
                </a:cxn>
                <a:cxn ang="0">
                  <a:pos x="185" y="10"/>
                </a:cxn>
                <a:cxn ang="0">
                  <a:pos x="238" y="51"/>
                </a:cxn>
                <a:cxn ang="0">
                  <a:pos x="294" y="84"/>
                </a:cxn>
                <a:cxn ang="0">
                  <a:pos x="324" y="96"/>
                </a:cxn>
                <a:cxn ang="0">
                  <a:pos x="363" y="104"/>
                </a:cxn>
                <a:cxn ang="0">
                  <a:pos x="398" y="96"/>
                </a:cxn>
                <a:cxn ang="0">
                  <a:pos x="486" y="72"/>
                </a:cxn>
                <a:cxn ang="0">
                  <a:pos x="518" y="68"/>
                </a:cxn>
                <a:cxn ang="0">
                  <a:pos x="562" y="70"/>
                </a:cxn>
                <a:cxn ang="0">
                  <a:pos x="565" y="79"/>
                </a:cxn>
                <a:cxn ang="0">
                  <a:pos x="546" y="109"/>
                </a:cxn>
                <a:cxn ang="0">
                  <a:pos x="520" y="137"/>
                </a:cxn>
                <a:cxn ang="0">
                  <a:pos x="490" y="167"/>
                </a:cxn>
                <a:cxn ang="0">
                  <a:pos x="486" y="213"/>
                </a:cxn>
                <a:cxn ang="0">
                  <a:pos x="477" y="368"/>
                </a:cxn>
                <a:cxn ang="0">
                  <a:pos x="483" y="408"/>
                </a:cxn>
                <a:cxn ang="0">
                  <a:pos x="490" y="419"/>
                </a:cxn>
                <a:cxn ang="0">
                  <a:pos x="504" y="445"/>
                </a:cxn>
                <a:cxn ang="0">
                  <a:pos x="518" y="458"/>
                </a:cxn>
                <a:cxn ang="0">
                  <a:pos x="528" y="473"/>
                </a:cxn>
              </a:cxnLst>
              <a:rect l="0" t="0" r="r" b="b"/>
              <a:pathLst>
                <a:path w="567" h="672">
                  <a:moveTo>
                    <a:pt x="527" y="477"/>
                  </a:moveTo>
                  <a:lnTo>
                    <a:pt x="527" y="477"/>
                  </a:lnTo>
                  <a:lnTo>
                    <a:pt x="514" y="477"/>
                  </a:lnTo>
                  <a:lnTo>
                    <a:pt x="506" y="479"/>
                  </a:lnTo>
                  <a:lnTo>
                    <a:pt x="502" y="480"/>
                  </a:lnTo>
                  <a:lnTo>
                    <a:pt x="500" y="482"/>
                  </a:lnTo>
                  <a:lnTo>
                    <a:pt x="500" y="482"/>
                  </a:lnTo>
                  <a:lnTo>
                    <a:pt x="498" y="487"/>
                  </a:lnTo>
                  <a:lnTo>
                    <a:pt x="493" y="491"/>
                  </a:lnTo>
                  <a:lnTo>
                    <a:pt x="483" y="502"/>
                  </a:lnTo>
                  <a:lnTo>
                    <a:pt x="470" y="514"/>
                  </a:lnTo>
                  <a:lnTo>
                    <a:pt x="465" y="521"/>
                  </a:lnTo>
                  <a:lnTo>
                    <a:pt x="460" y="528"/>
                  </a:lnTo>
                  <a:lnTo>
                    <a:pt x="460" y="528"/>
                  </a:lnTo>
                  <a:lnTo>
                    <a:pt x="458" y="535"/>
                  </a:lnTo>
                  <a:lnTo>
                    <a:pt x="456" y="542"/>
                  </a:lnTo>
                  <a:lnTo>
                    <a:pt x="454" y="553"/>
                  </a:lnTo>
                  <a:lnTo>
                    <a:pt x="454" y="561"/>
                  </a:lnTo>
                  <a:lnTo>
                    <a:pt x="453" y="565"/>
                  </a:lnTo>
                  <a:lnTo>
                    <a:pt x="449" y="567"/>
                  </a:lnTo>
                  <a:lnTo>
                    <a:pt x="449" y="567"/>
                  </a:lnTo>
                  <a:lnTo>
                    <a:pt x="446" y="569"/>
                  </a:lnTo>
                  <a:lnTo>
                    <a:pt x="442" y="569"/>
                  </a:lnTo>
                  <a:lnTo>
                    <a:pt x="433" y="567"/>
                  </a:lnTo>
                  <a:lnTo>
                    <a:pt x="430" y="567"/>
                  </a:lnTo>
                  <a:lnTo>
                    <a:pt x="426" y="567"/>
                  </a:lnTo>
                  <a:lnTo>
                    <a:pt x="425" y="570"/>
                  </a:lnTo>
                  <a:lnTo>
                    <a:pt x="425" y="577"/>
                  </a:lnTo>
                  <a:lnTo>
                    <a:pt x="425" y="577"/>
                  </a:lnTo>
                  <a:lnTo>
                    <a:pt x="425" y="597"/>
                  </a:lnTo>
                  <a:lnTo>
                    <a:pt x="423" y="613"/>
                  </a:lnTo>
                  <a:lnTo>
                    <a:pt x="419" y="628"/>
                  </a:lnTo>
                  <a:lnTo>
                    <a:pt x="417" y="634"/>
                  </a:lnTo>
                  <a:lnTo>
                    <a:pt x="414" y="641"/>
                  </a:lnTo>
                  <a:lnTo>
                    <a:pt x="414" y="641"/>
                  </a:lnTo>
                  <a:lnTo>
                    <a:pt x="393" y="662"/>
                  </a:lnTo>
                  <a:lnTo>
                    <a:pt x="382" y="672"/>
                  </a:lnTo>
                  <a:lnTo>
                    <a:pt x="280" y="607"/>
                  </a:lnTo>
                  <a:lnTo>
                    <a:pt x="275" y="574"/>
                  </a:lnTo>
                  <a:lnTo>
                    <a:pt x="137" y="491"/>
                  </a:lnTo>
                  <a:lnTo>
                    <a:pt x="0" y="421"/>
                  </a:lnTo>
                  <a:lnTo>
                    <a:pt x="19" y="32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51" y="262"/>
                  </a:lnTo>
                  <a:lnTo>
                    <a:pt x="65" y="246"/>
                  </a:lnTo>
                  <a:lnTo>
                    <a:pt x="72" y="237"/>
                  </a:lnTo>
                  <a:lnTo>
                    <a:pt x="78" y="225"/>
                  </a:lnTo>
                  <a:lnTo>
                    <a:pt x="81" y="213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9" y="183"/>
                  </a:lnTo>
                  <a:lnTo>
                    <a:pt x="76" y="167"/>
                  </a:lnTo>
                  <a:lnTo>
                    <a:pt x="65" y="132"/>
                  </a:lnTo>
                  <a:lnTo>
                    <a:pt x="56" y="104"/>
                  </a:lnTo>
                  <a:lnTo>
                    <a:pt x="51" y="9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49"/>
                  </a:lnTo>
                  <a:lnTo>
                    <a:pt x="4" y="42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5" y="8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85" y="3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57" y="0"/>
                  </a:lnTo>
                  <a:lnTo>
                    <a:pt x="166" y="1"/>
                  </a:lnTo>
                  <a:lnTo>
                    <a:pt x="176" y="5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208" y="28"/>
                  </a:lnTo>
                  <a:lnTo>
                    <a:pt x="238" y="51"/>
                  </a:lnTo>
                  <a:lnTo>
                    <a:pt x="270" y="72"/>
                  </a:lnTo>
                  <a:lnTo>
                    <a:pt x="284" y="79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314" y="91"/>
                  </a:lnTo>
                  <a:lnTo>
                    <a:pt x="324" y="96"/>
                  </a:lnTo>
                  <a:lnTo>
                    <a:pt x="336" y="100"/>
                  </a:lnTo>
                  <a:lnTo>
                    <a:pt x="349" y="102"/>
                  </a:lnTo>
                  <a:lnTo>
                    <a:pt x="363" y="104"/>
                  </a:lnTo>
                  <a:lnTo>
                    <a:pt x="379" y="102"/>
                  </a:lnTo>
                  <a:lnTo>
                    <a:pt x="398" y="96"/>
                  </a:lnTo>
                  <a:lnTo>
                    <a:pt x="398" y="96"/>
                  </a:lnTo>
                  <a:lnTo>
                    <a:pt x="435" y="84"/>
                  </a:lnTo>
                  <a:lnTo>
                    <a:pt x="465" y="75"/>
                  </a:lnTo>
                  <a:lnTo>
                    <a:pt x="486" y="72"/>
                  </a:lnTo>
                  <a:lnTo>
                    <a:pt x="502" y="70"/>
                  </a:lnTo>
                  <a:lnTo>
                    <a:pt x="502" y="70"/>
                  </a:lnTo>
                  <a:lnTo>
                    <a:pt x="518" y="68"/>
                  </a:lnTo>
                  <a:lnTo>
                    <a:pt x="543" y="68"/>
                  </a:lnTo>
                  <a:lnTo>
                    <a:pt x="553" y="68"/>
                  </a:lnTo>
                  <a:lnTo>
                    <a:pt x="562" y="70"/>
                  </a:lnTo>
                  <a:lnTo>
                    <a:pt x="565" y="74"/>
                  </a:lnTo>
                  <a:lnTo>
                    <a:pt x="567" y="75"/>
                  </a:lnTo>
                  <a:lnTo>
                    <a:pt x="565" y="79"/>
                  </a:lnTo>
                  <a:lnTo>
                    <a:pt x="565" y="79"/>
                  </a:lnTo>
                  <a:lnTo>
                    <a:pt x="558" y="93"/>
                  </a:lnTo>
                  <a:lnTo>
                    <a:pt x="546" y="109"/>
                  </a:lnTo>
                  <a:lnTo>
                    <a:pt x="532" y="125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498" y="153"/>
                  </a:lnTo>
                  <a:lnTo>
                    <a:pt x="491" y="162"/>
                  </a:lnTo>
                  <a:lnTo>
                    <a:pt x="490" y="167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86" y="213"/>
                  </a:lnTo>
                  <a:lnTo>
                    <a:pt x="481" y="290"/>
                  </a:lnTo>
                  <a:lnTo>
                    <a:pt x="479" y="332"/>
                  </a:lnTo>
                  <a:lnTo>
                    <a:pt x="477" y="368"/>
                  </a:lnTo>
                  <a:lnTo>
                    <a:pt x="479" y="396"/>
                  </a:lnTo>
                  <a:lnTo>
                    <a:pt x="481" y="405"/>
                  </a:lnTo>
                  <a:lnTo>
                    <a:pt x="483" y="408"/>
                  </a:lnTo>
                  <a:lnTo>
                    <a:pt x="483" y="408"/>
                  </a:lnTo>
                  <a:lnTo>
                    <a:pt x="486" y="414"/>
                  </a:lnTo>
                  <a:lnTo>
                    <a:pt x="490" y="419"/>
                  </a:lnTo>
                  <a:lnTo>
                    <a:pt x="495" y="431"/>
                  </a:lnTo>
                  <a:lnTo>
                    <a:pt x="500" y="442"/>
                  </a:lnTo>
                  <a:lnTo>
                    <a:pt x="504" y="445"/>
                  </a:lnTo>
                  <a:lnTo>
                    <a:pt x="509" y="450"/>
                  </a:lnTo>
                  <a:lnTo>
                    <a:pt x="509" y="450"/>
                  </a:lnTo>
                  <a:lnTo>
                    <a:pt x="518" y="458"/>
                  </a:lnTo>
                  <a:lnTo>
                    <a:pt x="525" y="465"/>
                  </a:lnTo>
                  <a:lnTo>
                    <a:pt x="528" y="472"/>
                  </a:lnTo>
                  <a:lnTo>
                    <a:pt x="528" y="473"/>
                  </a:lnTo>
                  <a:lnTo>
                    <a:pt x="527" y="477"/>
                  </a:lnTo>
                  <a:lnTo>
                    <a:pt x="527" y="47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4483791" y="3364064"/>
              <a:ext cx="806620" cy="544290"/>
            </a:xfrm>
            <a:custGeom>
              <a:avLst/>
              <a:gdLst/>
              <a:ahLst/>
              <a:cxnLst>
                <a:cxn ang="0">
                  <a:pos x="534" y="2"/>
                </a:cxn>
                <a:cxn ang="0">
                  <a:pos x="504" y="4"/>
                </a:cxn>
                <a:cxn ang="0">
                  <a:pos x="472" y="46"/>
                </a:cxn>
                <a:cxn ang="0">
                  <a:pos x="419" y="109"/>
                </a:cxn>
                <a:cxn ang="0">
                  <a:pos x="370" y="141"/>
                </a:cxn>
                <a:cxn ang="0">
                  <a:pos x="308" y="159"/>
                </a:cxn>
                <a:cxn ang="0">
                  <a:pos x="296" y="161"/>
                </a:cxn>
                <a:cxn ang="0">
                  <a:pos x="284" y="175"/>
                </a:cxn>
                <a:cxn ang="0">
                  <a:pos x="240" y="212"/>
                </a:cxn>
                <a:cxn ang="0">
                  <a:pos x="183" y="233"/>
                </a:cxn>
                <a:cxn ang="0">
                  <a:pos x="72" y="250"/>
                </a:cxn>
                <a:cxn ang="0">
                  <a:pos x="42" y="317"/>
                </a:cxn>
                <a:cxn ang="0">
                  <a:pos x="7" y="365"/>
                </a:cxn>
                <a:cxn ang="0">
                  <a:pos x="2" y="397"/>
                </a:cxn>
                <a:cxn ang="0">
                  <a:pos x="21" y="435"/>
                </a:cxn>
                <a:cxn ang="0">
                  <a:pos x="30" y="478"/>
                </a:cxn>
                <a:cxn ang="0">
                  <a:pos x="27" y="488"/>
                </a:cxn>
                <a:cxn ang="0">
                  <a:pos x="44" y="509"/>
                </a:cxn>
                <a:cxn ang="0">
                  <a:pos x="113" y="583"/>
                </a:cxn>
                <a:cxn ang="0">
                  <a:pos x="120" y="610"/>
                </a:cxn>
                <a:cxn ang="0">
                  <a:pos x="146" y="573"/>
                </a:cxn>
                <a:cxn ang="0">
                  <a:pos x="171" y="536"/>
                </a:cxn>
                <a:cxn ang="0">
                  <a:pos x="215" y="534"/>
                </a:cxn>
                <a:cxn ang="0">
                  <a:pos x="263" y="550"/>
                </a:cxn>
                <a:cxn ang="0">
                  <a:pos x="252" y="501"/>
                </a:cxn>
                <a:cxn ang="0">
                  <a:pos x="257" y="479"/>
                </a:cxn>
                <a:cxn ang="0">
                  <a:pos x="273" y="467"/>
                </a:cxn>
                <a:cxn ang="0">
                  <a:pos x="308" y="439"/>
                </a:cxn>
                <a:cxn ang="0">
                  <a:pos x="324" y="430"/>
                </a:cxn>
                <a:cxn ang="0">
                  <a:pos x="361" y="430"/>
                </a:cxn>
                <a:cxn ang="0">
                  <a:pos x="393" y="460"/>
                </a:cxn>
                <a:cxn ang="0">
                  <a:pos x="407" y="474"/>
                </a:cxn>
                <a:cxn ang="0">
                  <a:pos x="465" y="483"/>
                </a:cxn>
                <a:cxn ang="0">
                  <a:pos x="488" y="495"/>
                </a:cxn>
                <a:cxn ang="0">
                  <a:pos x="539" y="493"/>
                </a:cxn>
                <a:cxn ang="0">
                  <a:pos x="560" y="472"/>
                </a:cxn>
                <a:cxn ang="0">
                  <a:pos x="572" y="444"/>
                </a:cxn>
                <a:cxn ang="0">
                  <a:pos x="615" y="425"/>
                </a:cxn>
                <a:cxn ang="0">
                  <a:pos x="904" y="409"/>
                </a:cxn>
                <a:cxn ang="0">
                  <a:pos x="870" y="370"/>
                </a:cxn>
                <a:cxn ang="0">
                  <a:pos x="837" y="326"/>
                </a:cxn>
                <a:cxn ang="0">
                  <a:pos x="803" y="291"/>
                </a:cxn>
                <a:cxn ang="0">
                  <a:pos x="777" y="250"/>
                </a:cxn>
                <a:cxn ang="0">
                  <a:pos x="727" y="213"/>
                </a:cxn>
                <a:cxn ang="0">
                  <a:pos x="671" y="182"/>
                </a:cxn>
                <a:cxn ang="0">
                  <a:pos x="634" y="152"/>
                </a:cxn>
                <a:cxn ang="0">
                  <a:pos x="622" y="134"/>
                </a:cxn>
                <a:cxn ang="0">
                  <a:pos x="627" y="113"/>
                </a:cxn>
                <a:cxn ang="0">
                  <a:pos x="641" y="81"/>
                </a:cxn>
                <a:cxn ang="0">
                  <a:pos x="599" y="32"/>
                </a:cxn>
                <a:cxn ang="0">
                  <a:pos x="558" y="0"/>
                </a:cxn>
              </a:cxnLst>
              <a:rect l="0" t="0" r="r" b="b"/>
              <a:pathLst>
                <a:path w="904" h="610">
                  <a:moveTo>
                    <a:pt x="558" y="0"/>
                  </a:moveTo>
                  <a:lnTo>
                    <a:pt x="558" y="0"/>
                  </a:lnTo>
                  <a:lnTo>
                    <a:pt x="555" y="2"/>
                  </a:lnTo>
                  <a:lnTo>
                    <a:pt x="534" y="2"/>
                  </a:lnTo>
                  <a:lnTo>
                    <a:pt x="534" y="2"/>
                  </a:lnTo>
                  <a:lnTo>
                    <a:pt x="520" y="2"/>
                  </a:lnTo>
                  <a:lnTo>
                    <a:pt x="511" y="2"/>
                  </a:lnTo>
                  <a:lnTo>
                    <a:pt x="504" y="4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84" y="27"/>
                  </a:lnTo>
                  <a:lnTo>
                    <a:pt x="472" y="46"/>
                  </a:lnTo>
                  <a:lnTo>
                    <a:pt x="456" y="71"/>
                  </a:lnTo>
                  <a:lnTo>
                    <a:pt x="456" y="71"/>
                  </a:lnTo>
                  <a:lnTo>
                    <a:pt x="435" y="92"/>
                  </a:lnTo>
                  <a:lnTo>
                    <a:pt x="419" y="109"/>
                  </a:lnTo>
                  <a:lnTo>
                    <a:pt x="407" y="120"/>
                  </a:lnTo>
                  <a:lnTo>
                    <a:pt x="407" y="120"/>
                  </a:lnTo>
                  <a:lnTo>
                    <a:pt x="393" y="129"/>
                  </a:lnTo>
                  <a:lnTo>
                    <a:pt x="370" y="141"/>
                  </a:lnTo>
                  <a:lnTo>
                    <a:pt x="356" y="148"/>
                  </a:lnTo>
                  <a:lnTo>
                    <a:pt x="342" y="154"/>
                  </a:lnTo>
                  <a:lnTo>
                    <a:pt x="326" y="157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7" y="157"/>
                  </a:lnTo>
                  <a:lnTo>
                    <a:pt x="301" y="159"/>
                  </a:lnTo>
                  <a:lnTo>
                    <a:pt x="296" y="161"/>
                  </a:lnTo>
                  <a:lnTo>
                    <a:pt x="292" y="162"/>
                  </a:lnTo>
                  <a:lnTo>
                    <a:pt x="289" y="168"/>
                  </a:lnTo>
                  <a:lnTo>
                    <a:pt x="284" y="175"/>
                  </a:lnTo>
                  <a:lnTo>
                    <a:pt x="284" y="175"/>
                  </a:lnTo>
                  <a:lnTo>
                    <a:pt x="278" y="182"/>
                  </a:lnTo>
                  <a:lnTo>
                    <a:pt x="271" y="191"/>
                  </a:lnTo>
                  <a:lnTo>
                    <a:pt x="256" y="203"/>
                  </a:lnTo>
                  <a:lnTo>
                    <a:pt x="240" y="212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17" y="222"/>
                  </a:lnTo>
                  <a:lnTo>
                    <a:pt x="183" y="233"/>
                  </a:lnTo>
                  <a:lnTo>
                    <a:pt x="160" y="238"/>
                  </a:lnTo>
                  <a:lnTo>
                    <a:pt x="134" y="243"/>
                  </a:lnTo>
                  <a:lnTo>
                    <a:pt x="104" y="249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2" y="279"/>
                  </a:lnTo>
                  <a:lnTo>
                    <a:pt x="51" y="301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23" y="344"/>
                  </a:lnTo>
                  <a:lnTo>
                    <a:pt x="7" y="365"/>
                  </a:lnTo>
                  <a:lnTo>
                    <a:pt x="7" y="365"/>
                  </a:lnTo>
                  <a:lnTo>
                    <a:pt x="4" y="372"/>
                  </a:lnTo>
                  <a:lnTo>
                    <a:pt x="2" y="383"/>
                  </a:lnTo>
                  <a:lnTo>
                    <a:pt x="0" y="388"/>
                  </a:lnTo>
                  <a:lnTo>
                    <a:pt x="2" y="397"/>
                  </a:lnTo>
                  <a:lnTo>
                    <a:pt x="5" y="405"/>
                  </a:lnTo>
                  <a:lnTo>
                    <a:pt x="11" y="416"/>
                  </a:lnTo>
                  <a:lnTo>
                    <a:pt x="11" y="416"/>
                  </a:lnTo>
                  <a:lnTo>
                    <a:pt x="21" y="435"/>
                  </a:lnTo>
                  <a:lnTo>
                    <a:pt x="27" y="449"/>
                  </a:lnTo>
                  <a:lnTo>
                    <a:pt x="3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8" y="479"/>
                  </a:lnTo>
                  <a:lnTo>
                    <a:pt x="27" y="481"/>
                  </a:lnTo>
                  <a:lnTo>
                    <a:pt x="27" y="485"/>
                  </a:lnTo>
                  <a:lnTo>
                    <a:pt x="27" y="488"/>
                  </a:lnTo>
                  <a:lnTo>
                    <a:pt x="30" y="493"/>
                  </a:lnTo>
                  <a:lnTo>
                    <a:pt x="35" y="501"/>
                  </a:lnTo>
                  <a:lnTo>
                    <a:pt x="44" y="509"/>
                  </a:lnTo>
                  <a:lnTo>
                    <a:pt x="44" y="509"/>
                  </a:lnTo>
                  <a:lnTo>
                    <a:pt x="67" y="530"/>
                  </a:lnTo>
                  <a:lnTo>
                    <a:pt x="93" y="557"/>
                  </a:lnTo>
                  <a:lnTo>
                    <a:pt x="104" y="571"/>
                  </a:lnTo>
                  <a:lnTo>
                    <a:pt x="113" y="583"/>
                  </a:lnTo>
                  <a:lnTo>
                    <a:pt x="118" y="597"/>
                  </a:lnTo>
                  <a:lnTo>
                    <a:pt x="120" y="604"/>
                  </a:lnTo>
                  <a:lnTo>
                    <a:pt x="120" y="610"/>
                  </a:lnTo>
                  <a:lnTo>
                    <a:pt x="120" y="610"/>
                  </a:lnTo>
                  <a:lnTo>
                    <a:pt x="127" y="601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46" y="573"/>
                  </a:lnTo>
                  <a:lnTo>
                    <a:pt x="153" y="557"/>
                  </a:lnTo>
                  <a:lnTo>
                    <a:pt x="162" y="543"/>
                  </a:lnTo>
                  <a:lnTo>
                    <a:pt x="167" y="538"/>
                  </a:lnTo>
                  <a:lnTo>
                    <a:pt x="171" y="536"/>
                  </a:lnTo>
                  <a:lnTo>
                    <a:pt x="171" y="536"/>
                  </a:lnTo>
                  <a:lnTo>
                    <a:pt x="185" y="532"/>
                  </a:lnTo>
                  <a:lnTo>
                    <a:pt x="197" y="532"/>
                  </a:lnTo>
                  <a:lnTo>
                    <a:pt x="215" y="534"/>
                  </a:lnTo>
                  <a:lnTo>
                    <a:pt x="215" y="534"/>
                  </a:lnTo>
                  <a:lnTo>
                    <a:pt x="234" y="539"/>
                  </a:lnTo>
                  <a:lnTo>
                    <a:pt x="250" y="545"/>
                  </a:lnTo>
                  <a:lnTo>
                    <a:pt x="263" y="550"/>
                  </a:lnTo>
                  <a:lnTo>
                    <a:pt x="263" y="550"/>
                  </a:lnTo>
                  <a:lnTo>
                    <a:pt x="257" y="529"/>
                  </a:lnTo>
                  <a:lnTo>
                    <a:pt x="254" y="513"/>
                  </a:lnTo>
                  <a:lnTo>
                    <a:pt x="252" y="501"/>
                  </a:lnTo>
                  <a:lnTo>
                    <a:pt x="252" y="501"/>
                  </a:lnTo>
                  <a:lnTo>
                    <a:pt x="252" y="492"/>
                  </a:lnTo>
                  <a:lnTo>
                    <a:pt x="254" y="483"/>
                  </a:lnTo>
                  <a:lnTo>
                    <a:pt x="257" y="479"/>
                  </a:lnTo>
                  <a:lnTo>
                    <a:pt x="261" y="476"/>
                  </a:lnTo>
                  <a:lnTo>
                    <a:pt x="266" y="471"/>
                  </a:lnTo>
                  <a:lnTo>
                    <a:pt x="273" y="467"/>
                  </a:lnTo>
                  <a:lnTo>
                    <a:pt x="273" y="467"/>
                  </a:lnTo>
                  <a:lnTo>
                    <a:pt x="289" y="458"/>
                  </a:lnTo>
                  <a:lnTo>
                    <a:pt x="300" y="451"/>
                  </a:lnTo>
                  <a:lnTo>
                    <a:pt x="307" y="444"/>
                  </a:lnTo>
                  <a:lnTo>
                    <a:pt x="308" y="439"/>
                  </a:lnTo>
                  <a:lnTo>
                    <a:pt x="308" y="439"/>
                  </a:lnTo>
                  <a:lnTo>
                    <a:pt x="310" y="437"/>
                  </a:lnTo>
                  <a:lnTo>
                    <a:pt x="314" y="434"/>
                  </a:lnTo>
                  <a:lnTo>
                    <a:pt x="324" y="430"/>
                  </a:lnTo>
                  <a:lnTo>
                    <a:pt x="331" y="428"/>
                  </a:lnTo>
                  <a:lnTo>
                    <a:pt x="340" y="428"/>
                  </a:lnTo>
                  <a:lnTo>
                    <a:pt x="351" y="428"/>
                  </a:lnTo>
                  <a:lnTo>
                    <a:pt x="361" y="430"/>
                  </a:lnTo>
                  <a:lnTo>
                    <a:pt x="361" y="430"/>
                  </a:lnTo>
                  <a:lnTo>
                    <a:pt x="373" y="441"/>
                  </a:lnTo>
                  <a:lnTo>
                    <a:pt x="384" y="451"/>
                  </a:lnTo>
                  <a:lnTo>
                    <a:pt x="393" y="460"/>
                  </a:lnTo>
                  <a:lnTo>
                    <a:pt x="393" y="460"/>
                  </a:lnTo>
                  <a:lnTo>
                    <a:pt x="396" y="467"/>
                  </a:lnTo>
                  <a:lnTo>
                    <a:pt x="400" y="471"/>
                  </a:lnTo>
                  <a:lnTo>
                    <a:pt x="407" y="474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56" y="479"/>
                  </a:lnTo>
                  <a:lnTo>
                    <a:pt x="465" y="483"/>
                  </a:lnTo>
                  <a:lnTo>
                    <a:pt x="472" y="486"/>
                  </a:lnTo>
                  <a:lnTo>
                    <a:pt x="472" y="486"/>
                  </a:lnTo>
                  <a:lnTo>
                    <a:pt x="477" y="490"/>
                  </a:lnTo>
                  <a:lnTo>
                    <a:pt x="488" y="495"/>
                  </a:lnTo>
                  <a:lnTo>
                    <a:pt x="500" y="497"/>
                  </a:lnTo>
                  <a:lnTo>
                    <a:pt x="520" y="497"/>
                  </a:lnTo>
                  <a:lnTo>
                    <a:pt x="520" y="497"/>
                  </a:lnTo>
                  <a:lnTo>
                    <a:pt x="539" y="493"/>
                  </a:lnTo>
                  <a:lnTo>
                    <a:pt x="550" y="488"/>
                  </a:lnTo>
                  <a:lnTo>
                    <a:pt x="553" y="485"/>
                  </a:lnTo>
                  <a:lnTo>
                    <a:pt x="557" y="481"/>
                  </a:lnTo>
                  <a:lnTo>
                    <a:pt x="560" y="472"/>
                  </a:lnTo>
                  <a:lnTo>
                    <a:pt x="560" y="472"/>
                  </a:lnTo>
                  <a:lnTo>
                    <a:pt x="564" y="460"/>
                  </a:lnTo>
                  <a:lnTo>
                    <a:pt x="567" y="453"/>
                  </a:lnTo>
                  <a:lnTo>
                    <a:pt x="572" y="444"/>
                  </a:lnTo>
                  <a:lnTo>
                    <a:pt x="580" y="437"/>
                  </a:lnTo>
                  <a:lnTo>
                    <a:pt x="588" y="432"/>
                  </a:lnTo>
                  <a:lnTo>
                    <a:pt x="601" y="427"/>
                  </a:lnTo>
                  <a:lnTo>
                    <a:pt x="615" y="425"/>
                  </a:lnTo>
                  <a:lnTo>
                    <a:pt x="615" y="425"/>
                  </a:lnTo>
                  <a:lnTo>
                    <a:pt x="777" y="416"/>
                  </a:lnTo>
                  <a:lnTo>
                    <a:pt x="904" y="409"/>
                  </a:lnTo>
                  <a:lnTo>
                    <a:pt x="904" y="409"/>
                  </a:lnTo>
                  <a:lnTo>
                    <a:pt x="895" y="400"/>
                  </a:lnTo>
                  <a:lnTo>
                    <a:pt x="884" y="388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51" y="340"/>
                  </a:lnTo>
                  <a:lnTo>
                    <a:pt x="845" y="333"/>
                  </a:lnTo>
                  <a:lnTo>
                    <a:pt x="837" y="326"/>
                  </a:lnTo>
                  <a:lnTo>
                    <a:pt x="837" y="326"/>
                  </a:lnTo>
                  <a:lnTo>
                    <a:pt x="826" y="319"/>
                  </a:lnTo>
                  <a:lnTo>
                    <a:pt x="819" y="314"/>
                  </a:lnTo>
                  <a:lnTo>
                    <a:pt x="812" y="305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793" y="272"/>
                  </a:lnTo>
                  <a:lnTo>
                    <a:pt x="786" y="261"/>
                  </a:lnTo>
                  <a:lnTo>
                    <a:pt x="777" y="250"/>
                  </a:lnTo>
                  <a:lnTo>
                    <a:pt x="768" y="240"/>
                  </a:lnTo>
                  <a:lnTo>
                    <a:pt x="757" y="229"/>
                  </a:lnTo>
                  <a:lnTo>
                    <a:pt x="743" y="220"/>
                  </a:lnTo>
                  <a:lnTo>
                    <a:pt x="727" y="213"/>
                  </a:lnTo>
                  <a:lnTo>
                    <a:pt x="727" y="213"/>
                  </a:lnTo>
                  <a:lnTo>
                    <a:pt x="712" y="206"/>
                  </a:lnTo>
                  <a:lnTo>
                    <a:pt x="698" y="199"/>
                  </a:lnTo>
                  <a:lnTo>
                    <a:pt x="671" y="182"/>
                  </a:lnTo>
                  <a:lnTo>
                    <a:pt x="653" y="168"/>
                  </a:lnTo>
                  <a:lnTo>
                    <a:pt x="641" y="157"/>
                  </a:lnTo>
                  <a:lnTo>
                    <a:pt x="641" y="157"/>
                  </a:lnTo>
                  <a:lnTo>
                    <a:pt x="634" y="152"/>
                  </a:lnTo>
                  <a:lnTo>
                    <a:pt x="627" y="146"/>
                  </a:lnTo>
                  <a:lnTo>
                    <a:pt x="624" y="143"/>
                  </a:lnTo>
                  <a:lnTo>
                    <a:pt x="622" y="139"/>
                  </a:lnTo>
                  <a:lnTo>
                    <a:pt x="622" y="134"/>
                  </a:lnTo>
                  <a:lnTo>
                    <a:pt x="622" y="127"/>
                  </a:lnTo>
                  <a:lnTo>
                    <a:pt x="622" y="127"/>
                  </a:lnTo>
                  <a:lnTo>
                    <a:pt x="624" y="120"/>
                  </a:lnTo>
                  <a:lnTo>
                    <a:pt x="627" y="113"/>
                  </a:lnTo>
                  <a:lnTo>
                    <a:pt x="634" y="99"/>
                  </a:lnTo>
                  <a:lnTo>
                    <a:pt x="638" y="94"/>
                  </a:lnTo>
                  <a:lnTo>
                    <a:pt x="641" y="87"/>
                  </a:lnTo>
                  <a:lnTo>
                    <a:pt x="641" y="81"/>
                  </a:lnTo>
                  <a:lnTo>
                    <a:pt x="639" y="76"/>
                  </a:lnTo>
                  <a:lnTo>
                    <a:pt x="639" y="76"/>
                  </a:lnTo>
                  <a:lnTo>
                    <a:pt x="625" y="58"/>
                  </a:lnTo>
                  <a:lnTo>
                    <a:pt x="599" y="32"/>
                  </a:lnTo>
                  <a:lnTo>
                    <a:pt x="572" y="9"/>
                  </a:lnTo>
                  <a:lnTo>
                    <a:pt x="564" y="2"/>
                  </a:lnTo>
                  <a:lnTo>
                    <a:pt x="558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056635" y="1989955"/>
              <a:ext cx="679916" cy="681701"/>
            </a:xfrm>
            <a:custGeom>
              <a:avLst/>
              <a:gdLst/>
              <a:ahLst/>
              <a:cxnLst>
                <a:cxn ang="0">
                  <a:pos x="579" y="727"/>
                </a:cxn>
                <a:cxn ang="0">
                  <a:pos x="629" y="754"/>
                </a:cxn>
                <a:cxn ang="0">
                  <a:pos x="632" y="763"/>
                </a:cxn>
                <a:cxn ang="0">
                  <a:pos x="641" y="754"/>
                </a:cxn>
                <a:cxn ang="0">
                  <a:pos x="657" y="724"/>
                </a:cxn>
                <a:cxn ang="0">
                  <a:pos x="685" y="689"/>
                </a:cxn>
                <a:cxn ang="0">
                  <a:pos x="717" y="660"/>
                </a:cxn>
                <a:cxn ang="0">
                  <a:pos x="761" y="648"/>
                </a:cxn>
                <a:cxn ang="0">
                  <a:pos x="738" y="616"/>
                </a:cxn>
                <a:cxn ang="0">
                  <a:pos x="733" y="604"/>
                </a:cxn>
                <a:cxn ang="0">
                  <a:pos x="741" y="581"/>
                </a:cxn>
                <a:cxn ang="0">
                  <a:pos x="755" y="574"/>
                </a:cxn>
                <a:cxn ang="0">
                  <a:pos x="674" y="488"/>
                </a:cxn>
                <a:cxn ang="0">
                  <a:pos x="644" y="454"/>
                </a:cxn>
                <a:cxn ang="0">
                  <a:pos x="604" y="403"/>
                </a:cxn>
                <a:cxn ang="0">
                  <a:pos x="586" y="356"/>
                </a:cxn>
                <a:cxn ang="0">
                  <a:pos x="551" y="315"/>
                </a:cxn>
                <a:cxn ang="0">
                  <a:pos x="532" y="296"/>
                </a:cxn>
                <a:cxn ang="0">
                  <a:pos x="519" y="268"/>
                </a:cxn>
                <a:cxn ang="0">
                  <a:pos x="486" y="195"/>
                </a:cxn>
                <a:cxn ang="0">
                  <a:pos x="465" y="165"/>
                </a:cxn>
                <a:cxn ang="0">
                  <a:pos x="465" y="150"/>
                </a:cxn>
                <a:cxn ang="0">
                  <a:pos x="477" y="123"/>
                </a:cxn>
                <a:cxn ang="0">
                  <a:pos x="491" y="121"/>
                </a:cxn>
                <a:cxn ang="0">
                  <a:pos x="498" y="134"/>
                </a:cxn>
                <a:cxn ang="0">
                  <a:pos x="525" y="201"/>
                </a:cxn>
                <a:cxn ang="0">
                  <a:pos x="537" y="218"/>
                </a:cxn>
                <a:cxn ang="0">
                  <a:pos x="555" y="243"/>
                </a:cxn>
                <a:cxn ang="0">
                  <a:pos x="567" y="276"/>
                </a:cxn>
                <a:cxn ang="0">
                  <a:pos x="593" y="336"/>
                </a:cxn>
                <a:cxn ang="0">
                  <a:pos x="607" y="354"/>
                </a:cxn>
                <a:cxn ang="0">
                  <a:pos x="622" y="363"/>
                </a:cxn>
                <a:cxn ang="0">
                  <a:pos x="625" y="352"/>
                </a:cxn>
                <a:cxn ang="0">
                  <a:pos x="620" y="308"/>
                </a:cxn>
                <a:cxn ang="0">
                  <a:pos x="620" y="262"/>
                </a:cxn>
                <a:cxn ang="0">
                  <a:pos x="625" y="224"/>
                </a:cxn>
                <a:cxn ang="0">
                  <a:pos x="648" y="180"/>
                </a:cxn>
                <a:cxn ang="0">
                  <a:pos x="653" y="162"/>
                </a:cxn>
                <a:cxn ang="0">
                  <a:pos x="646" y="123"/>
                </a:cxn>
                <a:cxn ang="0">
                  <a:pos x="607" y="26"/>
                </a:cxn>
                <a:cxn ang="0">
                  <a:pos x="600" y="19"/>
                </a:cxn>
                <a:cxn ang="0">
                  <a:pos x="590" y="16"/>
                </a:cxn>
                <a:cxn ang="0">
                  <a:pos x="578" y="26"/>
                </a:cxn>
                <a:cxn ang="0">
                  <a:pos x="541" y="46"/>
                </a:cxn>
                <a:cxn ang="0">
                  <a:pos x="516" y="46"/>
                </a:cxn>
                <a:cxn ang="0">
                  <a:pos x="479" y="40"/>
                </a:cxn>
                <a:cxn ang="0">
                  <a:pos x="463" y="28"/>
                </a:cxn>
                <a:cxn ang="0">
                  <a:pos x="428" y="9"/>
                </a:cxn>
                <a:cxn ang="0">
                  <a:pos x="401" y="2"/>
                </a:cxn>
                <a:cxn ang="0">
                  <a:pos x="359" y="2"/>
                </a:cxn>
                <a:cxn ang="0">
                  <a:pos x="319" y="14"/>
                </a:cxn>
                <a:cxn ang="0">
                  <a:pos x="296" y="28"/>
                </a:cxn>
                <a:cxn ang="0">
                  <a:pos x="268" y="54"/>
                </a:cxn>
                <a:cxn ang="0">
                  <a:pos x="246" y="58"/>
                </a:cxn>
                <a:cxn ang="0">
                  <a:pos x="201" y="51"/>
                </a:cxn>
                <a:cxn ang="0">
                  <a:pos x="176" y="51"/>
                </a:cxn>
                <a:cxn ang="0">
                  <a:pos x="130" y="39"/>
                </a:cxn>
                <a:cxn ang="0">
                  <a:pos x="67" y="33"/>
                </a:cxn>
                <a:cxn ang="0">
                  <a:pos x="14" y="26"/>
                </a:cxn>
              </a:cxnLst>
              <a:rect l="0" t="0" r="r" b="b"/>
              <a:pathLst>
                <a:path w="761" h="763">
                  <a:moveTo>
                    <a:pt x="0" y="21"/>
                  </a:moveTo>
                  <a:lnTo>
                    <a:pt x="30" y="738"/>
                  </a:lnTo>
                  <a:lnTo>
                    <a:pt x="579" y="727"/>
                  </a:lnTo>
                  <a:lnTo>
                    <a:pt x="629" y="750"/>
                  </a:lnTo>
                  <a:lnTo>
                    <a:pt x="629" y="750"/>
                  </a:lnTo>
                  <a:lnTo>
                    <a:pt x="629" y="754"/>
                  </a:lnTo>
                  <a:lnTo>
                    <a:pt x="629" y="761"/>
                  </a:lnTo>
                  <a:lnTo>
                    <a:pt x="629" y="763"/>
                  </a:lnTo>
                  <a:lnTo>
                    <a:pt x="632" y="763"/>
                  </a:lnTo>
                  <a:lnTo>
                    <a:pt x="636" y="761"/>
                  </a:lnTo>
                  <a:lnTo>
                    <a:pt x="641" y="754"/>
                  </a:lnTo>
                  <a:lnTo>
                    <a:pt x="641" y="754"/>
                  </a:lnTo>
                  <a:lnTo>
                    <a:pt x="650" y="741"/>
                  </a:lnTo>
                  <a:lnTo>
                    <a:pt x="652" y="733"/>
                  </a:lnTo>
                  <a:lnTo>
                    <a:pt x="657" y="724"/>
                  </a:lnTo>
                  <a:lnTo>
                    <a:pt x="667" y="710"/>
                  </a:lnTo>
                  <a:lnTo>
                    <a:pt x="667" y="710"/>
                  </a:lnTo>
                  <a:lnTo>
                    <a:pt x="685" y="689"/>
                  </a:lnTo>
                  <a:lnTo>
                    <a:pt x="696" y="678"/>
                  </a:lnTo>
                  <a:lnTo>
                    <a:pt x="706" y="669"/>
                  </a:lnTo>
                  <a:lnTo>
                    <a:pt x="717" y="660"/>
                  </a:lnTo>
                  <a:lnTo>
                    <a:pt x="731" y="653"/>
                  </a:lnTo>
                  <a:lnTo>
                    <a:pt x="745" y="650"/>
                  </a:lnTo>
                  <a:lnTo>
                    <a:pt x="761" y="648"/>
                  </a:lnTo>
                  <a:lnTo>
                    <a:pt x="761" y="648"/>
                  </a:lnTo>
                  <a:lnTo>
                    <a:pt x="747" y="630"/>
                  </a:lnTo>
                  <a:lnTo>
                    <a:pt x="738" y="616"/>
                  </a:lnTo>
                  <a:lnTo>
                    <a:pt x="734" y="609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4" y="593"/>
                  </a:lnTo>
                  <a:lnTo>
                    <a:pt x="740" y="585"/>
                  </a:lnTo>
                  <a:lnTo>
                    <a:pt x="741" y="581"/>
                  </a:lnTo>
                  <a:lnTo>
                    <a:pt x="747" y="578"/>
                  </a:lnTo>
                  <a:lnTo>
                    <a:pt x="750" y="574"/>
                  </a:lnTo>
                  <a:lnTo>
                    <a:pt x="755" y="574"/>
                  </a:lnTo>
                  <a:lnTo>
                    <a:pt x="755" y="574"/>
                  </a:lnTo>
                  <a:lnTo>
                    <a:pt x="717" y="532"/>
                  </a:lnTo>
                  <a:lnTo>
                    <a:pt x="674" y="488"/>
                  </a:lnTo>
                  <a:lnTo>
                    <a:pt x="674" y="488"/>
                  </a:lnTo>
                  <a:lnTo>
                    <a:pt x="664" y="477"/>
                  </a:lnTo>
                  <a:lnTo>
                    <a:pt x="644" y="454"/>
                  </a:lnTo>
                  <a:lnTo>
                    <a:pt x="611" y="416"/>
                  </a:lnTo>
                  <a:lnTo>
                    <a:pt x="611" y="416"/>
                  </a:lnTo>
                  <a:lnTo>
                    <a:pt x="604" y="403"/>
                  </a:lnTo>
                  <a:lnTo>
                    <a:pt x="599" y="387"/>
                  </a:lnTo>
                  <a:lnTo>
                    <a:pt x="593" y="370"/>
                  </a:lnTo>
                  <a:lnTo>
                    <a:pt x="586" y="356"/>
                  </a:lnTo>
                  <a:lnTo>
                    <a:pt x="586" y="356"/>
                  </a:lnTo>
                  <a:lnTo>
                    <a:pt x="574" y="338"/>
                  </a:lnTo>
                  <a:lnTo>
                    <a:pt x="551" y="315"/>
                  </a:lnTo>
                  <a:lnTo>
                    <a:pt x="551" y="315"/>
                  </a:lnTo>
                  <a:lnTo>
                    <a:pt x="539" y="305"/>
                  </a:lnTo>
                  <a:lnTo>
                    <a:pt x="532" y="296"/>
                  </a:lnTo>
                  <a:lnTo>
                    <a:pt x="526" y="285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04" y="231"/>
                  </a:lnTo>
                  <a:lnTo>
                    <a:pt x="486" y="195"/>
                  </a:lnTo>
                  <a:lnTo>
                    <a:pt x="486" y="195"/>
                  </a:lnTo>
                  <a:lnTo>
                    <a:pt x="475" y="178"/>
                  </a:lnTo>
                  <a:lnTo>
                    <a:pt x="468" y="169"/>
                  </a:lnTo>
                  <a:lnTo>
                    <a:pt x="465" y="165"/>
                  </a:lnTo>
                  <a:lnTo>
                    <a:pt x="463" y="160"/>
                  </a:lnTo>
                  <a:lnTo>
                    <a:pt x="463" y="157"/>
                  </a:lnTo>
                  <a:lnTo>
                    <a:pt x="465" y="150"/>
                  </a:lnTo>
                  <a:lnTo>
                    <a:pt x="465" y="150"/>
                  </a:lnTo>
                  <a:lnTo>
                    <a:pt x="470" y="135"/>
                  </a:lnTo>
                  <a:lnTo>
                    <a:pt x="477" y="123"/>
                  </a:lnTo>
                  <a:lnTo>
                    <a:pt x="482" y="121"/>
                  </a:lnTo>
                  <a:lnTo>
                    <a:pt x="486" y="120"/>
                  </a:lnTo>
                  <a:lnTo>
                    <a:pt x="491" y="121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8" y="134"/>
                  </a:lnTo>
                  <a:lnTo>
                    <a:pt x="504" y="144"/>
                  </a:lnTo>
                  <a:lnTo>
                    <a:pt x="514" y="172"/>
                  </a:lnTo>
                  <a:lnTo>
                    <a:pt x="525" y="201"/>
                  </a:lnTo>
                  <a:lnTo>
                    <a:pt x="532" y="211"/>
                  </a:lnTo>
                  <a:lnTo>
                    <a:pt x="537" y="218"/>
                  </a:lnTo>
                  <a:lnTo>
                    <a:pt x="537" y="218"/>
                  </a:lnTo>
                  <a:lnTo>
                    <a:pt x="542" y="224"/>
                  </a:lnTo>
                  <a:lnTo>
                    <a:pt x="548" y="229"/>
                  </a:lnTo>
                  <a:lnTo>
                    <a:pt x="555" y="243"/>
                  </a:lnTo>
                  <a:lnTo>
                    <a:pt x="562" y="259"/>
                  </a:lnTo>
                  <a:lnTo>
                    <a:pt x="567" y="276"/>
                  </a:lnTo>
                  <a:lnTo>
                    <a:pt x="567" y="276"/>
                  </a:lnTo>
                  <a:lnTo>
                    <a:pt x="574" y="296"/>
                  </a:lnTo>
                  <a:lnTo>
                    <a:pt x="585" y="317"/>
                  </a:lnTo>
                  <a:lnTo>
                    <a:pt x="593" y="336"/>
                  </a:lnTo>
                  <a:lnTo>
                    <a:pt x="600" y="347"/>
                  </a:lnTo>
                  <a:lnTo>
                    <a:pt x="600" y="347"/>
                  </a:lnTo>
                  <a:lnTo>
                    <a:pt x="607" y="354"/>
                  </a:lnTo>
                  <a:lnTo>
                    <a:pt x="616" y="361"/>
                  </a:lnTo>
                  <a:lnTo>
                    <a:pt x="620" y="363"/>
                  </a:lnTo>
                  <a:lnTo>
                    <a:pt x="622" y="363"/>
                  </a:lnTo>
                  <a:lnTo>
                    <a:pt x="625" y="359"/>
                  </a:lnTo>
                  <a:lnTo>
                    <a:pt x="625" y="352"/>
                  </a:lnTo>
                  <a:lnTo>
                    <a:pt x="625" y="352"/>
                  </a:lnTo>
                  <a:lnTo>
                    <a:pt x="623" y="336"/>
                  </a:lnTo>
                  <a:lnTo>
                    <a:pt x="622" y="322"/>
                  </a:lnTo>
                  <a:lnTo>
                    <a:pt x="620" y="308"/>
                  </a:lnTo>
                  <a:lnTo>
                    <a:pt x="618" y="294"/>
                  </a:lnTo>
                  <a:lnTo>
                    <a:pt x="618" y="294"/>
                  </a:lnTo>
                  <a:lnTo>
                    <a:pt x="620" y="262"/>
                  </a:lnTo>
                  <a:lnTo>
                    <a:pt x="623" y="231"/>
                  </a:lnTo>
                  <a:lnTo>
                    <a:pt x="623" y="231"/>
                  </a:lnTo>
                  <a:lnTo>
                    <a:pt x="625" y="224"/>
                  </a:lnTo>
                  <a:lnTo>
                    <a:pt x="629" y="215"/>
                  </a:lnTo>
                  <a:lnTo>
                    <a:pt x="639" y="195"/>
                  </a:lnTo>
                  <a:lnTo>
                    <a:pt x="648" y="180"/>
                  </a:lnTo>
                  <a:lnTo>
                    <a:pt x="653" y="167"/>
                  </a:lnTo>
                  <a:lnTo>
                    <a:pt x="653" y="167"/>
                  </a:lnTo>
                  <a:lnTo>
                    <a:pt x="653" y="162"/>
                  </a:lnTo>
                  <a:lnTo>
                    <a:pt x="653" y="155"/>
                  </a:lnTo>
                  <a:lnTo>
                    <a:pt x="650" y="139"/>
                  </a:lnTo>
                  <a:lnTo>
                    <a:pt x="646" y="123"/>
                  </a:lnTo>
                  <a:lnTo>
                    <a:pt x="641" y="111"/>
                  </a:lnTo>
                  <a:lnTo>
                    <a:pt x="641" y="111"/>
                  </a:lnTo>
                  <a:lnTo>
                    <a:pt x="607" y="26"/>
                  </a:lnTo>
                  <a:lnTo>
                    <a:pt x="607" y="26"/>
                  </a:lnTo>
                  <a:lnTo>
                    <a:pt x="606" y="25"/>
                  </a:lnTo>
                  <a:lnTo>
                    <a:pt x="600" y="19"/>
                  </a:lnTo>
                  <a:lnTo>
                    <a:pt x="597" y="16"/>
                  </a:lnTo>
                  <a:lnTo>
                    <a:pt x="593" y="16"/>
                  </a:lnTo>
                  <a:lnTo>
                    <a:pt x="590" y="16"/>
                  </a:lnTo>
                  <a:lnTo>
                    <a:pt x="586" y="17"/>
                  </a:lnTo>
                  <a:lnTo>
                    <a:pt x="586" y="17"/>
                  </a:lnTo>
                  <a:lnTo>
                    <a:pt x="578" y="26"/>
                  </a:lnTo>
                  <a:lnTo>
                    <a:pt x="565" y="35"/>
                  </a:lnTo>
                  <a:lnTo>
                    <a:pt x="549" y="42"/>
                  </a:lnTo>
                  <a:lnTo>
                    <a:pt x="541" y="46"/>
                  </a:lnTo>
                  <a:lnTo>
                    <a:pt x="532" y="46"/>
                  </a:lnTo>
                  <a:lnTo>
                    <a:pt x="532" y="46"/>
                  </a:lnTo>
                  <a:lnTo>
                    <a:pt x="516" y="46"/>
                  </a:lnTo>
                  <a:lnTo>
                    <a:pt x="500" y="46"/>
                  </a:lnTo>
                  <a:lnTo>
                    <a:pt x="486" y="42"/>
                  </a:lnTo>
                  <a:lnTo>
                    <a:pt x="479" y="40"/>
                  </a:lnTo>
                  <a:lnTo>
                    <a:pt x="474" y="37"/>
                  </a:lnTo>
                  <a:lnTo>
                    <a:pt x="474" y="37"/>
                  </a:lnTo>
                  <a:lnTo>
                    <a:pt x="463" y="28"/>
                  </a:lnTo>
                  <a:lnTo>
                    <a:pt x="453" y="21"/>
                  </a:lnTo>
                  <a:lnTo>
                    <a:pt x="438" y="12"/>
                  </a:lnTo>
                  <a:lnTo>
                    <a:pt x="428" y="9"/>
                  </a:lnTo>
                  <a:lnTo>
                    <a:pt x="416" y="5"/>
                  </a:lnTo>
                  <a:lnTo>
                    <a:pt x="416" y="5"/>
                  </a:lnTo>
                  <a:lnTo>
                    <a:pt x="401" y="2"/>
                  </a:lnTo>
                  <a:lnTo>
                    <a:pt x="387" y="2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45" y="5"/>
                  </a:lnTo>
                  <a:lnTo>
                    <a:pt x="331" y="9"/>
                  </a:lnTo>
                  <a:lnTo>
                    <a:pt x="319" y="14"/>
                  </a:lnTo>
                  <a:lnTo>
                    <a:pt x="306" y="21"/>
                  </a:lnTo>
                  <a:lnTo>
                    <a:pt x="306" y="21"/>
                  </a:lnTo>
                  <a:lnTo>
                    <a:pt x="296" y="28"/>
                  </a:lnTo>
                  <a:lnTo>
                    <a:pt x="287" y="37"/>
                  </a:lnTo>
                  <a:lnTo>
                    <a:pt x="275" y="49"/>
                  </a:lnTo>
                  <a:lnTo>
                    <a:pt x="268" y="54"/>
                  </a:lnTo>
                  <a:lnTo>
                    <a:pt x="262" y="58"/>
                  </a:lnTo>
                  <a:lnTo>
                    <a:pt x="255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15" y="51"/>
                  </a:lnTo>
                  <a:lnTo>
                    <a:pt x="201" y="51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176" y="51"/>
                  </a:lnTo>
                  <a:lnTo>
                    <a:pt x="164" y="4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18" y="37"/>
                  </a:lnTo>
                  <a:lnTo>
                    <a:pt x="102" y="35"/>
                  </a:lnTo>
                  <a:lnTo>
                    <a:pt x="67" y="33"/>
                  </a:lnTo>
                  <a:lnTo>
                    <a:pt x="47" y="32"/>
                  </a:lnTo>
                  <a:lnTo>
                    <a:pt x="30" y="30"/>
                  </a:lnTo>
                  <a:lnTo>
                    <a:pt x="14" y="2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4951345" y="2569937"/>
              <a:ext cx="970799" cy="1256328"/>
            </a:xfrm>
            <a:custGeom>
              <a:avLst/>
              <a:gdLst/>
              <a:ahLst/>
              <a:cxnLst>
                <a:cxn ang="0">
                  <a:pos x="870" y="1330"/>
                </a:cxn>
                <a:cxn ang="0">
                  <a:pos x="838" y="1346"/>
                </a:cxn>
                <a:cxn ang="0">
                  <a:pos x="770" y="1393"/>
                </a:cxn>
                <a:cxn ang="0">
                  <a:pos x="618" y="1409"/>
                </a:cxn>
                <a:cxn ang="0">
                  <a:pos x="587" y="1383"/>
                </a:cxn>
                <a:cxn ang="0">
                  <a:pos x="532" y="1360"/>
                </a:cxn>
                <a:cxn ang="0">
                  <a:pos x="479" y="1360"/>
                </a:cxn>
                <a:cxn ang="0">
                  <a:pos x="437" y="1353"/>
                </a:cxn>
                <a:cxn ang="0">
                  <a:pos x="349" y="1261"/>
                </a:cxn>
                <a:cxn ang="0">
                  <a:pos x="314" y="1217"/>
                </a:cxn>
                <a:cxn ang="0">
                  <a:pos x="277" y="1175"/>
                </a:cxn>
                <a:cxn ang="0">
                  <a:pos x="226" y="1115"/>
                </a:cxn>
                <a:cxn ang="0">
                  <a:pos x="164" y="1083"/>
                </a:cxn>
                <a:cxn ang="0">
                  <a:pos x="106" y="1041"/>
                </a:cxn>
                <a:cxn ang="0">
                  <a:pos x="95" y="1015"/>
                </a:cxn>
                <a:cxn ang="0">
                  <a:pos x="116" y="981"/>
                </a:cxn>
                <a:cxn ang="0">
                  <a:pos x="109" y="955"/>
                </a:cxn>
                <a:cxn ang="0">
                  <a:pos x="35" y="891"/>
                </a:cxn>
                <a:cxn ang="0">
                  <a:pos x="46" y="874"/>
                </a:cxn>
                <a:cxn ang="0">
                  <a:pos x="20" y="812"/>
                </a:cxn>
                <a:cxn ang="0">
                  <a:pos x="0" y="729"/>
                </a:cxn>
                <a:cxn ang="0">
                  <a:pos x="5" y="675"/>
                </a:cxn>
                <a:cxn ang="0">
                  <a:pos x="39" y="602"/>
                </a:cxn>
                <a:cxn ang="0">
                  <a:pos x="94" y="564"/>
                </a:cxn>
                <a:cxn ang="0">
                  <a:pos x="136" y="250"/>
                </a:cxn>
                <a:cxn ang="0">
                  <a:pos x="153" y="234"/>
                </a:cxn>
                <a:cxn ang="0">
                  <a:pos x="749" y="102"/>
                </a:cxn>
                <a:cxn ang="0">
                  <a:pos x="750" y="115"/>
                </a:cxn>
                <a:cxn ang="0">
                  <a:pos x="775" y="78"/>
                </a:cxn>
                <a:cxn ang="0">
                  <a:pos x="814" y="30"/>
                </a:cxn>
                <a:cxn ang="0">
                  <a:pos x="881" y="0"/>
                </a:cxn>
                <a:cxn ang="0">
                  <a:pos x="912" y="39"/>
                </a:cxn>
                <a:cxn ang="0">
                  <a:pos x="972" y="95"/>
                </a:cxn>
                <a:cxn ang="0">
                  <a:pos x="978" y="157"/>
                </a:cxn>
                <a:cxn ang="0">
                  <a:pos x="997" y="206"/>
                </a:cxn>
                <a:cxn ang="0">
                  <a:pos x="1020" y="299"/>
                </a:cxn>
                <a:cxn ang="0">
                  <a:pos x="1013" y="322"/>
                </a:cxn>
                <a:cxn ang="0">
                  <a:pos x="1025" y="329"/>
                </a:cxn>
                <a:cxn ang="0">
                  <a:pos x="1087" y="372"/>
                </a:cxn>
                <a:cxn ang="0">
                  <a:pos x="1062" y="403"/>
                </a:cxn>
                <a:cxn ang="0">
                  <a:pos x="1002" y="460"/>
                </a:cxn>
                <a:cxn ang="0">
                  <a:pos x="997" y="500"/>
                </a:cxn>
                <a:cxn ang="0">
                  <a:pos x="979" y="588"/>
                </a:cxn>
                <a:cxn ang="0">
                  <a:pos x="985" y="636"/>
                </a:cxn>
                <a:cxn ang="0">
                  <a:pos x="971" y="696"/>
                </a:cxn>
                <a:cxn ang="0">
                  <a:pos x="953" y="740"/>
                </a:cxn>
                <a:cxn ang="0">
                  <a:pos x="905" y="800"/>
                </a:cxn>
                <a:cxn ang="0">
                  <a:pos x="888" y="872"/>
                </a:cxn>
                <a:cxn ang="0">
                  <a:pos x="856" y="897"/>
                </a:cxn>
                <a:cxn ang="0">
                  <a:pos x="837" y="918"/>
                </a:cxn>
                <a:cxn ang="0">
                  <a:pos x="835" y="1037"/>
                </a:cxn>
                <a:cxn ang="0">
                  <a:pos x="812" y="1062"/>
                </a:cxn>
                <a:cxn ang="0">
                  <a:pos x="764" y="1087"/>
                </a:cxn>
                <a:cxn ang="0">
                  <a:pos x="784" y="1126"/>
                </a:cxn>
                <a:cxn ang="0">
                  <a:pos x="837" y="1161"/>
                </a:cxn>
                <a:cxn ang="0">
                  <a:pos x="909" y="1259"/>
                </a:cxn>
                <a:cxn ang="0">
                  <a:pos x="941" y="1300"/>
                </a:cxn>
              </a:cxnLst>
              <a:rect l="0" t="0" r="r" b="b"/>
              <a:pathLst>
                <a:path w="1089" h="1409">
                  <a:moveTo>
                    <a:pt x="948" y="1326"/>
                  </a:moveTo>
                  <a:lnTo>
                    <a:pt x="948" y="1326"/>
                  </a:lnTo>
                  <a:lnTo>
                    <a:pt x="902" y="1328"/>
                  </a:lnTo>
                  <a:lnTo>
                    <a:pt x="902" y="1328"/>
                  </a:lnTo>
                  <a:lnTo>
                    <a:pt x="870" y="1330"/>
                  </a:lnTo>
                  <a:lnTo>
                    <a:pt x="854" y="1332"/>
                  </a:lnTo>
                  <a:lnTo>
                    <a:pt x="847" y="1333"/>
                  </a:lnTo>
                  <a:lnTo>
                    <a:pt x="844" y="1337"/>
                  </a:lnTo>
                  <a:lnTo>
                    <a:pt x="844" y="1337"/>
                  </a:lnTo>
                  <a:lnTo>
                    <a:pt x="838" y="1346"/>
                  </a:lnTo>
                  <a:lnTo>
                    <a:pt x="833" y="1358"/>
                  </a:lnTo>
                  <a:lnTo>
                    <a:pt x="830" y="1370"/>
                  </a:lnTo>
                  <a:lnTo>
                    <a:pt x="830" y="1381"/>
                  </a:lnTo>
                  <a:lnTo>
                    <a:pt x="830" y="1381"/>
                  </a:lnTo>
                  <a:lnTo>
                    <a:pt x="770" y="1393"/>
                  </a:lnTo>
                  <a:lnTo>
                    <a:pt x="706" y="1406"/>
                  </a:lnTo>
                  <a:lnTo>
                    <a:pt x="706" y="1406"/>
                  </a:lnTo>
                  <a:lnTo>
                    <a:pt x="662" y="1409"/>
                  </a:lnTo>
                  <a:lnTo>
                    <a:pt x="631" y="1409"/>
                  </a:lnTo>
                  <a:lnTo>
                    <a:pt x="618" y="1409"/>
                  </a:lnTo>
                  <a:lnTo>
                    <a:pt x="609" y="1407"/>
                  </a:lnTo>
                  <a:lnTo>
                    <a:pt x="609" y="1407"/>
                  </a:lnTo>
                  <a:lnTo>
                    <a:pt x="606" y="1402"/>
                  </a:lnTo>
                  <a:lnTo>
                    <a:pt x="595" y="1390"/>
                  </a:lnTo>
                  <a:lnTo>
                    <a:pt x="587" y="1383"/>
                  </a:lnTo>
                  <a:lnTo>
                    <a:pt x="574" y="1374"/>
                  </a:lnTo>
                  <a:lnTo>
                    <a:pt x="562" y="1369"/>
                  </a:lnTo>
                  <a:lnTo>
                    <a:pt x="546" y="1363"/>
                  </a:lnTo>
                  <a:lnTo>
                    <a:pt x="546" y="1363"/>
                  </a:lnTo>
                  <a:lnTo>
                    <a:pt x="532" y="1360"/>
                  </a:lnTo>
                  <a:lnTo>
                    <a:pt x="518" y="1358"/>
                  </a:lnTo>
                  <a:lnTo>
                    <a:pt x="497" y="1356"/>
                  </a:lnTo>
                  <a:lnTo>
                    <a:pt x="483" y="1358"/>
                  </a:lnTo>
                  <a:lnTo>
                    <a:pt x="479" y="1360"/>
                  </a:lnTo>
                  <a:lnTo>
                    <a:pt x="479" y="1360"/>
                  </a:lnTo>
                  <a:lnTo>
                    <a:pt x="474" y="1360"/>
                  </a:lnTo>
                  <a:lnTo>
                    <a:pt x="463" y="1360"/>
                  </a:lnTo>
                  <a:lnTo>
                    <a:pt x="449" y="1358"/>
                  </a:lnTo>
                  <a:lnTo>
                    <a:pt x="442" y="1356"/>
                  </a:lnTo>
                  <a:lnTo>
                    <a:pt x="437" y="1353"/>
                  </a:lnTo>
                  <a:lnTo>
                    <a:pt x="437" y="1353"/>
                  </a:lnTo>
                  <a:lnTo>
                    <a:pt x="381" y="1300"/>
                  </a:lnTo>
                  <a:lnTo>
                    <a:pt x="381" y="1300"/>
                  </a:lnTo>
                  <a:lnTo>
                    <a:pt x="363" y="1279"/>
                  </a:lnTo>
                  <a:lnTo>
                    <a:pt x="349" y="1261"/>
                  </a:lnTo>
                  <a:lnTo>
                    <a:pt x="338" y="1247"/>
                  </a:lnTo>
                  <a:lnTo>
                    <a:pt x="338" y="1247"/>
                  </a:lnTo>
                  <a:lnTo>
                    <a:pt x="331" y="1237"/>
                  </a:lnTo>
                  <a:lnTo>
                    <a:pt x="324" y="1229"/>
                  </a:lnTo>
                  <a:lnTo>
                    <a:pt x="314" y="1217"/>
                  </a:lnTo>
                  <a:lnTo>
                    <a:pt x="314" y="1217"/>
                  </a:lnTo>
                  <a:lnTo>
                    <a:pt x="300" y="1205"/>
                  </a:lnTo>
                  <a:lnTo>
                    <a:pt x="289" y="1196"/>
                  </a:lnTo>
                  <a:lnTo>
                    <a:pt x="289" y="1196"/>
                  </a:lnTo>
                  <a:lnTo>
                    <a:pt x="277" y="1175"/>
                  </a:lnTo>
                  <a:lnTo>
                    <a:pt x="266" y="1157"/>
                  </a:lnTo>
                  <a:lnTo>
                    <a:pt x="256" y="1141"/>
                  </a:lnTo>
                  <a:lnTo>
                    <a:pt x="256" y="1141"/>
                  </a:lnTo>
                  <a:lnTo>
                    <a:pt x="241" y="1129"/>
                  </a:lnTo>
                  <a:lnTo>
                    <a:pt x="226" y="1115"/>
                  </a:lnTo>
                  <a:lnTo>
                    <a:pt x="206" y="1104"/>
                  </a:lnTo>
                  <a:lnTo>
                    <a:pt x="187" y="1096"/>
                  </a:lnTo>
                  <a:lnTo>
                    <a:pt x="187" y="1096"/>
                  </a:lnTo>
                  <a:lnTo>
                    <a:pt x="176" y="1090"/>
                  </a:lnTo>
                  <a:lnTo>
                    <a:pt x="164" y="1083"/>
                  </a:lnTo>
                  <a:lnTo>
                    <a:pt x="145" y="1069"/>
                  </a:lnTo>
                  <a:lnTo>
                    <a:pt x="122" y="1052"/>
                  </a:lnTo>
                  <a:lnTo>
                    <a:pt x="122" y="1052"/>
                  </a:lnTo>
                  <a:lnTo>
                    <a:pt x="113" y="1046"/>
                  </a:lnTo>
                  <a:lnTo>
                    <a:pt x="106" y="1041"/>
                  </a:lnTo>
                  <a:lnTo>
                    <a:pt x="101" y="1036"/>
                  </a:lnTo>
                  <a:lnTo>
                    <a:pt x="101" y="1036"/>
                  </a:lnTo>
                  <a:lnTo>
                    <a:pt x="97" y="1030"/>
                  </a:lnTo>
                  <a:lnTo>
                    <a:pt x="95" y="1023"/>
                  </a:lnTo>
                  <a:lnTo>
                    <a:pt x="95" y="1015"/>
                  </a:lnTo>
                  <a:lnTo>
                    <a:pt x="99" y="1008"/>
                  </a:lnTo>
                  <a:lnTo>
                    <a:pt x="99" y="1008"/>
                  </a:lnTo>
                  <a:lnTo>
                    <a:pt x="113" y="983"/>
                  </a:lnTo>
                  <a:lnTo>
                    <a:pt x="113" y="983"/>
                  </a:lnTo>
                  <a:lnTo>
                    <a:pt x="116" y="981"/>
                  </a:lnTo>
                  <a:lnTo>
                    <a:pt x="118" y="978"/>
                  </a:lnTo>
                  <a:lnTo>
                    <a:pt x="120" y="972"/>
                  </a:lnTo>
                  <a:lnTo>
                    <a:pt x="118" y="969"/>
                  </a:lnTo>
                  <a:lnTo>
                    <a:pt x="115" y="962"/>
                  </a:lnTo>
                  <a:lnTo>
                    <a:pt x="109" y="955"/>
                  </a:lnTo>
                  <a:lnTo>
                    <a:pt x="109" y="955"/>
                  </a:lnTo>
                  <a:lnTo>
                    <a:pt x="90" y="937"/>
                  </a:lnTo>
                  <a:lnTo>
                    <a:pt x="65" y="916"/>
                  </a:lnTo>
                  <a:lnTo>
                    <a:pt x="35" y="891"/>
                  </a:lnTo>
                  <a:lnTo>
                    <a:pt x="35" y="891"/>
                  </a:lnTo>
                  <a:lnTo>
                    <a:pt x="39" y="891"/>
                  </a:lnTo>
                  <a:lnTo>
                    <a:pt x="42" y="886"/>
                  </a:lnTo>
                  <a:lnTo>
                    <a:pt x="44" y="882"/>
                  </a:lnTo>
                  <a:lnTo>
                    <a:pt x="46" y="879"/>
                  </a:lnTo>
                  <a:lnTo>
                    <a:pt x="46" y="874"/>
                  </a:lnTo>
                  <a:lnTo>
                    <a:pt x="44" y="867"/>
                  </a:lnTo>
                  <a:lnTo>
                    <a:pt x="44" y="867"/>
                  </a:lnTo>
                  <a:lnTo>
                    <a:pt x="37" y="851"/>
                  </a:lnTo>
                  <a:lnTo>
                    <a:pt x="28" y="831"/>
                  </a:lnTo>
                  <a:lnTo>
                    <a:pt x="20" y="812"/>
                  </a:lnTo>
                  <a:lnTo>
                    <a:pt x="13" y="796"/>
                  </a:lnTo>
                  <a:lnTo>
                    <a:pt x="13" y="796"/>
                  </a:lnTo>
                  <a:lnTo>
                    <a:pt x="7" y="779"/>
                  </a:lnTo>
                  <a:lnTo>
                    <a:pt x="4" y="759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0" y="708"/>
                  </a:lnTo>
                  <a:lnTo>
                    <a:pt x="2" y="690"/>
                  </a:lnTo>
                  <a:lnTo>
                    <a:pt x="5" y="675"/>
                  </a:lnTo>
                  <a:lnTo>
                    <a:pt x="5" y="675"/>
                  </a:lnTo>
                  <a:lnTo>
                    <a:pt x="13" y="655"/>
                  </a:lnTo>
                  <a:lnTo>
                    <a:pt x="23" y="634"/>
                  </a:lnTo>
                  <a:lnTo>
                    <a:pt x="32" y="615"/>
                  </a:lnTo>
                  <a:lnTo>
                    <a:pt x="39" y="602"/>
                  </a:lnTo>
                  <a:lnTo>
                    <a:pt x="39" y="602"/>
                  </a:lnTo>
                  <a:lnTo>
                    <a:pt x="46" y="594"/>
                  </a:lnTo>
                  <a:lnTo>
                    <a:pt x="60" y="581"/>
                  </a:lnTo>
                  <a:lnTo>
                    <a:pt x="78" y="569"/>
                  </a:lnTo>
                  <a:lnTo>
                    <a:pt x="85" y="565"/>
                  </a:lnTo>
                  <a:lnTo>
                    <a:pt x="94" y="564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108" y="257"/>
                  </a:lnTo>
                  <a:lnTo>
                    <a:pt x="123" y="254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45" y="248"/>
                  </a:lnTo>
                  <a:lnTo>
                    <a:pt x="148" y="247"/>
                  </a:lnTo>
                  <a:lnTo>
                    <a:pt x="150" y="243"/>
                  </a:lnTo>
                  <a:lnTo>
                    <a:pt x="153" y="234"/>
                  </a:lnTo>
                  <a:lnTo>
                    <a:pt x="155" y="222"/>
                  </a:lnTo>
                  <a:lnTo>
                    <a:pt x="155" y="222"/>
                  </a:lnTo>
                  <a:lnTo>
                    <a:pt x="150" y="90"/>
                  </a:lnTo>
                  <a:lnTo>
                    <a:pt x="699" y="79"/>
                  </a:lnTo>
                  <a:lnTo>
                    <a:pt x="749" y="102"/>
                  </a:lnTo>
                  <a:lnTo>
                    <a:pt x="749" y="102"/>
                  </a:lnTo>
                  <a:lnTo>
                    <a:pt x="747" y="111"/>
                  </a:lnTo>
                  <a:lnTo>
                    <a:pt x="747" y="113"/>
                  </a:lnTo>
                  <a:lnTo>
                    <a:pt x="749" y="115"/>
                  </a:lnTo>
                  <a:lnTo>
                    <a:pt x="750" y="115"/>
                  </a:lnTo>
                  <a:lnTo>
                    <a:pt x="754" y="111"/>
                  </a:lnTo>
                  <a:lnTo>
                    <a:pt x="754" y="111"/>
                  </a:lnTo>
                  <a:lnTo>
                    <a:pt x="763" y="100"/>
                  </a:lnTo>
                  <a:lnTo>
                    <a:pt x="770" y="88"/>
                  </a:lnTo>
                  <a:lnTo>
                    <a:pt x="775" y="78"/>
                  </a:lnTo>
                  <a:lnTo>
                    <a:pt x="780" y="67"/>
                  </a:lnTo>
                  <a:lnTo>
                    <a:pt x="780" y="67"/>
                  </a:lnTo>
                  <a:lnTo>
                    <a:pt x="793" y="53"/>
                  </a:lnTo>
                  <a:lnTo>
                    <a:pt x="801" y="42"/>
                  </a:lnTo>
                  <a:lnTo>
                    <a:pt x="814" y="30"/>
                  </a:lnTo>
                  <a:lnTo>
                    <a:pt x="828" y="19"/>
                  </a:lnTo>
                  <a:lnTo>
                    <a:pt x="844" y="9"/>
                  </a:lnTo>
                  <a:lnTo>
                    <a:pt x="861" y="2"/>
                  </a:lnTo>
                  <a:lnTo>
                    <a:pt x="870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91" y="16"/>
                  </a:lnTo>
                  <a:lnTo>
                    <a:pt x="902" y="28"/>
                  </a:lnTo>
                  <a:lnTo>
                    <a:pt x="912" y="39"/>
                  </a:lnTo>
                  <a:lnTo>
                    <a:pt x="912" y="39"/>
                  </a:lnTo>
                  <a:lnTo>
                    <a:pt x="928" y="49"/>
                  </a:lnTo>
                  <a:lnTo>
                    <a:pt x="946" y="65"/>
                  </a:lnTo>
                  <a:lnTo>
                    <a:pt x="962" y="81"/>
                  </a:lnTo>
                  <a:lnTo>
                    <a:pt x="969" y="88"/>
                  </a:lnTo>
                  <a:lnTo>
                    <a:pt x="972" y="95"/>
                  </a:lnTo>
                  <a:lnTo>
                    <a:pt x="972" y="95"/>
                  </a:lnTo>
                  <a:lnTo>
                    <a:pt x="974" y="100"/>
                  </a:lnTo>
                  <a:lnTo>
                    <a:pt x="974" y="111"/>
                  </a:lnTo>
                  <a:lnTo>
                    <a:pt x="976" y="132"/>
                  </a:lnTo>
                  <a:lnTo>
                    <a:pt x="978" y="157"/>
                  </a:lnTo>
                  <a:lnTo>
                    <a:pt x="981" y="169"/>
                  </a:lnTo>
                  <a:lnTo>
                    <a:pt x="985" y="180"/>
                  </a:lnTo>
                  <a:lnTo>
                    <a:pt x="985" y="180"/>
                  </a:lnTo>
                  <a:lnTo>
                    <a:pt x="992" y="194"/>
                  </a:lnTo>
                  <a:lnTo>
                    <a:pt x="997" y="206"/>
                  </a:lnTo>
                  <a:lnTo>
                    <a:pt x="1006" y="238"/>
                  </a:lnTo>
                  <a:lnTo>
                    <a:pt x="1006" y="238"/>
                  </a:lnTo>
                  <a:lnTo>
                    <a:pt x="1016" y="273"/>
                  </a:lnTo>
                  <a:lnTo>
                    <a:pt x="1020" y="287"/>
                  </a:lnTo>
                  <a:lnTo>
                    <a:pt x="1020" y="299"/>
                  </a:lnTo>
                  <a:lnTo>
                    <a:pt x="1020" y="299"/>
                  </a:lnTo>
                  <a:lnTo>
                    <a:pt x="1020" y="307"/>
                  </a:lnTo>
                  <a:lnTo>
                    <a:pt x="1018" y="312"/>
                  </a:lnTo>
                  <a:lnTo>
                    <a:pt x="1015" y="319"/>
                  </a:lnTo>
                  <a:lnTo>
                    <a:pt x="1013" y="322"/>
                  </a:lnTo>
                  <a:lnTo>
                    <a:pt x="1013" y="324"/>
                  </a:lnTo>
                  <a:lnTo>
                    <a:pt x="1015" y="326"/>
                  </a:lnTo>
                  <a:lnTo>
                    <a:pt x="1018" y="328"/>
                  </a:lnTo>
                  <a:lnTo>
                    <a:pt x="1018" y="328"/>
                  </a:lnTo>
                  <a:lnTo>
                    <a:pt x="1025" y="329"/>
                  </a:lnTo>
                  <a:lnTo>
                    <a:pt x="1036" y="335"/>
                  </a:lnTo>
                  <a:lnTo>
                    <a:pt x="1059" y="351"/>
                  </a:lnTo>
                  <a:lnTo>
                    <a:pt x="1089" y="372"/>
                  </a:lnTo>
                  <a:lnTo>
                    <a:pt x="1089" y="372"/>
                  </a:lnTo>
                  <a:lnTo>
                    <a:pt x="1087" y="372"/>
                  </a:lnTo>
                  <a:lnTo>
                    <a:pt x="1083" y="373"/>
                  </a:lnTo>
                  <a:lnTo>
                    <a:pt x="1078" y="377"/>
                  </a:lnTo>
                  <a:lnTo>
                    <a:pt x="1073" y="388"/>
                  </a:lnTo>
                  <a:lnTo>
                    <a:pt x="1073" y="388"/>
                  </a:lnTo>
                  <a:lnTo>
                    <a:pt x="1062" y="403"/>
                  </a:lnTo>
                  <a:lnTo>
                    <a:pt x="1043" y="425"/>
                  </a:lnTo>
                  <a:lnTo>
                    <a:pt x="1025" y="444"/>
                  </a:lnTo>
                  <a:lnTo>
                    <a:pt x="1011" y="454"/>
                  </a:lnTo>
                  <a:lnTo>
                    <a:pt x="1011" y="454"/>
                  </a:lnTo>
                  <a:lnTo>
                    <a:pt x="1002" y="460"/>
                  </a:lnTo>
                  <a:lnTo>
                    <a:pt x="999" y="465"/>
                  </a:lnTo>
                  <a:lnTo>
                    <a:pt x="997" y="474"/>
                  </a:lnTo>
                  <a:lnTo>
                    <a:pt x="997" y="490"/>
                  </a:lnTo>
                  <a:lnTo>
                    <a:pt x="997" y="490"/>
                  </a:lnTo>
                  <a:lnTo>
                    <a:pt x="997" y="500"/>
                  </a:lnTo>
                  <a:lnTo>
                    <a:pt x="995" y="511"/>
                  </a:lnTo>
                  <a:lnTo>
                    <a:pt x="988" y="539"/>
                  </a:lnTo>
                  <a:lnTo>
                    <a:pt x="983" y="567"/>
                  </a:lnTo>
                  <a:lnTo>
                    <a:pt x="981" y="578"/>
                  </a:lnTo>
                  <a:lnTo>
                    <a:pt x="979" y="588"/>
                  </a:lnTo>
                  <a:lnTo>
                    <a:pt x="979" y="588"/>
                  </a:lnTo>
                  <a:lnTo>
                    <a:pt x="981" y="604"/>
                  </a:lnTo>
                  <a:lnTo>
                    <a:pt x="983" y="615"/>
                  </a:lnTo>
                  <a:lnTo>
                    <a:pt x="985" y="625"/>
                  </a:lnTo>
                  <a:lnTo>
                    <a:pt x="985" y="636"/>
                  </a:lnTo>
                  <a:lnTo>
                    <a:pt x="985" y="636"/>
                  </a:lnTo>
                  <a:lnTo>
                    <a:pt x="983" y="650"/>
                  </a:lnTo>
                  <a:lnTo>
                    <a:pt x="978" y="668"/>
                  </a:lnTo>
                  <a:lnTo>
                    <a:pt x="972" y="685"/>
                  </a:lnTo>
                  <a:lnTo>
                    <a:pt x="971" y="696"/>
                  </a:lnTo>
                  <a:lnTo>
                    <a:pt x="969" y="708"/>
                  </a:lnTo>
                  <a:lnTo>
                    <a:pt x="969" y="708"/>
                  </a:lnTo>
                  <a:lnTo>
                    <a:pt x="967" y="719"/>
                  </a:lnTo>
                  <a:lnTo>
                    <a:pt x="962" y="729"/>
                  </a:lnTo>
                  <a:lnTo>
                    <a:pt x="953" y="740"/>
                  </a:lnTo>
                  <a:lnTo>
                    <a:pt x="942" y="750"/>
                  </a:lnTo>
                  <a:lnTo>
                    <a:pt x="921" y="773"/>
                  </a:lnTo>
                  <a:lnTo>
                    <a:pt x="912" y="786"/>
                  </a:lnTo>
                  <a:lnTo>
                    <a:pt x="905" y="800"/>
                  </a:lnTo>
                  <a:lnTo>
                    <a:pt x="905" y="800"/>
                  </a:lnTo>
                  <a:lnTo>
                    <a:pt x="902" y="812"/>
                  </a:lnTo>
                  <a:lnTo>
                    <a:pt x="898" y="824"/>
                  </a:lnTo>
                  <a:lnTo>
                    <a:pt x="895" y="845"/>
                  </a:lnTo>
                  <a:lnTo>
                    <a:pt x="891" y="865"/>
                  </a:lnTo>
                  <a:lnTo>
                    <a:pt x="888" y="872"/>
                  </a:lnTo>
                  <a:lnTo>
                    <a:pt x="884" y="881"/>
                  </a:lnTo>
                  <a:lnTo>
                    <a:pt x="884" y="881"/>
                  </a:lnTo>
                  <a:lnTo>
                    <a:pt x="877" y="886"/>
                  </a:lnTo>
                  <a:lnTo>
                    <a:pt x="870" y="891"/>
                  </a:lnTo>
                  <a:lnTo>
                    <a:pt x="856" y="897"/>
                  </a:lnTo>
                  <a:lnTo>
                    <a:pt x="849" y="898"/>
                  </a:lnTo>
                  <a:lnTo>
                    <a:pt x="844" y="904"/>
                  </a:lnTo>
                  <a:lnTo>
                    <a:pt x="838" y="909"/>
                  </a:lnTo>
                  <a:lnTo>
                    <a:pt x="837" y="918"/>
                  </a:lnTo>
                  <a:lnTo>
                    <a:pt x="837" y="918"/>
                  </a:lnTo>
                  <a:lnTo>
                    <a:pt x="837" y="946"/>
                  </a:lnTo>
                  <a:lnTo>
                    <a:pt x="838" y="979"/>
                  </a:lnTo>
                  <a:lnTo>
                    <a:pt x="838" y="1015"/>
                  </a:lnTo>
                  <a:lnTo>
                    <a:pt x="837" y="1027"/>
                  </a:lnTo>
                  <a:lnTo>
                    <a:pt x="835" y="1037"/>
                  </a:lnTo>
                  <a:lnTo>
                    <a:pt x="835" y="1037"/>
                  </a:lnTo>
                  <a:lnTo>
                    <a:pt x="831" y="1045"/>
                  </a:lnTo>
                  <a:lnTo>
                    <a:pt x="826" y="1052"/>
                  </a:lnTo>
                  <a:lnTo>
                    <a:pt x="819" y="1057"/>
                  </a:lnTo>
                  <a:lnTo>
                    <a:pt x="812" y="1062"/>
                  </a:lnTo>
                  <a:lnTo>
                    <a:pt x="794" y="1071"/>
                  </a:lnTo>
                  <a:lnTo>
                    <a:pt x="777" y="1078"/>
                  </a:lnTo>
                  <a:lnTo>
                    <a:pt x="777" y="1078"/>
                  </a:lnTo>
                  <a:lnTo>
                    <a:pt x="770" y="1082"/>
                  </a:lnTo>
                  <a:lnTo>
                    <a:pt x="764" y="1087"/>
                  </a:lnTo>
                  <a:lnTo>
                    <a:pt x="761" y="1092"/>
                  </a:lnTo>
                  <a:lnTo>
                    <a:pt x="761" y="1101"/>
                  </a:lnTo>
                  <a:lnTo>
                    <a:pt x="764" y="1108"/>
                  </a:lnTo>
                  <a:lnTo>
                    <a:pt x="772" y="1117"/>
                  </a:lnTo>
                  <a:lnTo>
                    <a:pt x="784" y="1126"/>
                  </a:lnTo>
                  <a:lnTo>
                    <a:pt x="801" y="1134"/>
                  </a:lnTo>
                  <a:lnTo>
                    <a:pt x="801" y="1134"/>
                  </a:lnTo>
                  <a:lnTo>
                    <a:pt x="810" y="1140"/>
                  </a:lnTo>
                  <a:lnTo>
                    <a:pt x="819" y="1147"/>
                  </a:lnTo>
                  <a:lnTo>
                    <a:pt x="837" y="1161"/>
                  </a:lnTo>
                  <a:lnTo>
                    <a:pt x="851" y="1178"/>
                  </a:lnTo>
                  <a:lnTo>
                    <a:pt x="863" y="1196"/>
                  </a:lnTo>
                  <a:lnTo>
                    <a:pt x="886" y="1233"/>
                  </a:lnTo>
                  <a:lnTo>
                    <a:pt x="898" y="1247"/>
                  </a:lnTo>
                  <a:lnTo>
                    <a:pt x="909" y="1259"/>
                  </a:lnTo>
                  <a:lnTo>
                    <a:pt x="909" y="1259"/>
                  </a:lnTo>
                  <a:lnTo>
                    <a:pt x="921" y="1270"/>
                  </a:lnTo>
                  <a:lnTo>
                    <a:pt x="930" y="1281"/>
                  </a:lnTo>
                  <a:lnTo>
                    <a:pt x="935" y="1289"/>
                  </a:lnTo>
                  <a:lnTo>
                    <a:pt x="941" y="1300"/>
                  </a:lnTo>
                  <a:lnTo>
                    <a:pt x="946" y="1316"/>
                  </a:lnTo>
                  <a:lnTo>
                    <a:pt x="948" y="1326"/>
                  </a:lnTo>
                  <a:lnTo>
                    <a:pt x="948" y="1326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6114876" y="3280190"/>
              <a:ext cx="622810" cy="895847"/>
            </a:xfrm>
            <a:custGeom>
              <a:avLst/>
              <a:gdLst/>
              <a:ahLst/>
              <a:cxnLst>
                <a:cxn ang="0">
                  <a:pos x="44" y="988"/>
                </a:cxn>
                <a:cxn ang="0">
                  <a:pos x="28" y="974"/>
                </a:cxn>
                <a:cxn ang="0">
                  <a:pos x="11" y="949"/>
                </a:cxn>
                <a:cxn ang="0">
                  <a:pos x="2" y="926"/>
                </a:cxn>
                <a:cxn ang="0">
                  <a:pos x="9" y="694"/>
                </a:cxn>
                <a:cxn ang="0">
                  <a:pos x="28" y="671"/>
                </a:cxn>
                <a:cxn ang="0">
                  <a:pos x="69" y="632"/>
                </a:cxn>
                <a:cxn ang="0">
                  <a:pos x="88" y="601"/>
                </a:cxn>
                <a:cxn ang="0">
                  <a:pos x="118" y="597"/>
                </a:cxn>
                <a:cxn ang="0">
                  <a:pos x="141" y="583"/>
                </a:cxn>
                <a:cxn ang="0">
                  <a:pos x="160" y="549"/>
                </a:cxn>
                <a:cxn ang="0">
                  <a:pos x="183" y="541"/>
                </a:cxn>
                <a:cxn ang="0">
                  <a:pos x="245" y="523"/>
                </a:cxn>
                <a:cxn ang="0">
                  <a:pos x="382" y="393"/>
                </a:cxn>
                <a:cxn ang="0">
                  <a:pos x="439" y="329"/>
                </a:cxn>
                <a:cxn ang="0">
                  <a:pos x="463" y="305"/>
                </a:cxn>
                <a:cxn ang="0">
                  <a:pos x="467" y="294"/>
                </a:cxn>
                <a:cxn ang="0">
                  <a:pos x="446" y="287"/>
                </a:cxn>
                <a:cxn ang="0">
                  <a:pos x="388" y="284"/>
                </a:cxn>
                <a:cxn ang="0">
                  <a:pos x="307" y="257"/>
                </a:cxn>
                <a:cxn ang="0">
                  <a:pos x="224" y="213"/>
                </a:cxn>
                <a:cxn ang="0">
                  <a:pos x="164" y="155"/>
                </a:cxn>
                <a:cxn ang="0">
                  <a:pos x="145" y="134"/>
                </a:cxn>
                <a:cxn ang="0">
                  <a:pos x="132" y="99"/>
                </a:cxn>
                <a:cxn ang="0">
                  <a:pos x="141" y="74"/>
                </a:cxn>
                <a:cxn ang="0">
                  <a:pos x="183" y="104"/>
                </a:cxn>
                <a:cxn ang="0">
                  <a:pos x="227" y="136"/>
                </a:cxn>
                <a:cxn ang="0">
                  <a:pos x="255" y="136"/>
                </a:cxn>
                <a:cxn ang="0">
                  <a:pos x="292" y="113"/>
                </a:cxn>
                <a:cxn ang="0">
                  <a:pos x="329" y="95"/>
                </a:cxn>
                <a:cxn ang="0">
                  <a:pos x="388" y="93"/>
                </a:cxn>
                <a:cxn ang="0">
                  <a:pos x="416" y="79"/>
                </a:cxn>
                <a:cxn ang="0">
                  <a:pos x="444" y="58"/>
                </a:cxn>
                <a:cxn ang="0">
                  <a:pos x="520" y="49"/>
                </a:cxn>
                <a:cxn ang="0">
                  <a:pos x="601" y="30"/>
                </a:cxn>
                <a:cxn ang="0">
                  <a:pos x="645" y="11"/>
                </a:cxn>
                <a:cxn ang="0">
                  <a:pos x="669" y="0"/>
                </a:cxn>
                <a:cxn ang="0">
                  <a:pos x="689" y="11"/>
                </a:cxn>
                <a:cxn ang="0">
                  <a:pos x="692" y="60"/>
                </a:cxn>
                <a:cxn ang="0">
                  <a:pos x="690" y="99"/>
                </a:cxn>
                <a:cxn ang="0">
                  <a:pos x="696" y="111"/>
                </a:cxn>
                <a:cxn ang="0">
                  <a:pos x="687" y="109"/>
                </a:cxn>
                <a:cxn ang="0">
                  <a:pos x="682" y="121"/>
                </a:cxn>
                <a:cxn ang="0">
                  <a:pos x="655" y="210"/>
                </a:cxn>
                <a:cxn ang="0">
                  <a:pos x="636" y="266"/>
                </a:cxn>
                <a:cxn ang="0">
                  <a:pos x="618" y="292"/>
                </a:cxn>
                <a:cxn ang="0">
                  <a:pos x="608" y="319"/>
                </a:cxn>
                <a:cxn ang="0">
                  <a:pos x="599" y="382"/>
                </a:cxn>
                <a:cxn ang="0">
                  <a:pos x="481" y="560"/>
                </a:cxn>
                <a:cxn ang="0">
                  <a:pos x="125" y="907"/>
                </a:cxn>
                <a:cxn ang="0">
                  <a:pos x="100" y="946"/>
                </a:cxn>
                <a:cxn ang="0">
                  <a:pos x="56" y="1000"/>
                </a:cxn>
              </a:cxnLst>
              <a:rect l="0" t="0" r="r" b="b"/>
              <a:pathLst>
                <a:path w="697" h="1004">
                  <a:moveTo>
                    <a:pt x="48" y="1004"/>
                  </a:moveTo>
                  <a:lnTo>
                    <a:pt x="48" y="1004"/>
                  </a:lnTo>
                  <a:lnTo>
                    <a:pt x="48" y="995"/>
                  </a:lnTo>
                  <a:lnTo>
                    <a:pt x="44" y="988"/>
                  </a:lnTo>
                  <a:lnTo>
                    <a:pt x="42" y="985"/>
                  </a:lnTo>
                  <a:lnTo>
                    <a:pt x="39" y="983"/>
                  </a:lnTo>
                  <a:lnTo>
                    <a:pt x="39" y="983"/>
                  </a:lnTo>
                  <a:lnTo>
                    <a:pt x="28" y="974"/>
                  </a:lnTo>
                  <a:lnTo>
                    <a:pt x="18" y="962"/>
                  </a:lnTo>
                  <a:lnTo>
                    <a:pt x="18" y="962"/>
                  </a:lnTo>
                  <a:lnTo>
                    <a:pt x="14" y="955"/>
                  </a:lnTo>
                  <a:lnTo>
                    <a:pt x="11" y="949"/>
                  </a:lnTo>
                  <a:lnTo>
                    <a:pt x="9" y="942"/>
                  </a:lnTo>
                  <a:lnTo>
                    <a:pt x="4" y="935"/>
                  </a:lnTo>
                  <a:lnTo>
                    <a:pt x="4" y="935"/>
                  </a:lnTo>
                  <a:lnTo>
                    <a:pt x="2" y="926"/>
                  </a:lnTo>
                  <a:lnTo>
                    <a:pt x="0" y="909"/>
                  </a:lnTo>
                  <a:lnTo>
                    <a:pt x="0" y="858"/>
                  </a:lnTo>
                  <a:lnTo>
                    <a:pt x="2" y="787"/>
                  </a:lnTo>
                  <a:lnTo>
                    <a:pt x="9" y="694"/>
                  </a:lnTo>
                  <a:lnTo>
                    <a:pt x="9" y="694"/>
                  </a:lnTo>
                  <a:lnTo>
                    <a:pt x="12" y="685"/>
                  </a:lnTo>
                  <a:lnTo>
                    <a:pt x="19" y="678"/>
                  </a:lnTo>
                  <a:lnTo>
                    <a:pt x="28" y="671"/>
                  </a:lnTo>
                  <a:lnTo>
                    <a:pt x="28" y="671"/>
                  </a:lnTo>
                  <a:lnTo>
                    <a:pt x="41" y="662"/>
                  </a:lnTo>
                  <a:lnTo>
                    <a:pt x="53" y="650"/>
                  </a:lnTo>
                  <a:lnTo>
                    <a:pt x="69" y="632"/>
                  </a:lnTo>
                  <a:lnTo>
                    <a:pt x="69" y="632"/>
                  </a:lnTo>
                  <a:lnTo>
                    <a:pt x="74" y="625"/>
                  </a:lnTo>
                  <a:lnTo>
                    <a:pt x="81" y="615"/>
                  </a:lnTo>
                  <a:lnTo>
                    <a:pt x="88" y="601"/>
                  </a:lnTo>
                  <a:lnTo>
                    <a:pt x="88" y="601"/>
                  </a:lnTo>
                  <a:lnTo>
                    <a:pt x="95" y="601"/>
                  </a:lnTo>
                  <a:lnTo>
                    <a:pt x="109" y="599"/>
                  </a:lnTo>
                  <a:lnTo>
                    <a:pt x="118" y="597"/>
                  </a:lnTo>
                  <a:lnTo>
                    <a:pt x="127" y="595"/>
                  </a:lnTo>
                  <a:lnTo>
                    <a:pt x="134" y="590"/>
                  </a:lnTo>
                  <a:lnTo>
                    <a:pt x="141" y="583"/>
                  </a:lnTo>
                  <a:lnTo>
                    <a:pt x="141" y="583"/>
                  </a:lnTo>
                  <a:lnTo>
                    <a:pt x="148" y="571"/>
                  </a:lnTo>
                  <a:lnTo>
                    <a:pt x="152" y="560"/>
                  </a:lnTo>
                  <a:lnTo>
                    <a:pt x="155" y="553"/>
                  </a:lnTo>
                  <a:lnTo>
                    <a:pt x="160" y="549"/>
                  </a:lnTo>
                  <a:lnTo>
                    <a:pt x="166" y="546"/>
                  </a:lnTo>
                  <a:lnTo>
                    <a:pt x="166" y="546"/>
                  </a:lnTo>
                  <a:lnTo>
                    <a:pt x="174" y="542"/>
                  </a:lnTo>
                  <a:lnTo>
                    <a:pt x="183" y="541"/>
                  </a:lnTo>
                  <a:lnTo>
                    <a:pt x="206" y="535"/>
                  </a:lnTo>
                  <a:lnTo>
                    <a:pt x="229" y="530"/>
                  </a:lnTo>
                  <a:lnTo>
                    <a:pt x="238" y="528"/>
                  </a:lnTo>
                  <a:lnTo>
                    <a:pt x="245" y="523"/>
                  </a:lnTo>
                  <a:lnTo>
                    <a:pt x="245" y="523"/>
                  </a:lnTo>
                  <a:lnTo>
                    <a:pt x="273" y="498"/>
                  </a:lnTo>
                  <a:lnTo>
                    <a:pt x="321" y="454"/>
                  </a:lnTo>
                  <a:lnTo>
                    <a:pt x="382" y="393"/>
                  </a:lnTo>
                  <a:lnTo>
                    <a:pt x="382" y="393"/>
                  </a:lnTo>
                  <a:lnTo>
                    <a:pt x="409" y="365"/>
                  </a:lnTo>
                  <a:lnTo>
                    <a:pt x="428" y="343"/>
                  </a:lnTo>
                  <a:lnTo>
                    <a:pt x="439" y="329"/>
                  </a:lnTo>
                  <a:lnTo>
                    <a:pt x="439" y="329"/>
                  </a:lnTo>
                  <a:lnTo>
                    <a:pt x="446" y="322"/>
                  </a:lnTo>
                  <a:lnTo>
                    <a:pt x="453" y="313"/>
                  </a:lnTo>
                  <a:lnTo>
                    <a:pt x="463" y="305"/>
                  </a:lnTo>
                  <a:lnTo>
                    <a:pt x="463" y="305"/>
                  </a:lnTo>
                  <a:lnTo>
                    <a:pt x="465" y="301"/>
                  </a:lnTo>
                  <a:lnTo>
                    <a:pt x="467" y="298"/>
                  </a:lnTo>
                  <a:lnTo>
                    <a:pt x="467" y="294"/>
                  </a:lnTo>
                  <a:lnTo>
                    <a:pt x="467" y="291"/>
                  </a:lnTo>
                  <a:lnTo>
                    <a:pt x="463" y="289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6" y="287"/>
                  </a:lnTo>
                  <a:lnTo>
                    <a:pt x="432" y="289"/>
                  </a:lnTo>
                  <a:lnTo>
                    <a:pt x="417" y="289"/>
                  </a:lnTo>
                  <a:lnTo>
                    <a:pt x="388" y="284"/>
                  </a:lnTo>
                  <a:lnTo>
                    <a:pt x="358" y="276"/>
                  </a:lnTo>
                  <a:lnTo>
                    <a:pt x="333" y="268"/>
                  </a:lnTo>
                  <a:lnTo>
                    <a:pt x="333" y="268"/>
                  </a:lnTo>
                  <a:lnTo>
                    <a:pt x="307" y="257"/>
                  </a:lnTo>
                  <a:lnTo>
                    <a:pt x="275" y="241"/>
                  </a:lnTo>
                  <a:lnTo>
                    <a:pt x="245" y="225"/>
                  </a:lnTo>
                  <a:lnTo>
                    <a:pt x="224" y="213"/>
                  </a:lnTo>
                  <a:lnTo>
                    <a:pt x="224" y="213"/>
                  </a:lnTo>
                  <a:lnTo>
                    <a:pt x="206" y="201"/>
                  </a:lnTo>
                  <a:lnTo>
                    <a:pt x="190" y="185"/>
                  </a:lnTo>
                  <a:lnTo>
                    <a:pt x="176" y="169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57" y="146"/>
                  </a:lnTo>
                  <a:lnTo>
                    <a:pt x="150" y="141"/>
                  </a:lnTo>
                  <a:lnTo>
                    <a:pt x="145" y="134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6" y="109"/>
                  </a:lnTo>
                  <a:lnTo>
                    <a:pt x="132" y="99"/>
                  </a:lnTo>
                  <a:lnTo>
                    <a:pt x="132" y="90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41" y="74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66" y="88"/>
                  </a:lnTo>
                  <a:lnTo>
                    <a:pt x="183" y="104"/>
                  </a:lnTo>
                  <a:lnTo>
                    <a:pt x="201" y="118"/>
                  </a:lnTo>
                  <a:lnTo>
                    <a:pt x="201" y="118"/>
                  </a:lnTo>
                  <a:lnTo>
                    <a:pt x="215" y="129"/>
                  </a:lnTo>
                  <a:lnTo>
                    <a:pt x="227" y="136"/>
                  </a:lnTo>
                  <a:lnTo>
                    <a:pt x="233" y="139"/>
                  </a:lnTo>
                  <a:lnTo>
                    <a:pt x="240" y="139"/>
                  </a:lnTo>
                  <a:lnTo>
                    <a:pt x="247" y="139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66" y="132"/>
                  </a:lnTo>
                  <a:lnTo>
                    <a:pt x="275" y="127"/>
                  </a:lnTo>
                  <a:lnTo>
                    <a:pt x="292" y="113"/>
                  </a:lnTo>
                  <a:lnTo>
                    <a:pt x="310" y="102"/>
                  </a:lnTo>
                  <a:lnTo>
                    <a:pt x="319" y="97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47" y="95"/>
                  </a:lnTo>
                  <a:lnTo>
                    <a:pt x="361" y="97"/>
                  </a:lnTo>
                  <a:lnTo>
                    <a:pt x="379" y="95"/>
                  </a:lnTo>
                  <a:lnTo>
                    <a:pt x="388" y="93"/>
                  </a:lnTo>
                  <a:lnTo>
                    <a:pt x="398" y="90"/>
                  </a:lnTo>
                  <a:lnTo>
                    <a:pt x="398" y="90"/>
                  </a:lnTo>
                  <a:lnTo>
                    <a:pt x="409" y="84"/>
                  </a:lnTo>
                  <a:lnTo>
                    <a:pt x="416" y="79"/>
                  </a:lnTo>
                  <a:lnTo>
                    <a:pt x="428" y="70"/>
                  </a:lnTo>
                  <a:lnTo>
                    <a:pt x="435" y="63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51" y="56"/>
                  </a:lnTo>
                  <a:lnTo>
                    <a:pt x="461" y="55"/>
                  </a:lnTo>
                  <a:lnTo>
                    <a:pt x="488" y="53"/>
                  </a:lnTo>
                  <a:lnTo>
                    <a:pt x="520" y="49"/>
                  </a:lnTo>
                  <a:lnTo>
                    <a:pt x="535" y="47"/>
                  </a:lnTo>
                  <a:lnTo>
                    <a:pt x="550" y="44"/>
                  </a:lnTo>
                  <a:lnTo>
                    <a:pt x="550" y="44"/>
                  </a:lnTo>
                  <a:lnTo>
                    <a:pt x="601" y="30"/>
                  </a:lnTo>
                  <a:lnTo>
                    <a:pt x="618" y="26"/>
                  </a:lnTo>
                  <a:lnTo>
                    <a:pt x="629" y="23"/>
                  </a:lnTo>
                  <a:lnTo>
                    <a:pt x="629" y="23"/>
                  </a:lnTo>
                  <a:lnTo>
                    <a:pt x="645" y="11"/>
                  </a:lnTo>
                  <a:lnTo>
                    <a:pt x="653" y="5"/>
                  </a:lnTo>
                  <a:lnTo>
                    <a:pt x="660" y="2"/>
                  </a:lnTo>
                  <a:lnTo>
                    <a:pt x="660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0" y="2"/>
                  </a:lnTo>
                  <a:lnTo>
                    <a:pt x="683" y="5"/>
                  </a:lnTo>
                  <a:lnTo>
                    <a:pt x="689" y="11"/>
                  </a:lnTo>
                  <a:lnTo>
                    <a:pt x="692" y="19"/>
                  </a:lnTo>
                  <a:lnTo>
                    <a:pt x="692" y="33"/>
                  </a:lnTo>
                  <a:lnTo>
                    <a:pt x="692" y="33"/>
                  </a:lnTo>
                  <a:lnTo>
                    <a:pt x="692" y="60"/>
                  </a:lnTo>
                  <a:lnTo>
                    <a:pt x="690" y="81"/>
                  </a:lnTo>
                  <a:lnTo>
                    <a:pt x="689" y="93"/>
                  </a:lnTo>
                  <a:lnTo>
                    <a:pt x="690" y="97"/>
                  </a:lnTo>
                  <a:lnTo>
                    <a:pt x="690" y="99"/>
                  </a:lnTo>
                  <a:lnTo>
                    <a:pt x="690" y="99"/>
                  </a:lnTo>
                  <a:lnTo>
                    <a:pt x="696" y="104"/>
                  </a:lnTo>
                  <a:lnTo>
                    <a:pt x="697" y="107"/>
                  </a:lnTo>
                  <a:lnTo>
                    <a:pt x="696" y="111"/>
                  </a:lnTo>
                  <a:lnTo>
                    <a:pt x="696" y="111"/>
                  </a:lnTo>
                  <a:lnTo>
                    <a:pt x="692" y="113"/>
                  </a:lnTo>
                  <a:lnTo>
                    <a:pt x="690" y="113"/>
                  </a:lnTo>
                  <a:lnTo>
                    <a:pt x="687" y="109"/>
                  </a:lnTo>
                  <a:lnTo>
                    <a:pt x="685" y="109"/>
                  </a:lnTo>
                  <a:lnTo>
                    <a:pt x="683" y="111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78" y="143"/>
                  </a:lnTo>
                  <a:lnTo>
                    <a:pt x="671" y="167"/>
                  </a:lnTo>
                  <a:lnTo>
                    <a:pt x="662" y="190"/>
                  </a:lnTo>
                  <a:lnTo>
                    <a:pt x="655" y="210"/>
                  </a:lnTo>
                  <a:lnTo>
                    <a:pt x="655" y="210"/>
                  </a:lnTo>
                  <a:lnTo>
                    <a:pt x="648" y="227"/>
                  </a:lnTo>
                  <a:lnTo>
                    <a:pt x="641" y="248"/>
                  </a:lnTo>
                  <a:lnTo>
                    <a:pt x="636" y="266"/>
                  </a:lnTo>
                  <a:lnTo>
                    <a:pt x="631" y="276"/>
                  </a:lnTo>
                  <a:lnTo>
                    <a:pt x="631" y="276"/>
                  </a:lnTo>
                  <a:lnTo>
                    <a:pt x="625" y="284"/>
                  </a:lnTo>
                  <a:lnTo>
                    <a:pt x="618" y="292"/>
                  </a:lnTo>
                  <a:lnTo>
                    <a:pt x="611" y="303"/>
                  </a:lnTo>
                  <a:lnTo>
                    <a:pt x="609" y="310"/>
                  </a:lnTo>
                  <a:lnTo>
                    <a:pt x="608" y="319"/>
                  </a:lnTo>
                  <a:lnTo>
                    <a:pt x="608" y="319"/>
                  </a:lnTo>
                  <a:lnTo>
                    <a:pt x="608" y="336"/>
                  </a:lnTo>
                  <a:lnTo>
                    <a:pt x="606" y="356"/>
                  </a:lnTo>
                  <a:lnTo>
                    <a:pt x="602" y="373"/>
                  </a:lnTo>
                  <a:lnTo>
                    <a:pt x="599" y="382"/>
                  </a:lnTo>
                  <a:lnTo>
                    <a:pt x="594" y="393"/>
                  </a:lnTo>
                  <a:lnTo>
                    <a:pt x="594" y="393"/>
                  </a:lnTo>
                  <a:lnTo>
                    <a:pt x="530" y="486"/>
                  </a:lnTo>
                  <a:lnTo>
                    <a:pt x="481" y="560"/>
                  </a:lnTo>
                  <a:lnTo>
                    <a:pt x="333" y="719"/>
                  </a:lnTo>
                  <a:lnTo>
                    <a:pt x="139" y="888"/>
                  </a:lnTo>
                  <a:lnTo>
                    <a:pt x="139" y="888"/>
                  </a:lnTo>
                  <a:lnTo>
                    <a:pt x="125" y="907"/>
                  </a:lnTo>
                  <a:lnTo>
                    <a:pt x="115" y="921"/>
                  </a:lnTo>
                  <a:lnTo>
                    <a:pt x="108" y="932"/>
                  </a:lnTo>
                  <a:lnTo>
                    <a:pt x="108" y="932"/>
                  </a:lnTo>
                  <a:lnTo>
                    <a:pt x="100" y="946"/>
                  </a:lnTo>
                  <a:lnTo>
                    <a:pt x="85" y="969"/>
                  </a:lnTo>
                  <a:lnTo>
                    <a:pt x="74" y="981"/>
                  </a:lnTo>
                  <a:lnTo>
                    <a:pt x="65" y="992"/>
                  </a:lnTo>
                  <a:lnTo>
                    <a:pt x="56" y="1000"/>
                  </a:lnTo>
                  <a:lnTo>
                    <a:pt x="48" y="1004"/>
                  </a:lnTo>
                  <a:lnTo>
                    <a:pt x="48" y="100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5627693" y="3130288"/>
              <a:ext cx="902986" cy="712039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10" y="84"/>
                </a:cxn>
                <a:cxn ang="0">
                  <a:pos x="171" y="134"/>
                </a:cxn>
                <a:cxn ang="0">
                  <a:pos x="145" y="172"/>
                </a:cxn>
                <a:cxn ang="0">
                  <a:pos x="129" y="246"/>
                </a:cxn>
                <a:cxn ang="0">
                  <a:pos x="99" y="266"/>
                </a:cxn>
                <a:cxn ang="0">
                  <a:pos x="81" y="278"/>
                </a:cxn>
                <a:cxn ang="0">
                  <a:pos x="76" y="326"/>
                </a:cxn>
                <a:cxn ang="0">
                  <a:pos x="76" y="408"/>
                </a:cxn>
                <a:cxn ang="0">
                  <a:pos x="53" y="433"/>
                </a:cxn>
                <a:cxn ang="0">
                  <a:pos x="13" y="449"/>
                </a:cxn>
                <a:cxn ang="0">
                  <a:pos x="0" y="468"/>
                </a:cxn>
                <a:cxn ang="0">
                  <a:pos x="14" y="490"/>
                </a:cxn>
                <a:cxn ang="0">
                  <a:pos x="67" y="523"/>
                </a:cxn>
                <a:cxn ang="0">
                  <a:pos x="108" y="572"/>
                </a:cxn>
                <a:cxn ang="0">
                  <a:pos x="150" y="630"/>
                </a:cxn>
                <a:cxn ang="0">
                  <a:pos x="180" y="664"/>
                </a:cxn>
                <a:cxn ang="0">
                  <a:pos x="189" y="697"/>
                </a:cxn>
                <a:cxn ang="0">
                  <a:pos x="234" y="697"/>
                </a:cxn>
                <a:cxn ang="0">
                  <a:pos x="275" y="724"/>
                </a:cxn>
                <a:cxn ang="0">
                  <a:pos x="321" y="755"/>
                </a:cxn>
                <a:cxn ang="0">
                  <a:pos x="375" y="784"/>
                </a:cxn>
                <a:cxn ang="0">
                  <a:pos x="425" y="798"/>
                </a:cxn>
                <a:cxn ang="0">
                  <a:pos x="490" y="782"/>
                </a:cxn>
                <a:cxn ang="0">
                  <a:pos x="562" y="766"/>
                </a:cxn>
                <a:cxn ang="0">
                  <a:pos x="606" y="766"/>
                </a:cxn>
                <a:cxn ang="0">
                  <a:pos x="634" y="770"/>
                </a:cxn>
                <a:cxn ang="0">
                  <a:pos x="680" y="759"/>
                </a:cxn>
                <a:cxn ang="0">
                  <a:pos x="703" y="724"/>
                </a:cxn>
                <a:cxn ang="0">
                  <a:pos x="719" y="711"/>
                </a:cxn>
                <a:cxn ang="0">
                  <a:pos x="779" y="699"/>
                </a:cxn>
                <a:cxn ang="0">
                  <a:pos x="849" y="637"/>
                </a:cxn>
                <a:cxn ang="0">
                  <a:pos x="1009" y="468"/>
                </a:cxn>
                <a:cxn ang="0">
                  <a:pos x="1007" y="458"/>
                </a:cxn>
                <a:cxn ang="0">
                  <a:pos x="974" y="456"/>
                </a:cxn>
                <a:cxn ang="0">
                  <a:pos x="870" y="431"/>
                </a:cxn>
                <a:cxn ang="0">
                  <a:pos x="784" y="391"/>
                </a:cxn>
                <a:cxn ang="0">
                  <a:pos x="743" y="359"/>
                </a:cxn>
                <a:cxn ang="0">
                  <a:pos x="691" y="303"/>
                </a:cxn>
                <a:cxn ang="0">
                  <a:pos x="682" y="273"/>
                </a:cxn>
                <a:cxn ang="0">
                  <a:pos x="689" y="239"/>
                </a:cxn>
                <a:cxn ang="0">
                  <a:pos x="654" y="257"/>
                </a:cxn>
                <a:cxn ang="0">
                  <a:pos x="604" y="259"/>
                </a:cxn>
                <a:cxn ang="0">
                  <a:pos x="587" y="245"/>
                </a:cxn>
                <a:cxn ang="0">
                  <a:pos x="587" y="194"/>
                </a:cxn>
                <a:cxn ang="0">
                  <a:pos x="608" y="153"/>
                </a:cxn>
                <a:cxn ang="0">
                  <a:pos x="601" y="141"/>
                </a:cxn>
                <a:cxn ang="0">
                  <a:pos x="548" y="106"/>
                </a:cxn>
                <a:cxn ang="0">
                  <a:pos x="534" y="79"/>
                </a:cxn>
                <a:cxn ang="0">
                  <a:pos x="513" y="63"/>
                </a:cxn>
                <a:cxn ang="0">
                  <a:pos x="451" y="44"/>
                </a:cxn>
                <a:cxn ang="0">
                  <a:pos x="400" y="12"/>
                </a:cxn>
                <a:cxn ang="0">
                  <a:pos x="365" y="2"/>
                </a:cxn>
                <a:cxn ang="0">
                  <a:pos x="294" y="2"/>
                </a:cxn>
                <a:cxn ang="0">
                  <a:pos x="248" y="9"/>
                </a:cxn>
                <a:cxn ang="0">
                  <a:pos x="226" y="2"/>
                </a:cxn>
              </a:cxnLst>
              <a:rect l="0" t="0" r="r" b="b"/>
              <a:pathLst>
                <a:path w="1011" h="798">
                  <a:moveTo>
                    <a:pt x="226" y="2"/>
                  </a:moveTo>
                  <a:lnTo>
                    <a:pt x="226" y="2"/>
                  </a:lnTo>
                  <a:lnTo>
                    <a:pt x="222" y="21"/>
                  </a:lnTo>
                  <a:lnTo>
                    <a:pt x="213" y="53"/>
                  </a:lnTo>
                  <a:lnTo>
                    <a:pt x="213" y="53"/>
                  </a:lnTo>
                  <a:lnTo>
                    <a:pt x="212" y="63"/>
                  </a:lnTo>
                  <a:lnTo>
                    <a:pt x="212" y="74"/>
                  </a:lnTo>
                  <a:lnTo>
                    <a:pt x="210" y="84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194" y="107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60" y="146"/>
                  </a:lnTo>
                  <a:lnTo>
                    <a:pt x="152" y="158"/>
                  </a:lnTo>
                  <a:lnTo>
                    <a:pt x="145" y="17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34" y="231"/>
                  </a:lnTo>
                  <a:lnTo>
                    <a:pt x="129" y="246"/>
                  </a:lnTo>
                  <a:lnTo>
                    <a:pt x="125" y="252"/>
                  </a:lnTo>
                  <a:lnTo>
                    <a:pt x="122" y="255"/>
                  </a:lnTo>
                  <a:lnTo>
                    <a:pt x="122" y="255"/>
                  </a:lnTo>
                  <a:lnTo>
                    <a:pt x="99" y="266"/>
                  </a:lnTo>
                  <a:lnTo>
                    <a:pt x="88" y="271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1" y="278"/>
                  </a:lnTo>
                  <a:lnTo>
                    <a:pt x="78" y="287"/>
                  </a:lnTo>
                  <a:lnTo>
                    <a:pt x="76" y="303"/>
                  </a:lnTo>
                  <a:lnTo>
                    <a:pt x="76" y="326"/>
                  </a:lnTo>
                  <a:lnTo>
                    <a:pt x="76" y="326"/>
                  </a:lnTo>
                  <a:lnTo>
                    <a:pt x="79" y="377"/>
                  </a:lnTo>
                  <a:lnTo>
                    <a:pt x="79" y="396"/>
                  </a:lnTo>
                  <a:lnTo>
                    <a:pt x="79" y="403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1" y="417"/>
                  </a:lnTo>
                  <a:lnTo>
                    <a:pt x="64" y="424"/>
                  </a:lnTo>
                  <a:lnTo>
                    <a:pt x="53" y="433"/>
                  </a:lnTo>
                  <a:lnTo>
                    <a:pt x="37" y="438"/>
                  </a:lnTo>
                  <a:lnTo>
                    <a:pt x="37" y="438"/>
                  </a:lnTo>
                  <a:lnTo>
                    <a:pt x="20" y="445"/>
                  </a:lnTo>
                  <a:lnTo>
                    <a:pt x="13" y="449"/>
                  </a:lnTo>
                  <a:lnTo>
                    <a:pt x="7" y="454"/>
                  </a:lnTo>
                  <a:lnTo>
                    <a:pt x="4" y="458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2" y="475"/>
                  </a:lnTo>
                  <a:lnTo>
                    <a:pt x="2" y="475"/>
                  </a:lnTo>
                  <a:lnTo>
                    <a:pt x="7" y="482"/>
                  </a:lnTo>
                  <a:lnTo>
                    <a:pt x="14" y="490"/>
                  </a:lnTo>
                  <a:lnTo>
                    <a:pt x="34" y="502"/>
                  </a:lnTo>
                  <a:lnTo>
                    <a:pt x="60" y="518"/>
                  </a:lnTo>
                  <a:lnTo>
                    <a:pt x="60" y="518"/>
                  </a:lnTo>
                  <a:lnTo>
                    <a:pt x="67" y="523"/>
                  </a:lnTo>
                  <a:lnTo>
                    <a:pt x="79" y="537"/>
                  </a:lnTo>
                  <a:lnTo>
                    <a:pt x="95" y="553"/>
                  </a:lnTo>
                  <a:lnTo>
                    <a:pt x="101" y="563"/>
                  </a:lnTo>
                  <a:lnTo>
                    <a:pt x="108" y="572"/>
                  </a:lnTo>
                  <a:lnTo>
                    <a:pt x="108" y="572"/>
                  </a:lnTo>
                  <a:lnTo>
                    <a:pt x="118" y="592"/>
                  </a:lnTo>
                  <a:lnTo>
                    <a:pt x="131" y="608"/>
                  </a:lnTo>
                  <a:lnTo>
                    <a:pt x="150" y="630"/>
                  </a:lnTo>
                  <a:lnTo>
                    <a:pt x="150" y="630"/>
                  </a:lnTo>
                  <a:lnTo>
                    <a:pt x="160" y="641"/>
                  </a:lnTo>
                  <a:lnTo>
                    <a:pt x="175" y="655"/>
                  </a:lnTo>
                  <a:lnTo>
                    <a:pt x="180" y="664"/>
                  </a:lnTo>
                  <a:lnTo>
                    <a:pt x="185" y="674"/>
                  </a:lnTo>
                  <a:lnTo>
                    <a:pt x="187" y="685"/>
                  </a:lnTo>
                  <a:lnTo>
                    <a:pt x="189" y="697"/>
                  </a:lnTo>
                  <a:lnTo>
                    <a:pt x="189" y="697"/>
                  </a:lnTo>
                  <a:lnTo>
                    <a:pt x="194" y="696"/>
                  </a:lnTo>
                  <a:lnTo>
                    <a:pt x="208" y="696"/>
                  </a:lnTo>
                  <a:lnTo>
                    <a:pt x="226" y="696"/>
                  </a:lnTo>
                  <a:lnTo>
                    <a:pt x="234" y="697"/>
                  </a:lnTo>
                  <a:lnTo>
                    <a:pt x="241" y="701"/>
                  </a:lnTo>
                  <a:lnTo>
                    <a:pt x="241" y="701"/>
                  </a:lnTo>
                  <a:lnTo>
                    <a:pt x="257" y="711"/>
                  </a:lnTo>
                  <a:lnTo>
                    <a:pt x="275" y="724"/>
                  </a:lnTo>
                  <a:lnTo>
                    <a:pt x="293" y="738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21" y="755"/>
                  </a:lnTo>
                  <a:lnTo>
                    <a:pt x="335" y="764"/>
                  </a:lnTo>
                  <a:lnTo>
                    <a:pt x="354" y="775"/>
                  </a:lnTo>
                  <a:lnTo>
                    <a:pt x="365" y="780"/>
                  </a:lnTo>
                  <a:lnTo>
                    <a:pt x="375" y="784"/>
                  </a:lnTo>
                  <a:lnTo>
                    <a:pt x="375" y="784"/>
                  </a:lnTo>
                  <a:lnTo>
                    <a:pt x="405" y="794"/>
                  </a:lnTo>
                  <a:lnTo>
                    <a:pt x="414" y="796"/>
                  </a:lnTo>
                  <a:lnTo>
                    <a:pt x="425" y="798"/>
                  </a:lnTo>
                  <a:lnTo>
                    <a:pt x="425" y="798"/>
                  </a:lnTo>
                  <a:lnTo>
                    <a:pt x="444" y="794"/>
                  </a:lnTo>
                  <a:lnTo>
                    <a:pt x="467" y="789"/>
                  </a:lnTo>
                  <a:lnTo>
                    <a:pt x="490" y="782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37" y="771"/>
                  </a:lnTo>
                  <a:lnTo>
                    <a:pt x="562" y="766"/>
                  </a:lnTo>
                  <a:lnTo>
                    <a:pt x="574" y="766"/>
                  </a:lnTo>
                  <a:lnTo>
                    <a:pt x="587" y="766"/>
                  </a:lnTo>
                  <a:lnTo>
                    <a:pt x="587" y="766"/>
                  </a:lnTo>
                  <a:lnTo>
                    <a:pt x="606" y="766"/>
                  </a:lnTo>
                  <a:lnTo>
                    <a:pt x="618" y="764"/>
                  </a:lnTo>
                  <a:lnTo>
                    <a:pt x="627" y="764"/>
                  </a:lnTo>
                  <a:lnTo>
                    <a:pt x="634" y="770"/>
                  </a:lnTo>
                  <a:lnTo>
                    <a:pt x="634" y="770"/>
                  </a:lnTo>
                  <a:lnTo>
                    <a:pt x="654" y="768"/>
                  </a:lnTo>
                  <a:lnTo>
                    <a:pt x="668" y="766"/>
                  </a:lnTo>
                  <a:lnTo>
                    <a:pt x="675" y="763"/>
                  </a:lnTo>
                  <a:lnTo>
                    <a:pt x="680" y="759"/>
                  </a:lnTo>
                  <a:lnTo>
                    <a:pt x="680" y="759"/>
                  </a:lnTo>
                  <a:lnTo>
                    <a:pt x="689" y="750"/>
                  </a:lnTo>
                  <a:lnTo>
                    <a:pt x="696" y="736"/>
                  </a:lnTo>
                  <a:lnTo>
                    <a:pt x="703" y="724"/>
                  </a:lnTo>
                  <a:lnTo>
                    <a:pt x="706" y="718"/>
                  </a:lnTo>
                  <a:lnTo>
                    <a:pt x="712" y="715"/>
                  </a:lnTo>
                  <a:lnTo>
                    <a:pt x="712" y="715"/>
                  </a:lnTo>
                  <a:lnTo>
                    <a:pt x="719" y="711"/>
                  </a:lnTo>
                  <a:lnTo>
                    <a:pt x="727" y="710"/>
                  </a:lnTo>
                  <a:lnTo>
                    <a:pt x="749" y="706"/>
                  </a:lnTo>
                  <a:lnTo>
                    <a:pt x="770" y="703"/>
                  </a:lnTo>
                  <a:lnTo>
                    <a:pt x="779" y="699"/>
                  </a:lnTo>
                  <a:lnTo>
                    <a:pt x="786" y="696"/>
                  </a:lnTo>
                  <a:lnTo>
                    <a:pt x="786" y="696"/>
                  </a:lnTo>
                  <a:lnTo>
                    <a:pt x="810" y="674"/>
                  </a:lnTo>
                  <a:lnTo>
                    <a:pt x="849" y="637"/>
                  </a:lnTo>
                  <a:lnTo>
                    <a:pt x="904" y="585"/>
                  </a:lnTo>
                  <a:lnTo>
                    <a:pt x="985" y="498"/>
                  </a:lnTo>
                  <a:lnTo>
                    <a:pt x="1009" y="468"/>
                  </a:lnTo>
                  <a:lnTo>
                    <a:pt x="1009" y="468"/>
                  </a:lnTo>
                  <a:lnTo>
                    <a:pt x="1011" y="467"/>
                  </a:lnTo>
                  <a:lnTo>
                    <a:pt x="1011" y="461"/>
                  </a:lnTo>
                  <a:lnTo>
                    <a:pt x="1011" y="460"/>
                  </a:lnTo>
                  <a:lnTo>
                    <a:pt x="1007" y="458"/>
                  </a:lnTo>
                  <a:lnTo>
                    <a:pt x="1004" y="456"/>
                  </a:lnTo>
                  <a:lnTo>
                    <a:pt x="995" y="456"/>
                  </a:lnTo>
                  <a:lnTo>
                    <a:pt x="995" y="456"/>
                  </a:lnTo>
                  <a:lnTo>
                    <a:pt x="974" y="456"/>
                  </a:lnTo>
                  <a:lnTo>
                    <a:pt x="946" y="453"/>
                  </a:lnTo>
                  <a:lnTo>
                    <a:pt x="911" y="445"/>
                  </a:lnTo>
                  <a:lnTo>
                    <a:pt x="891" y="440"/>
                  </a:lnTo>
                  <a:lnTo>
                    <a:pt x="870" y="431"/>
                  </a:lnTo>
                  <a:lnTo>
                    <a:pt x="870" y="431"/>
                  </a:lnTo>
                  <a:lnTo>
                    <a:pt x="833" y="416"/>
                  </a:lnTo>
                  <a:lnTo>
                    <a:pt x="805" y="403"/>
                  </a:lnTo>
                  <a:lnTo>
                    <a:pt x="784" y="391"/>
                  </a:lnTo>
                  <a:lnTo>
                    <a:pt x="770" y="382"/>
                  </a:lnTo>
                  <a:lnTo>
                    <a:pt x="770" y="382"/>
                  </a:lnTo>
                  <a:lnTo>
                    <a:pt x="756" y="373"/>
                  </a:lnTo>
                  <a:lnTo>
                    <a:pt x="743" y="359"/>
                  </a:lnTo>
                  <a:lnTo>
                    <a:pt x="726" y="342"/>
                  </a:lnTo>
                  <a:lnTo>
                    <a:pt x="726" y="342"/>
                  </a:lnTo>
                  <a:lnTo>
                    <a:pt x="710" y="326"/>
                  </a:lnTo>
                  <a:lnTo>
                    <a:pt x="691" y="303"/>
                  </a:lnTo>
                  <a:lnTo>
                    <a:pt x="691" y="303"/>
                  </a:lnTo>
                  <a:lnTo>
                    <a:pt x="687" y="298"/>
                  </a:lnTo>
                  <a:lnTo>
                    <a:pt x="685" y="289"/>
                  </a:lnTo>
                  <a:lnTo>
                    <a:pt x="682" y="273"/>
                  </a:lnTo>
                  <a:lnTo>
                    <a:pt x="678" y="252"/>
                  </a:lnTo>
                  <a:lnTo>
                    <a:pt x="692" y="238"/>
                  </a:lnTo>
                  <a:lnTo>
                    <a:pt x="692" y="238"/>
                  </a:lnTo>
                  <a:lnTo>
                    <a:pt x="689" y="239"/>
                  </a:lnTo>
                  <a:lnTo>
                    <a:pt x="680" y="246"/>
                  </a:lnTo>
                  <a:lnTo>
                    <a:pt x="668" y="253"/>
                  </a:lnTo>
                  <a:lnTo>
                    <a:pt x="662" y="257"/>
                  </a:lnTo>
                  <a:lnTo>
                    <a:pt x="654" y="257"/>
                  </a:lnTo>
                  <a:lnTo>
                    <a:pt x="654" y="257"/>
                  </a:lnTo>
                  <a:lnTo>
                    <a:pt x="636" y="259"/>
                  </a:lnTo>
                  <a:lnTo>
                    <a:pt x="615" y="261"/>
                  </a:lnTo>
                  <a:lnTo>
                    <a:pt x="604" y="259"/>
                  </a:lnTo>
                  <a:lnTo>
                    <a:pt x="597" y="257"/>
                  </a:lnTo>
                  <a:lnTo>
                    <a:pt x="590" y="252"/>
                  </a:lnTo>
                  <a:lnTo>
                    <a:pt x="588" y="248"/>
                  </a:lnTo>
                  <a:lnTo>
                    <a:pt x="587" y="245"/>
                  </a:lnTo>
                  <a:lnTo>
                    <a:pt x="587" y="245"/>
                  </a:lnTo>
                  <a:lnTo>
                    <a:pt x="583" y="225"/>
                  </a:lnTo>
                  <a:lnTo>
                    <a:pt x="583" y="208"/>
                  </a:lnTo>
                  <a:lnTo>
                    <a:pt x="587" y="194"/>
                  </a:lnTo>
                  <a:lnTo>
                    <a:pt x="592" y="181"/>
                  </a:lnTo>
                  <a:lnTo>
                    <a:pt x="592" y="181"/>
                  </a:lnTo>
                  <a:lnTo>
                    <a:pt x="604" y="160"/>
                  </a:lnTo>
                  <a:lnTo>
                    <a:pt x="608" y="153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6" y="146"/>
                  </a:lnTo>
                  <a:lnTo>
                    <a:pt x="601" y="141"/>
                  </a:lnTo>
                  <a:lnTo>
                    <a:pt x="583" y="130"/>
                  </a:lnTo>
                  <a:lnTo>
                    <a:pt x="564" y="116"/>
                  </a:lnTo>
                  <a:lnTo>
                    <a:pt x="548" y="106"/>
                  </a:lnTo>
                  <a:lnTo>
                    <a:pt x="548" y="106"/>
                  </a:lnTo>
                  <a:lnTo>
                    <a:pt x="544" y="100"/>
                  </a:lnTo>
                  <a:lnTo>
                    <a:pt x="541" y="95"/>
                  </a:lnTo>
                  <a:lnTo>
                    <a:pt x="537" y="84"/>
                  </a:lnTo>
                  <a:lnTo>
                    <a:pt x="534" y="79"/>
                  </a:lnTo>
                  <a:lnTo>
                    <a:pt x="528" y="74"/>
                  </a:lnTo>
                  <a:lnTo>
                    <a:pt x="521" y="69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493" y="56"/>
                  </a:lnTo>
                  <a:lnTo>
                    <a:pt x="477" y="53"/>
                  </a:lnTo>
                  <a:lnTo>
                    <a:pt x="462" y="49"/>
                  </a:lnTo>
                  <a:lnTo>
                    <a:pt x="451" y="44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19" y="23"/>
                  </a:lnTo>
                  <a:lnTo>
                    <a:pt x="400" y="12"/>
                  </a:lnTo>
                  <a:lnTo>
                    <a:pt x="391" y="7"/>
                  </a:lnTo>
                  <a:lnTo>
                    <a:pt x="384" y="5"/>
                  </a:lnTo>
                  <a:lnTo>
                    <a:pt x="374" y="3"/>
                  </a:lnTo>
                  <a:lnTo>
                    <a:pt x="365" y="2"/>
                  </a:lnTo>
                  <a:lnTo>
                    <a:pt x="365" y="2"/>
                  </a:lnTo>
                  <a:lnTo>
                    <a:pt x="324" y="0"/>
                  </a:lnTo>
                  <a:lnTo>
                    <a:pt x="307" y="0"/>
                  </a:lnTo>
                  <a:lnTo>
                    <a:pt x="294" y="2"/>
                  </a:lnTo>
                  <a:lnTo>
                    <a:pt x="294" y="2"/>
                  </a:lnTo>
                  <a:lnTo>
                    <a:pt x="280" y="5"/>
                  </a:lnTo>
                  <a:lnTo>
                    <a:pt x="259" y="9"/>
                  </a:lnTo>
                  <a:lnTo>
                    <a:pt x="248" y="9"/>
                  </a:lnTo>
                  <a:lnTo>
                    <a:pt x="240" y="9"/>
                  </a:lnTo>
                  <a:lnTo>
                    <a:pt x="231" y="5"/>
                  </a:lnTo>
                  <a:lnTo>
                    <a:pt x="226" y="2"/>
                  </a:lnTo>
                  <a:lnTo>
                    <a:pt x="226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5823994" y="2900079"/>
              <a:ext cx="387248" cy="362266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94" y="16"/>
                </a:cxn>
                <a:cxn ang="0">
                  <a:pos x="57" y="63"/>
                </a:cxn>
                <a:cxn ang="0">
                  <a:pos x="36" y="77"/>
                </a:cxn>
                <a:cxn ang="0">
                  <a:pos x="23" y="90"/>
                </a:cxn>
                <a:cxn ang="0">
                  <a:pos x="18" y="118"/>
                </a:cxn>
                <a:cxn ang="0">
                  <a:pos x="13" y="144"/>
                </a:cxn>
                <a:cxn ang="0">
                  <a:pos x="7" y="171"/>
                </a:cxn>
                <a:cxn ang="0">
                  <a:pos x="0" y="225"/>
                </a:cxn>
                <a:cxn ang="0">
                  <a:pos x="6" y="264"/>
                </a:cxn>
                <a:cxn ang="0">
                  <a:pos x="43" y="267"/>
                </a:cxn>
                <a:cxn ang="0">
                  <a:pos x="60" y="264"/>
                </a:cxn>
                <a:cxn ang="0">
                  <a:pos x="106" y="259"/>
                </a:cxn>
                <a:cxn ang="0">
                  <a:pos x="155" y="260"/>
                </a:cxn>
                <a:cxn ang="0">
                  <a:pos x="203" y="283"/>
                </a:cxn>
                <a:cxn ang="0">
                  <a:pos x="236" y="303"/>
                </a:cxn>
                <a:cxn ang="0">
                  <a:pos x="273" y="315"/>
                </a:cxn>
                <a:cxn ang="0">
                  <a:pos x="300" y="326"/>
                </a:cxn>
                <a:cxn ang="0">
                  <a:pos x="319" y="343"/>
                </a:cxn>
                <a:cxn ang="0">
                  <a:pos x="326" y="357"/>
                </a:cxn>
                <a:cxn ang="0">
                  <a:pos x="368" y="391"/>
                </a:cxn>
                <a:cxn ang="0">
                  <a:pos x="398" y="405"/>
                </a:cxn>
                <a:cxn ang="0">
                  <a:pos x="412" y="396"/>
                </a:cxn>
                <a:cxn ang="0">
                  <a:pos x="426" y="378"/>
                </a:cxn>
                <a:cxn ang="0">
                  <a:pos x="434" y="363"/>
                </a:cxn>
                <a:cxn ang="0">
                  <a:pos x="426" y="355"/>
                </a:cxn>
                <a:cxn ang="0">
                  <a:pos x="388" y="340"/>
                </a:cxn>
                <a:cxn ang="0">
                  <a:pos x="358" y="322"/>
                </a:cxn>
                <a:cxn ang="0">
                  <a:pos x="347" y="308"/>
                </a:cxn>
                <a:cxn ang="0">
                  <a:pos x="323" y="266"/>
                </a:cxn>
                <a:cxn ang="0">
                  <a:pos x="310" y="259"/>
                </a:cxn>
                <a:cxn ang="0">
                  <a:pos x="286" y="255"/>
                </a:cxn>
                <a:cxn ang="0">
                  <a:pos x="272" y="246"/>
                </a:cxn>
                <a:cxn ang="0">
                  <a:pos x="263" y="229"/>
                </a:cxn>
                <a:cxn ang="0">
                  <a:pos x="250" y="216"/>
                </a:cxn>
                <a:cxn ang="0">
                  <a:pos x="227" y="195"/>
                </a:cxn>
                <a:cxn ang="0">
                  <a:pos x="220" y="195"/>
                </a:cxn>
                <a:cxn ang="0">
                  <a:pos x="210" y="202"/>
                </a:cxn>
                <a:cxn ang="0">
                  <a:pos x="196" y="204"/>
                </a:cxn>
                <a:cxn ang="0">
                  <a:pos x="187" y="192"/>
                </a:cxn>
                <a:cxn ang="0">
                  <a:pos x="175" y="153"/>
                </a:cxn>
                <a:cxn ang="0">
                  <a:pos x="166" y="109"/>
                </a:cxn>
                <a:cxn ang="0">
                  <a:pos x="141" y="45"/>
                </a:cxn>
                <a:cxn ang="0">
                  <a:pos x="117" y="8"/>
                </a:cxn>
              </a:cxnLst>
              <a:rect l="0" t="0" r="r" b="b"/>
              <a:pathLst>
                <a:path w="434" h="405">
                  <a:moveTo>
                    <a:pt x="110" y="0"/>
                  </a:moveTo>
                  <a:lnTo>
                    <a:pt x="110" y="0"/>
                  </a:lnTo>
                  <a:lnTo>
                    <a:pt x="106" y="1"/>
                  </a:lnTo>
                  <a:lnTo>
                    <a:pt x="101" y="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74" y="42"/>
                  </a:lnTo>
                  <a:lnTo>
                    <a:pt x="65" y="5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46" y="70"/>
                  </a:lnTo>
                  <a:lnTo>
                    <a:pt x="36" y="77"/>
                  </a:lnTo>
                  <a:lnTo>
                    <a:pt x="27" y="84"/>
                  </a:lnTo>
                  <a:lnTo>
                    <a:pt x="25" y="86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1" y="10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30"/>
                  </a:lnTo>
                  <a:lnTo>
                    <a:pt x="13" y="144"/>
                  </a:lnTo>
                  <a:lnTo>
                    <a:pt x="9" y="160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6" y="183"/>
                  </a:lnTo>
                  <a:lnTo>
                    <a:pt x="2" y="202"/>
                  </a:lnTo>
                  <a:lnTo>
                    <a:pt x="0" y="225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4"/>
                  </a:lnTo>
                  <a:lnTo>
                    <a:pt x="6" y="264"/>
                  </a:lnTo>
                  <a:lnTo>
                    <a:pt x="25" y="266"/>
                  </a:lnTo>
                  <a:lnTo>
                    <a:pt x="43" y="267"/>
                  </a:lnTo>
                  <a:lnTo>
                    <a:pt x="51" y="266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71" y="262"/>
                  </a:lnTo>
                  <a:lnTo>
                    <a:pt x="81" y="260"/>
                  </a:lnTo>
                  <a:lnTo>
                    <a:pt x="106" y="259"/>
                  </a:lnTo>
                  <a:lnTo>
                    <a:pt x="145" y="259"/>
                  </a:lnTo>
                  <a:lnTo>
                    <a:pt x="145" y="259"/>
                  </a:lnTo>
                  <a:lnTo>
                    <a:pt x="155" y="260"/>
                  </a:lnTo>
                  <a:lnTo>
                    <a:pt x="168" y="266"/>
                  </a:lnTo>
                  <a:lnTo>
                    <a:pt x="183" y="27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20" y="296"/>
                  </a:lnTo>
                  <a:lnTo>
                    <a:pt x="236" y="303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73" y="315"/>
                  </a:lnTo>
                  <a:lnTo>
                    <a:pt x="286" y="317"/>
                  </a:lnTo>
                  <a:lnTo>
                    <a:pt x="293" y="320"/>
                  </a:lnTo>
                  <a:lnTo>
                    <a:pt x="300" y="326"/>
                  </a:lnTo>
                  <a:lnTo>
                    <a:pt x="308" y="333"/>
                  </a:lnTo>
                  <a:lnTo>
                    <a:pt x="319" y="343"/>
                  </a:lnTo>
                  <a:lnTo>
                    <a:pt x="319" y="343"/>
                  </a:lnTo>
                  <a:lnTo>
                    <a:pt x="319" y="345"/>
                  </a:lnTo>
                  <a:lnTo>
                    <a:pt x="321" y="350"/>
                  </a:lnTo>
                  <a:lnTo>
                    <a:pt x="326" y="357"/>
                  </a:lnTo>
                  <a:lnTo>
                    <a:pt x="335" y="366"/>
                  </a:lnTo>
                  <a:lnTo>
                    <a:pt x="335" y="366"/>
                  </a:lnTo>
                  <a:lnTo>
                    <a:pt x="368" y="391"/>
                  </a:lnTo>
                  <a:lnTo>
                    <a:pt x="388" y="405"/>
                  </a:lnTo>
                  <a:lnTo>
                    <a:pt x="388" y="405"/>
                  </a:lnTo>
                  <a:lnTo>
                    <a:pt x="398" y="405"/>
                  </a:lnTo>
                  <a:lnTo>
                    <a:pt x="407" y="401"/>
                  </a:lnTo>
                  <a:lnTo>
                    <a:pt x="411" y="400"/>
                  </a:lnTo>
                  <a:lnTo>
                    <a:pt x="412" y="396"/>
                  </a:lnTo>
                  <a:lnTo>
                    <a:pt x="412" y="396"/>
                  </a:lnTo>
                  <a:lnTo>
                    <a:pt x="419" y="389"/>
                  </a:lnTo>
                  <a:lnTo>
                    <a:pt x="426" y="378"/>
                  </a:lnTo>
                  <a:lnTo>
                    <a:pt x="432" y="370"/>
                  </a:lnTo>
                  <a:lnTo>
                    <a:pt x="434" y="366"/>
                  </a:lnTo>
                  <a:lnTo>
                    <a:pt x="434" y="363"/>
                  </a:lnTo>
                  <a:lnTo>
                    <a:pt x="434" y="363"/>
                  </a:lnTo>
                  <a:lnTo>
                    <a:pt x="430" y="359"/>
                  </a:lnTo>
                  <a:lnTo>
                    <a:pt x="426" y="355"/>
                  </a:lnTo>
                  <a:lnTo>
                    <a:pt x="405" y="347"/>
                  </a:lnTo>
                  <a:lnTo>
                    <a:pt x="405" y="347"/>
                  </a:lnTo>
                  <a:lnTo>
                    <a:pt x="388" y="340"/>
                  </a:lnTo>
                  <a:lnTo>
                    <a:pt x="372" y="333"/>
                  </a:lnTo>
                  <a:lnTo>
                    <a:pt x="365" y="327"/>
                  </a:lnTo>
                  <a:lnTo>
                    <a:pt x="358" y="322"/>
                  </a:lnTo>
                  <a:lnTo>
                    <a:pt x="353" y="315"/>
                  </a:lnTo>
                  <a:lnTo>
                    <a:pt x="347" y="308"/>
                  </a:lnTo>
                  <a:lnTo>
                    <a:pt x="347" y="308"/>
                  </a:lnTo>
                  <a:lnTo>
                    <a:pt x="335" y="282"/>
                  </a:lnTo>
                  <a:lnTo>
                    <a:pt x="328" y="271"/>
                  </a:lnTo>
                  <a:lnTo>
                    <a:pt x="323" y="266"/>
                  </a:lnTo>
                  <a:lnTo>
                    <a:pt x="317" y="262"/>
                  </a:lnTo>
                  <a:lnTo>
                    <a:pt x="317" y="262"/>
                  </a:lnTo>
                  <a:lnTo>
                    <a:pt x="310" y="259"/>
                  </a:lnTo>
                  <a:lnTo>
                    <a:pt x="303" y="257"/>
                  </a:lnTo>
                  <a:lnTo>
                    <a:pt x="293" y="255"/>
                  </a:lnTo>
                  <a:lnTo>
                    <a:pt x="286" y="255"/>
                  </a:lnTo>
                  <a:lnTo>
                    <a:pt x="280" y="253"/>
                  </a:lnTo>
                  <a:lnTo>
                    <a:pt x="277" y="252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66" y="236"/>
                  </a:lnTo>
                  <a:lnTo>
                    <a:pt x="263" y="229"/>
                  </a:lnTo>
                  <a:lnTo>
                    <a:pt x="257" y="222"/>
                  </a:lnTo>
                  <a:lnTo>
                    <a:pt x="250" y="216"/>
                  </a:lnTo>
                  <a:lnTo>
                    <a:pt x="250" y="216"/>
                  </a:lnTo>
                  <a:lnTo>
                    <a:pt x="242" y="209"/>
                  </a:lnTo>
                  <a:lnTo>
                    <a:pt x="235" y="202"/>
                  </a:lnTo>
                  <a:lnTo>
                    <a:pt x="227" y="195"/>
                  </a:lnTo>
                  <a:lnTo>
                    <a:pt x="227" y="195"/>
                  </a:lnTo>
                  <a:lnTo>
                    <a:pt x="224" y="193"/>
                  </a:lnTo>
                  <a:lnTo>
                    <a:pt x="220" y="195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0" y="202"/>
                  </a:lnTo>
                  <a:lnTo>
                    <a:pt x="203" y="206"/>
                  </a:lnTo>
                  <a:lnTo>
                    <a:pt x="199" y="206"/>
                  </a:lnTo>
                  <a:lnTo>
                    <a:pt x="196" y="204"/>
                  </a:lnTo>
                  <a:lnTo>
                    <a:pt x="191" y="199"/>
                  </a:lnTo>
                  <a:lnTo>
                    <a:pt x="187" y="192"/>
                  </a:lnTo>
                  <a:lnTo>
                    <a:pt x="187" y="192"/>
                  </a:lnTo>
                  <a:lnTo>
                    <a:pt x="182" y="183"/>
                  </a:lnTo>
                  <a:lnTo>
                    <a:pt x="180" y="174"/>
                  </a:lnTo>
                  <a:lnTo>
                    <a:pt x="175" y="153"/>
                  </a:lnTo>
                  <a:lnTo>
                    <a:pt x="169" y="13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59" y="88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17" y="8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6032787" y="3049982"/>
              <a:ext cx="23199" cy="178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9" y="19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16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1" y="9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6" h="19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1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6146999" y="3224869"/>
              <a:ext cx="101719" cy="137411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78" y="1"/>
                </a:cxn>
                <a:cxn ang="0">
                  <a:pos x="94" y="7"/>
                </a:cxn>
                <a:cxn ang="0">
                  <a:pos x="101" y="12"/>
                </a:cxn>
                <a:cxn ang="0">
                  <a:pos x="108" y="17"/>
                </a:cxn>
                <a:cxn ang="0">
                  <a:pos x="113" y="24"/>
                </a:cxn>
                <a:cxn ang="0">
                  <a:pos x="115" y="33"/>
                </a:cxn>
                <a:cxn ang="0">
                  <a:pos x="115" y="33"/>
                </a:cxn>
                <a:cxn ang="0">
                  <a:pos x="115" y="47"/>
                </a:cxn>
                <a:cxn ang="0">
                  <a:pos x="113" y="56"/>
                </a:cxn>
                <a:cxn ang="0">
                  <a:pos x="108" y="61"/>
                </a:cxn>
                <a:cxn ang="0">
                  <a:pos x="101" y="68"/>
                </a:cxn>
                <a:cxn ang="0">
                  <a:pos x="101" y="68"/>
                </a:cxn>
                <a:cxn ang="0">
                  <a:pos x="94" y="75"/>
                </a:cxn>
                <a:cxn ang="0">
                  <a:pos x="90" y="81"/>
                </a:cxn>
                <a:cxn ang="0">
                  <a:pos x="88" y="84"/>
                </a:cxn>
                <a:cxn ang="0">
                  <a:pos x="88" y="88"/>
                </a:cxn>
                <a:cxn ang="0">
                  <a:pos x="94" y="96"/>
                </a:cxn>
                <a:cxn ang="0">
                  <a:pos x="94" y="96"/>
                </a:cxn>
                <a:cxn ang="0">
                  <a:pos x="111" y="132"/>
                </a:cxn>
                <a:cxn ang="0">
                  <a:pos x="111" y="132"/>
                </a:cxn>
                <a:cxn ang="0">
                  <a:pos x="106" y="135"/>
                </a:cxn>
                <a:cxn ang="0">
                  <a:pos x="99" y="140"/>
                </a:cxn>
                <a:cxn ang="0">
                  <a:pos x="90" y="146"/>
                </a:cxn>
                <a:cxn ang="0">
                  <a:pos x="90" y="146"/>
                </a:cxn>
                <a:cxn ang="0">
                  <a:pos x="81" y="147"/>
                </a:cxn>
                <a:cxn ang="0">
                  <a:pos x="73" y="149"/>
                </a:cxn>
                <a:cxn ang="0">
                  <a:pos x="55" y="151"/>
                </a:cxn>
                <a:cxn ang="0">
                  <a:pos x="55" y="151"/>
                </a:cxn>
                <a:cxn ang="0">
                  <a:pos x="44" y="153"/>
                </a:cxn>
                <a:cxn ang="0">
                  <a:pos x="30" y="155"/>
                </a:cxn>
                <a:cxn ang="0">
                  <a:pos x="16" y="155"/>
                </a:cxn>
                <a:cxn ang="0">
                  <a:pos x="13" y="153"/>
                </a:cxn>
                <a:cxn ang="0">
                  <a:pos x="9" y="149"/>
                </a:cxn>
                <a:cxn ang="0">
                  <a:pos x="9" y="149"/>
                </a:cxn>
                <a:cxn ang="0">
                  <a:pos x="6" y="139"/>
                </a:cxn>
                <a:cxn ang="0">
                  <a:pos x="2" y="123"/>
                </a:cxn>
                <a:cxn ang="0">
                  <a:pos x="0" y="107"/>
                </a:cxn>
                <a:cxn ang="0">
                  <a:pos x="0" y="100"/>
                </a:cxn>
                <a:cxn ang="0">
                  <a:pos x="2" y="93"/>
                </a:cxn>
                <a:cxn ang="0">
                  <a:pos x="2" y="93"/>
                </a:cxn>
                <a:cxn ang="0">
                  <a:pos x="9" y="79"/>
                </a:cxn>
                <a:cxn ang="0">
                  <a:pos x="18" y="61"/>
                </a:cxn>
                <a:cxn ang="0">
                  <a:pos x="27" y="42"/>
                </a:cxn>
                <a:cxn ang="0">
                  <a:pos x="27" y="42"/>
                </a:cxn>
                <a:cxn ang="0">
                  <a:pos x="37" y="40"/>
                </a:cxn>
                <a:cxn ang="0">
                  <a:pos x="44" y="38"/>
                </a:cxn>
                <a:cxn ang="0">
                  <a:pos x="51" y="33"/>
                </a:cxn>
                <a:cxn ang="0">
                  <a:pos x="51" y="33"/>
                </a:cxn>
                <a:cxn ang="0">
                  <a:pos x="58" y="26"/>
                </a:cxn>
                <a:cxn ang="0">
                  <a:pos x="65" y="17"/>
                </a:cxn>
                <a:cxn ang="0">
                  <a:pos x="69" y="8"/>
                </a:cxn>
                <a:cxn ang="0">
                  <a:pos x="73" y="0"/>
                </a:cxn>
                <a:cxn ang="0">
                  <a:pos x="73" y="0"/>
                </a:cxn>
              </a:cxnLst>
              <a:rect l="0" t="0" r="r" b="b"/>
              <a:pathLst>
                <a:path w="115" h="155">
                  <a:moveTo>
                    <a:pt x="73" y="0"/>
                  </a:moveTo>
                  <a:lnTo>
                    <a:pt x="73" y="0"/>
                  </a:lnTo>
                  <a:lnTo>
                    <a:pt x="78" y="1"/>
                  </a:lnTo>
                  <a:lnTo>
                    <a:pt x="94" y="7"/>
                  </a:lnTo>
                  <a:lnTo>
                    <a:pt x="101" y="12"/>
                  </a:lnTo>
                  <a:lnTo>
                    <a:pt x="108" y="17"/>
                  </a:lnTo>
                  <a:lnTo>
                    <a:pt x="113" y="24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47"/>
                  </a:lnTo>
                  <a:lnTo>
                    <a:pt x="113" y="56"/>
                  </a:lnTo>
                  <a:lnTo>
                    <a:pt x="108" y="6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94" y="75"/>
                  </a:lnTo>
                  <a:lnTo>
                    <a:pt x="90" y="81"/>
                  </a:lnTo>
                  <a:lnTo>
                    <a:pt x="88" y="84"/>
                  </a:lnTo>
                  <a:lnTo>
                    <a:pt x="88" y="88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06" y="135"/>
                  </a:lnTo>
                  <a:lnTo>
                    <a:pt x="99" y="140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1" y="147"/>
                  </a:lnTo>
                  <a:lnTo>
                    <a:pt x="73" y="149"/>
                  </a:lnTo>
                  <a:lnTo>
                    <a:pt x="55" y="151"/>
                  </a:lnTo>
                  <a:lnTo>
                    <a:pt x="55" y="151"/>
                  </a:lnTo>
                  <a:lnTo>
                    <a:pt x="44" y="153"/>
                  </a:lnTo>
                  <a:lnTo>
                    <a:pt x="30" y="155"/>
                  </a:lnTo>
                  <a:lnTo>
                    <a:pt x="16" y="155"/>
                  </a:lnTo>
                  <a:lnTo>
                    <a:pt x="13" y="153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39"/>
                  </a:lnTo>
                  <a:lnTo>
                    <a:pt x="2" y="123"/>
                  </a:lnTo>
                  <a:lnTo>
                    <a:pt x="0" y="107"/>
                  </a:lnTo>
                  <a:lnTo>
                    <a:pt x="0" y="100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9" y="79"/>
                  </a:lnTo>
                  <a:lnTo>
                    <a:pt x="18" y="61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37" y="40"/>
                  </a:lnTo>
                  <a:lnTo>
                    <a:pt x="44" y="38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69" y="8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6213028" y="4843462"/>
              <a:ext cx="485399" cy="886925"/>
            </a:xfrm>
            <a:custGeom>
              <a:avLst/>
              <a:gdLst/>
              <a:ahLst/>
              <a:cxnLst>
                <a:cxn ang="0">
                  <a:pos x="434" y="9"/>
                </a:cxn>
                <a:cxn ang="0">
                  <a:pos x="419" y="35"/>
                </a:cxn>
                <a:cxn ang="0">
                  <a:pos x="419" y="86"/>
                </a:cxn>
                <a:cxn ang="0">
                  <a:pos x="409" y="109"/>
                </a:cxn>
                <a:cxn ang="0">
                  <a:pos x="388" y="109"/>
                </a:cxn>
                <a:cxn ang="0">
                  <a:pos x="368" y="105"/>
                </a:cxn>
                <a:cxn ang="0">
                  <a:pos x="365" y="141"/>
                </a:cxn>
                <a:cxn ang="0">
                  <a:pos x="352" y="181"/>
                </a:cxn>
                <a:cxn ang="0">
                  <a:pos x="342" y="178"/>
                </a:cxn>
                <a:cxn ang="0">
                  <a:pos x="330" y="164"/>
                </a:cxn>
                <a:cxn ang="0">
                  <a:pos x="319" y="204"/>
                </a:cxn>
                <a:cxn ang="0">
                  <a:pos x="296" y="225"/>
                </a:cxn>
                <a:cxn ang="0">
                  <a:pos x="291" y="241"/>
                </a:cxn>
                <a:cxn ang="0">
                  <a:pos x="250" y="245"/>
                </a:cxn>
                <a:cxn ang="0">
                  <a:pos x="189" y="253"/>
                </a:cxn>
                <a:cxn ang="0">
                  <a:pos x="139" y="287"/>
                </a:cxn>
                <a:cxn ang="0">
                  <a:pos x="122" y="303"/>
                </a:cxn>
                <a:cxn ang="0">
                  <a:pos x="102" y="334"/>
                </a:cxn>
                <a:cxn ang="0">
                  <a:pos x="81" y="401"/>
                </a:cxn>
                <a:cxn ang="0">
                  <a:pos x="74" y="454"/>
                </a:cxn>
                <a:cxn ang="0">
                  <a:pos x="99" y="556"/>
                </a:cxn>
                <a:cxn ang="0">
                  <a:pos x="99" y="593"/>
                </a:cxn>
                <a:cxn ang="0">
                  <a:pos x="72" y="616"/>
                </a:cxn>
                <a:cxn ang="0">
                  <a:pos x="14" y="674"/>
                </a:cxn>
                <a:cxn ang="0">
                  <a:pos x="0" y="741"/>
                </a:cxn>
                <a:cxn ang="0">
                  <a:pos x="9" y="840"/>
                </a:cxn>
                <a:cxn ang="0">
                  <a:pos x="23" y="884"/>
                </a:cxn>
                <a:cxn ang="0">
                  <a:pos x="44" y="910"/>
                </a:cxn>
                <a:cxn ang="0">
                  <a:pos x="41" y="926"/>
                </a:cxn>
                <a:cxn ang="0">
                  <a:pos x="48" y="965"/>
                </a:cxn>
                <a:cxn ang="0">
                  <a:pos x="81" y="990"/>
                </a:cxn>
                <a:cxn ang="0">
                  <a:pos x="124" y="993"/>
                </a:cxn>
                <a:cxn ang="0">
                  <a:pos x="159" y="986"/>
                </a:cxn>
                <a:cxn ang="0">
                  <a:pos x="210" y="981"/>
                </a:cxn>
                <a:cxn ang="0">
                  <a:pos x="233" y="951"/>
                </a:cxn>
                <a:cxn ang="0">
                  <a:pos x="280" y="842"/>
                </a:cxn>
                <a:cxn ang="0">
                  <a:pos x="296" y="787"/>
                </a:cxn>
                <a:cxn ang="0">
                  <a:pos x="381" y="627"/>
                </a:cxn>
                <a:cxn ang="0">
                  <a:pos x="449" y="456"/>
                </a:cxn>
                <a:cxn ang="0">
                  <a:pos x="458" y="405"/>
                </a:cxn>
                <a:cxn ang="0">
                  <a:pos x="448" y="373"/>
                </a:cxn>
                <a:cxn ang="0">
                  <a:pos x="453" y="348"/>
                </a:cxn>
                <a:cxn ang="0">
                  <a:pos x="490" y="306"/>
                </a:cxn>
                <a:cxn ang="0">
                  <a:pos x="539" y="278"/>
                </a:cxn>
                <a:cxn ang="0">
                  <a:pos x="544" y="269"/>
                </a:cxn>
                <a:cxn ang="0">
                  <a:pos x="534" y="211"/>
                </a:cxn>
                <a:cxn ang="0">
                  <a:pos x="530" y="149"/>
                </a:cxn>
                <a:cxn ang="0">
                  <a:pos x="511" y="88"/>
                </a:cxn>
                <a:cxn ang="0">
                  <a:pos x="485" y="23"/>
                </a:cxn>
                <a:cxn ang="0">
                  <a:pos x="465" y="0"/>
                </a:cxn>
                <a:cxn ang="0">
                  <a:pos x="448" y="3"/>
                </a:cxn>
              </a:cxnLst>
              <a:rect l="0" t="0" r="r" b="b"/>
              <a:pathLst>
                <a:path w="544" h="995">
                  <a:moveTo>
                    <a:pt x="448" y="3"/>
                  </a:moveTo>
                  <a:lnTo>
                    <a:pt x="448" y="3"/>
                  </a:lnTo>
                  <a:lnTo>
                    <a:pt x="444" y="5"/>
                  </a:lnTo>
                  <a:lnTo>
                    <a:pt x="434" y="9"/>
                  </a:lnTo>
                  <a:lnTo>
                    <a:pt x="428" y="12"/>
                  </a:lnTo>
                  <a:lnTo>
                    <a:pt x="425" y="17"/>
                  </a:lnTo>
                  <a:lnTo>
                    <a:pt x="421" y="26"/>
                  </a:lnTo>
                  <a:lnTo>
                    <a:pt x="419" y="35"/>
                  </a:lnTo>
                  <a:lnTo>
                    <a:pt x="419" y="35"/>
                  </a:lnTo>
                  <a:lnTo>
                    <a:pt x="419" y="56"/>
                  </a:lnTo>
                  <a:lnTo>
                    <a:pt x="421" y="77"/>
                  </a:lnTo>
                  <a:lnTo>
                    <a:pt x="419" y="86"/>
                  </a:lnTo>
                  <a:lnTo>
                    <a:pt x="418" y="95"/>
                  </a:lnTo>
                  <a:lnTo>
                    <a:pt x="414" y="104"/>
                  </a:lnTo>
                  <a:lnTo>
                    <a:pt x="409" y="109"/>
                  </a:lnTo>
                  <a:lnTo>
                    <a:pt x="409" y="109"/>
                  </a:lnTo>
                  <a:lnTo>
                    <a:pt x="405" y="111"/>
                  </a:lnTo>
                  <a:lnTo>
                    <a:pt x="402" y="112"/>
                  </a:lnTo>
                  <a:lnTo>
                    <a:pt x="395" y="111"/>
                  </a:lnTo>
                  <a:lnTo>
                    <a:pt x="388" y="109"/>
                  </a:lnTo>
                  <a:lnTo>
                    <a:pt x="381" y="105"/>
                  </a:lnTo>
                  <a:lnTo>
                    <a:pt x="375" y="104"/>
                  </a:lnTo>
                  <a:lnTo>
                    <a:pt x="370" y="104"/>
                  </a:lnTo>
                  <a:lnTo>
                    <a:pt x="368" y="105"/>
                  </a:lnTo>
                  <a:lnTo>
                    <a:pt x="368" y="107"/>
                  </a:lnTo>
                  <a:lnTo>
                    <a:pt x="367" y="116"/>
                  </a:lnTo>
                  <a:lnTo>
                    <a:pt x="367" y="116"/>
                  </a:lnTo>
                  <a:lnTo>
                    <a:pt x="365" y="141"/>
                  </a:lnTo>
                  <a:lnTo>
                    <a:pt x="361" y="162"/>
                  </a:lnTo>
                  <a:lnTo>
                    <a:pt x="360" y="171"/>
                  </a:lnTo>
                  <a:lnTo>
                    <a:pt x="356" y="178"/>
                  </a:lnTo>
                  <a:lnTo>
                    <a:pt x="352" y="181"/>
                  </a:lnTo>
                  <a:lnTo>
                    <a:pt x="349" y="183"/>
                  </a:lnTo>
                  <a:lnTo>
                    <a:pt x="349" y="183"/>
                  </a:lnTo>
                  <a:lnTo>
                    <a:pt x="345" y="181"/>
                  </a:lnTo>
                  <a:lnTo>
                    <a:pt x="342" y="178"/>
                  </a:lnTo>
                  <a:lnTo>
                    <a:pt x="337" y="169"/>
                  </a:lnTo>
                  <a:lnTo>
                    <a:pt x="335" y="165"/>
                  </a:lnTo>
                  <a:lnTo>
                    <a:pt x="333" y="164"/>
                  </a:lnTo>
                  <a:lnTo>
                    <a:pt x="330" y="164"/>
                  </a:lnTo>
                  <a:lnTo>
                    <a:pt x="328" y="169"/>
                  </a:lnTo>
                  <a:lnTo>
                    <a:pt x="328" y="169"/>
                  </a:lnTo>
                  <a:lnTo>
                    <a:pt x="323" y="185"/>
                  </a:lnTo>
                  <a:lnTo>
                    <a:pt x="319" y="204"/>
                  </a:lnTo>
                  <a:lnTo>
                    <a:pt x="314" y="225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96" y="225"/>
                  </a:lnTo>
                  <a:lnTo>
                    <a:pt x="298" y="230"/>
                  </a:lnTo>
                  <a:lnTo>
                    <a:pt x="296" y="234"/>
                  </a:lnTo>
                  <a:lnTo>
                    <a:pt x="294" y="238"/>
                  </a:lnTo>
                  <a:lnTo>
                    <a:pt x="291" y="241"/>
                  </a:lnTo>
                  <a:lnTo>
                    <a:pt x="286" y="243"/>
                  </a:lnTo>
                  <a:lnTo>
                    <a:pt x="286" y="243"/>
                  </a:lnTo>
                  <a:lnTo>
                    <a:pt x="270" y="245"/>
                  </a:lnTo>
                  <a:lnTo>
                    <a:pt x="250" y="245"/>
                  </a:lnTo>
                  <a:lnTo>
                    <a:pt x="227" y="246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189" y="253"/>
                  </a:lnTo>
                  <a:lnTo>
                    <a:pt x="176" y="259"/>
                  </a:lnTo>
                  <a:lnTo>
                    <a:pt x="164" y="266"/>
                  </a:lnTo>
                  <a:lnTo>
                    <a:pt x="155" y="273"/>
                  </a:lnTo>
                  <a:lnTo>
                    <a:pt x="139" y="287"/>
                  </a:lnTo>
                  <a:lnTo>
                    <a:pt x="134" y="292"/>
                  </a:lnTo>
                  <a:lnTo>
                    <a:pt x="134" y="292"/>
                  </a:lnTo>
                  <a:lnTo>
                    <a:pt x="131" y="294"/>
                  </a:lnTo>
                  <a:lnTo>
                    <a:pt x="122" y="303"/>
                  </a:lnTo>
                  <a:lnTo>
                    <a:pt x="115" y="308"/>
                  </a:lnTo>
                  <a:lnTo>
                    <a:pt x="111" y="315"/>
                  </a:lnTo>
                  <a:lnTo>
                    <a:pt x="106" y="324"/>
                  </a:lnTo>
                  <a:lnTo>
                    <a:pt x="102" y="334"/>
                  </a:lnTo>
                  <a:lnTo>
                    <a:pt x="102" y="334"/>
                  </a:lnTo>
                  <a:lnTo>
                    <a:pt x="95" y="357"/>
                  </a:lnTo>
                  <a:lnTo>
                    <a:pt x="87" y="385"/>
                  </a:lnTo>
                  <a:lnTo>
                    <a:pt x="81" y="401"/>
                  </a:lnTo>
                  <a:lnTo>
                    <a:pt x="78" y="417"/>
                  </a:lnTo>
                  <a:lnTo>
                    <a:pt x="76" y="435"/>
                  </a:lnTo>
                  <a:lnTo>
                    <a:pt x="74" y="454"/>
                  </a:lnTo>
                  <a:lnTo>
                    <a:pt x="74" y="454"/>
                  </a:lnTo>
                  <a:lnTo>
                    <a:pt x="76" y="475"/>
                  </a:lnTo>
                  <a:lnTo>
                    <a:pt x="81" y="495"/>
                  </a:lnTo>
                  <a:lnTo>
                    <a:pt x="94" y="537"/>
                  </a:lnTo>
                  <a:lnTo>
                    <a:pt x="99" y="556"/>
                  </a:lnTo>
                  <a:lnTo>
                    <a:pt x="102" y="572"/>
                  </a:lnTo>
                  <a:lnTo>
                    <a:pt x="102" y="581"/>
                  </a:lnTo>
                  <a:lnTo>
                    <a:pt x="102" y="588"/>
                  </a:lnTo>
                  <a:lnTo>
                    <a:pt x="99" y="593"/>
                  </a:lnTo>
                  <a:lnTo>
                    <a:pt x="95" y="599"/>
                  </a:lnTo>
                  <a:lnTo>
                    <a:pt x="95" y="599"/>
                  </a:lnTo>
                  <a:lnTo>
                    <a:pt x="85" y="607"/>
                  </a:lnTo>
                  <a:lnTo>
                    <a:pt x="72" y="616"/>
                  </a:lnTo>
                  <a:lnTo>
                    <a:pt x="48" y="634"/>
                  </a:lnTo>
                  <a:lnTo>
                    <a:pt x="36" y="646"/>
                  </a:lnTo>
                  <a:lnTo>
                    <a:pt x="23" y="658"/>
                  </a:lnTo>
                  <a:lnTo>
                    <a:pt x="14" y="674"/>
                  </a:lnTo>
                  <a:lnTo>
                    <a:pt x="7" y="694"/>
                  </a:lnTo>
                  <a:lnTo>
                    <a:pt x="7" y="694"/>
                  </a:lnTo>
                  <a:lnTo>
                    <a:pt x="4" y="717"/>
                  </a:lnTo>
                  <a:lnTo>
                    <a:pt x="0" y="741"/>
                  </a:lnTo>
                  <a:lnTo>
                    <a:pt x="0" y="768"/>
                  </a:lnTo>
                  <a:lnTo>
                    <a:pt x="2" y="792"/>
                  </a:lnTo>
                  <a:lnTo>
                    <a:pt x="4" y="817"/>
                  </a:lnTo>
                  <a:lnTo>
                    <a:pt x="9" y="840"/>
                  </a:lnTo>
                  <a:lnTo>
                    <a:pt x="13" y="859"/>
                  </a:lnTo>
                  <a:lnTo>
                    <a:pt x="18" y="873"/>
                  </a:lnTo>
                  <a:lnTo>
                    <a:pt x="18" y="873"/>
                  </a:lnTo>
                  <a:lnTo>
                    <a:pt x="23" y="884"/>
                  </a:lnTo>
                  <a:lnTo>
                    <a:pt x="28" y="893"/>
                  </a:lnTo>
                  <a:lnTo>
                    <a:pt x="39" y="903"/>
                  </a:lnTo>
                  <a:lnTo>
                    <a:pt x="41" y="907"/>
                  </a:lnTo>
                  <a:lnTo>
                    <a:pt x="44" y="910"/>
                  </a:lnTo>
                  <a:lnTo>
                    <a:pt x="44" y="914"/>
                  </a:lnTo>
                  <a:lnTo>
                    <a:pt x="43" y="919"/>
                  </a:lnTo>
                  <a:lnTo>
                    <a:pt x="43" y="919"/>
                  </a:lnTo>
                  <a:lnTo>
                    <a:pt x="41" y="926"/>
                  </a:lnTo>
                  <a:lnTo>
                    <a:pt x="39" y="933"/>
                  </a:lnTo>
                  <a:lnTo>
                    <a:pt x="41" y="944"/>
                  </a:lnTo>
                  <a:lnTo>
                    <a:pt x="44" y="954"/>
                  </a:lnTo>
                  <a:lnTo>
                    <a:pt x="48" y="965"/>
                  </a:lnTo>
                  <a:lnTo>
                    <a:pt x="57" y="974"/>
                  </a:lnTo>
                  <a:lnTo>
                    <a:pt x="67" y="983"/>
                  </a:lnTo>
                  <a:lnTo>
                    <a:pt x="81" y="990"/>
                  </a:lnTo>
                  <a:lnTo>
                    <a:pt x="81" y="990"/>
                  </a:lnTo>
                  <a:lnTo>
                    <a:pt x="95" y="993"/>
                  </a:lnTo>
                  <a:lnTo>
                    <a:pt x="106" y="995"/>
                  </a:lnTo>
                  <a:lnTo>
                    <a:pt x="115" y="995"/>
                  </a:lnTo>
                  <a:lnTo>
                    <a:pt x="124" y="993"/>
                  </a:lnTo>
                  <a:lnTo>
                    <a:pt x="138" y="988"/>
                  </a:lnTo>
                  <a:lnTo>
                    <a:pt x="146" y="986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82" y="986"/>
                  </a:lnTo>
                  <a:lnTo>
                    <a:pt x="192" y="986"/>
                  </a:lnTo>
                  <a:lnTo>
                    <a:pt x="201" y="984"/>
                  </a:lnTo>
                  <a:lnTo>
                    <a:pt x="210" y="981"/>
                  </a:lnTo>
                  <a:lnTo>
                    <a:pt x="217" y="974"/>
                  </a:lnTo>
                  <a:lnTo>
                    <a:pt x="226" y="965"/>
                  </a:lnTo>
                  <a:lnTo>
                    <a:pt x="233" y="951"/>
                  </a:lnTo>
                  <a:lnTo>
                    <a:pt x="233" y="951"/>
                  </a:lnTo>
                  <a:lnTo>
                    <a:pt x="249" y="919"/>
                  </a:lnTo>
                  <a:lnTo>
                    <a:pt x="264" y="886"/>
                  </a:lnTo>
                  <a:lnTo>
                    <a:pt x="275" y="856"/>
                  </a:lnTo>
                  <a:lnTo>
                    <a:pt x="280" y="842"/>
                  </a:lnTo>
                  <a:lnTo>
                    <a:pt x="282" y="828"/>
                  </a:lnTo>
                  <a:lnTo>
                    <a:pt x="282" y="828"/>
                  </a:lnTo>
                  <a:lnTo>
                    <a:pt x="286" y="810"/>
                  </a:lnTo>
                  <a:lnTo>
                    <a:pt x="296" y="787"/>
                  </a:lnTo>
                  <a:lnTo>
                    <a:pt x="308" y="761"/>
                  </a:lnTo>
                  <a:lnTo>
                    <a:pt x="324" y="731"/>
                  </a:lnTo>
                  <a:lnTo>
                    <a:pt x="356" y="673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402" y="579"/>
                  </a:lnTo>
                  <a:lnTo>
                    <a:pt x="428" y="516"/>
                  </a:lnTo>
                  <a:lnTo>
                    <a:pt x="449" y="456"/>
                  </a:lnTo>
                  <a:lnTo>
                    <a:pt x="456" y="431"/>
                  </a:lnTo>
                  <a:lnTo>
                    <a:pt x="458" y="415"/>
                  </a:lnTo>
                  <a:lnTo>
                    <a:pt x="458" y="415"/>
                  </a:lnTo>
                  <a:lnTo>
                    <a:pt x="458" y="405"/>
                  </a:lnTo>
                  <a:lnTo>
                    <a:pt x="456" y="398"/>
                  </a:lnTo>
                  <a:lnTo>
                    <a:pt x="451" y="387"/>
                  </a:lnTo>
                  <a:lnTo>
                    <a:pt x="448" y="378"/>
                  </a:lnTo>
                  <a:lnTo>
                    <a:pt x="448" y="373"/>
                  </a:lnTo>
                  <a:lnTo>
                    <a:pt x="448" y="366"/>
                  </a:lnTo>
                  <a:lnTo>
                    <a:pt x="448" y="366"/>
                  </a:lnTo>
                  <a:lnTo>
                    <a:pt x="449" y="357"/>
                  </a:lnTo>
                  <a:lnTo>
                    <a:pt x="453" y="348"/>
                  </a:lnTo>
                  <a:lnTo>
                    <a:pt x="463" y="333"/>
                  </a:lnTo>
                  <a:lnTo>
                    <a:pt x="476" y="317"/>
                  </a:lnTo>
                  <a:lnTo>
                    <a:pt x="490" y="306"/>
                  </a:lnTo>
                  <a:lnTo>
                    <a:pt x="490" y="306"/>
                  </a:lnTo>
                  <a:lnTo>
                    <a:pt x="516" y="289"/>
                  </a:lnTo>
                  <a:lnTo>
                    <a:pt x="529" y="282"/>
                  </a:lnTo>
                  <a:lnTo>
                    <a:pt x="534" y="278"/>
                  </a:lnTo>
                  <a:lnTo>
                    <a:pt x="539" y="278"/>
                  </a:lnTo>
                  <a:lnTo>
                    <a:pt x="539" y="278"/>
                  </a:lnTo>
                  <a:lnTo>
                    <a:pt x="541" y="278"/>
                  </a:lnTo>
                  <a:lnTo>
                    <a:pt x="543" y="276"/>
                  </a:lnTo>
                  <a:lnTo>
                    <a:pt x="544" y="269"/>
                  </a:lnTo>
                  <a:lnTo>
                    <a:pt x="543" y="260"/>
                  </a:lnTo>
                  <a:lnTo>
                    <a:pt x="541" y="248"/>
                  </a:lnTo>
                  <a:lnTo>
                    <a:pt x="536" y="223"/>
                  </a:lnTo>
                  <a:lnTo>
                    <a:pt x="534" y="21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178"/>
                  </a:lnTo>
                  <a:lnTo>
                    <a:pt x="530" y="149"/>
                  </a:lnTo>
                  <a:lnTo>
                    <a:pt x="529" y="134"/>
                  </a:lnTo>
                  <a:lnTo>
                    <a:pt x="525" y="118"/>
                  </a:lnTo>
                  <a:lnTo>
                    <a:pt x="520" y="102"/>
                  </a:lnTo>
                  <a:lnTo>
                    <a:pt x="511" y="88"/>
                  </a:lnTo>
                  <a:lnTo>
                    <a:pt x="511" y="88"/>
                  </a:lnTo>
                  <a:lnTo>
                    <a:pt x="502" y="72"/>
                  </a:lnTo>
                  <a:lnTo>
                    <a:pt x="497" y="56"/>
                  </a:lnTo>
                  <a:lnTo>
                    <a:pt x="485" y="23"/>
                  </a:lnTo>
                  <a:lnTo>
                    <a:pt x="478" y="10"/>
                  </a:lnTo>
                  <a:lnTo>
                    <a:pt x="474" y="5"/>
                  </a:lnTo>
                  <a:lnTo>
                    <a:pt x="470" y="1"/>
                  </a:lnTo>
                  <a:lnTo>
                    <a:pt x="465" y="0"/>
                  </a:lnTo>
                  <a:lnTo>
                    <a:pt x="460" y="0"/>
                  </a:lnTo>
                  <a:lnTo>
                    <a:pt x="455" y="0"/>
                  </a:lnTo>
                  <a:lnTo>
                    <a:pt x="448" y="3"/>
                  </a:lnTo>
                  <a:lnTo>
                    <a:pt x="448" y="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6766240" y="5462703"/>
              <a:ext cx="39260" cy="4104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28"/>
                </a:cxn>
                <a:cxn ang="0">
                  <a:pos x="2" y="35"/>
                </a:cxn>
                <a:cxn ang="0">
                  <a:pos x="3" y="40"/>
                </a:cxn>
                <a:cxn ang="0">
                  <a:pos x="7" y="46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9" y="44"/>
                </a:cxn>
                <a:cxn ang="0">
                  <a:pos x="26" y="40"/>
                </a:cxn>
                <a:cxn ang="0">
                  <a:pos x="33" y="35"/>
                </a:cxn>
                <a:cxn ang="0">
                  <a:pos x="39" y="30"/>
                </a:cxn>
                <a:cxn ang="0">
                  <a:pos x="42" y="24"/>
                </a:cxn>
                <a:cxn ang="0">
                  <a:pos x="44" y="19"/>
                </a:cxn>
                <a:cxn ang="0">
                  <a:pos x="42" y="14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23" y="3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44" h="46">
                  <a:moveTo>
                    <a:pt x="2" y="7"/>
                  </a:moveTo>
                  <a:lnTo>
                    <a:pt x="2" y="7"/>
                  </a:lnTo>
                  <a:lnTo>
                    <a:pt x="2" y="14"/>
                  </a:lnTo>
                  <a:lnTo>
                    <a:pt x="0" y="28"/>
                  </a:lnTo>
                  <a:lnTo>
                    <a:pt x="2" y="35"/>
                  </a:lnTo>
                  <a:lnTo>
                    <a:pt x="3" y="40"/>
                  </a:lnTo>
                  <a:lnTo>
                    <a:pt x="7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9" y="44"/>
                  </a:lnTo>
                  <a:lnTo>
                    <a:pt x="26" y="40"/>
                  </a:lnTo>
                  <a:lnTo>
                    <a:pt x="33" y="35"/>
                  </a:lnTo>
                  <a:lnTo>
                    <a:pt x="39" y="30"/>
                  </a:lnTo>
                  <a:lnTo>
                    <a:pt x="42" y="24"/>
                  </a:lnTo>
                  <a:lnTo>
                    <a:pt x="44" y="19"/>
                  </a:lnTo>
                  <a:lnTo>
                    <a:pt x="42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6887590" y="5414520"/>
              <a:ext cx="49968" cy="37476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1" y="10"/>
                </a:cxn>
                <a:cxn ang="0">
                  <a:pos x="17" y="9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" y="32"/>
                </a:cxn>
                <a:cxn ang="0">
                  <a:pos x="3" y="35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5" y="40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31" y="33"/>
                </a:cxn>
                <a:cxn ang="0">
                  <a:pos x="40" y="28"/>
                </a:cxn>
                <a:cxn ang="0">
                  <a:pos x="47" y="25"/>
                </a:cxn>
                <a:cxn ang="0">
                  <a:pos x="49" y="19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4" y="9"/>
                </a:cxn>
                <a:cxn ang="0">
                  <a:pos x="54" y="3"/>
                </a:cxn>
                <a:cxn ang="0">
                  <a:pos x="52" y="2"/>
                </a:cxn>
                <a:cxn ang="0">
                  <a:pos x="49" y="0"/>
                </a:cxn>
                <a:cxn ang="0">
                  <a:pos x="44" y="0"/>
                </a:cxn>
                <a:cxn ang="0">
                  <a:pos x="37" y="3"/>
                </a:cxn>
                <a:cxn ang="0">
                  <a:pos x="21" y="10"/>
                </a:cxn>
                <a:cxn ang="0">
                  <a:pos x="21" y="10"/>
                </a:cxn>
              </a:cxnLst>
              <a:rect l="0" t="0" r="r" b="b"/>
              <a:pathLst>
                <a:path w="54" h="40">
                  <a:moveTo>
                    <a:pt x="21" y="10"/>
                  </a:moveTo>
                  <a:lnTo>
                    <a:pt x="21" y="10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31" y="33"/>
                  </a:lnTo>
                  <a:lnTo>
                    <a:pt x="40" y="28"/>
                  </a:lnTo>
                  <a:lnTo>
                    <a:pt x="47" y="25"/>
                  </a:lnTo>
                  <a:lnTo>
                    <a:pt x="49" y="1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9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3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6900082" y="4359847"/>
              <a:ext cx="48182" cy="5353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1" y="11"/>
                </a:cxn>
                <a:cxn ang="0">
                  <a:pos x="0" y="21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7" y="55"/>
                </a:cxn>
                <a:cxn ang="0">
                  <a:pos x="14" y="58"/>
                </a:cxn>
                <a:cxn ang="0">
                  <a:pos x="21" y="58"/>
                </a:cxn>
                <a:cxn ang="0">
                  <a:pos x="21" y="58"/>
                </a:cxn>
                <a:cxn ang="0">
                  <a:pos x="30" y="58"/>
                </a:cxn>
                <a:cxn ang="0">
                  <a:pos x="38" y="56"/>
                </a:cxn>
                <a:cxn ang="0">
                  <a:pos x="44" y="55"/>
                </a:cxn>
                <a:cxn ang="0">
                  <a:pos x="49" y="51"/>
                </a:cxn>
                <a:cxn ang="0">
                  <a:pos x="52" y="46"/>
                </a:cxn>
                <a:cxn ang="0">
                  <a:pos x="52" y="42"/>
                </a:cxn>
                <a:cxn ang="0">
                  <a:pos x="52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0" y="23"/>
                </a:cxn>
                <a:cxn ang="0">
                  <a:pos x="31" y="11"/>
                </a:cxn>
                <a:cxn ang="0">
                  <a:pos x="26" y="5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52" h="58">
                  <a:moveTo>
                    <a:pt x="7" y="2"/>
                  </a:moveTo>
                  <a:lnTo>
                    <a:pt x="7" y="2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4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30" y="58"/>
                  </a:lnTo>
                  <a:lnTo>
                    <a:pt x="38" y="56"/>
                  </a:lnTo>
                  <a:lnTo>
                    <a:pt x="44" y="55"/>
                  </a:lnTo>
                  <a:lnTo>
                    <a:pt x="49" y="51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2" y="39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0" y="23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2210266" y="3174901"/>
              <a:ext cx="33906" cy="4996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5" y="14"/>
                </a:cxn>
                <a:cxn ang="0">
                  <a:pos x="2" y="2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49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6" y="57"/>
                </a:cxn>
                <a:cxn ang="0">
                  <a:pos x="32" y="55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39" y="44"/>
                </a:cxn>
                <a:cxn ang="0">
                  <a:pos x="39" y="39"/>
                </a:cxn>
                <a:cxn ang="0">
                  <a:pos x="37" y="34"/>
                </a:cxn>
                <a:cxn ang="0">
                  <a:pos x="35" y="28"/>
                </a:cxn>
                <a:cxn ang="0">
                  <a:pos x="28" y="21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5" y="16"/>
                </a:cxn>
                <a:cxn ang="0">
                  <a:pos x="23" y="7"/>
                </a:cxn>
                <a:cxn ang="0">
                  <a:pos x="21" y="4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39" h="57">
                  <a:moveTo>
                    <a:pt x="11" y="2"/>
                  </a:moveTo>
                  <a:lnTo>
                    <a:pt x="11" y="2"/>
                  </a:lnTo>
                  <a:lnTo>
                    <a:pt x="5" y="14"/>
                  </a:lnTo>
                  <a:lnTo>
                    <a:pt x="2" y="2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49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6" y="57"/>
                  </a:lnTo>
                  <a:lnTo>
                    <a:pt x="32" y="55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9" y="44"/>
                  </a:lnTo>
                  <a:lnTo>
                    <a:pt x="39" y="39"/>
                  </a:lnTo>
                  <a:lnTo>
                    <a:pt x="37" y="34"/>
                  </a:lnTo>
                  <a:lnTo>
                    <a:pt x="35" y="28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6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2556470" y="2239793"/>
              <a:ext cx="39260" cy="2855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9" y="25"/>
                </a:cxn>
                <a:cxn ang="0">
                  <a:pos x="20" y="28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7" y="26"/>
                </a:cxn>
                <a:cxn ang="0">
                  <a:pos x="41" y="23"/>
                </a:cxn>
                <a:cxn ang="0">
                  <a:pos x="44" y="18"/>
                </a:cxn>
                <a:cxn ang="0">
                  <a:pos x="44" y="12"/>
                </a:cxn>
                <a:cxn ang="0">
                  <a:pos x="41" y="7"/>
                </a:cxn>
                <a:cxn ang="0">
                  <a:pos x="34" y="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4" h="32">
                  <a:moveTo>
                    <a:pt x="20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20" y="28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2497580" y="2218379"/>
              <a:ext cx="17846" cy="12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11" y="11"/>
                </a:cxn>
                <a:cxn ang="0">
                  <a:pos x="18" y="6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11" y="11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2715296" y="2238009"/>
              <a:ext cx="26768" cy="339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7" y="34"/>
                </a:cxn>
                <a:cxn ang="0">
                  <a:pos x="11" y="37"/>
                </a:cxn>
                <a:cxn ang="0">
                  <a:pos x="14" y="39"/>
                </a:cxn>
                <a:cxn ang="0">
                  <a:pos x="18" y="37"/>
                </a:cxn>
                <a:cxn ang="0">
                  <a:pos x="21" y="32"/>
                </a:cxn>
                <a:cxn ang="0">
                  <a:pos x="21" y="32"/>
                </a:cxn>
                <a:cxn ang="0">
                  <a:pos x="27" y="18"/>
                </a:cxn>
                <a:cxn ang="0">
                  <a:pos x="32" y="7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2" h="39">
                  <a:moveTo>
                    <a:pt x="18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7" y="34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8" y="37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7" y="18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2"/>
            <p:cNvSpPr>
              <a:spLocks/>
            </p:cNvSpPr>
            <p:nvPr/>
          </p:nvSpPr>
          <p:spPr bwMode="auto">
            <a:xfrm>
              <a:off x="2752771" y="2184473"/>
              <a:ext cx="14276" cy="30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1" y="29"/>
                </a:cxn>
                <a:cxn ang="0">
                  <a:pos x="16" y="17"/>
                </a:cxn>
                <a:cxn ang="0">
                  <a:pos x="16" y="10"/>
                </a:cxn>
                <a:cxn ang="0">
                  <a:pos x="15" y="5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35">
                  <a:moveTo>
                    <a:pt x="0" y="0"/>
                  </a:moveTo>
                  <a:lnTo>
                    <a:pt x="8" y="35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6" y="17"/>
                  </a:lnTo>
                  <a:lnTo>
                    <a:pt x="16" y="10"/>
                  </a:lnTo>
                  <a:lnTo>
                    <a:pt x="15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3"/>
            <p:cNvSpPr>
              <a:spLocks/>
            </p:cNvSpPr>
            <p:nvPr/>
          </p:nvSpPr>
          <p:spPr bwMode="auto">
            <a:xfrm>
              <a:off x="2595730" y="1897158"/>
              <a:ext cx="24984" cy="374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14" y="33"/>
                </a:cxn>
                <a:cxn ang="0">
                  <a:pos x="20" y="37"/>
                </a:cxn>
                <a:cxn ang="0">
                  <a:pos x="23" y="40"/>
                </a:cxn>
                <a:cxn ang="0">
                  <a:pos x="27" y="39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7" y="23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4" y="5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9" h="40">
                  <a:moveTo>
                    <a:pt x="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14" y="33"/>
                  </a:lnTo>
                  <a:lnTo>
                    <a:pt x="20" y="37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7" y="23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14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2540410" y="3198101"/>
              <a:ext cx="176671" cy="4996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58" y="1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91" y="7"/>
                </a:cxn>
                <a:cxn ang="0">
                  <a:pos x="109" y="7"/>
                </a:cxn>
                <a:cxn ang="0">
                  <a:pos x="125" y="7"/>
                </a:cxn>
                <a:cxn ang="0">
                  <a:pos x="142" y="7"/>
                </a:cxn>
                <a:cxn ang="0">
                  <a:pos x="142" y="7"/>
                </a:cxn>
                <a:cxn ang="0">
                  <a:pos x="164" y="7"/>
                </a:cxn>
                <a:cxn ang="0">
                  <a:pos x="185" y="7"/>
                </a:cxn>
                <a:cxn ang="0">
                  <a:pos x="192" y="8"/>
                </a:cxn>
                <a:cxn ang="0">
                  <a:pos x="197" y="10"/>
                </a:cxn>
                <a:cxn ang="0">
                  <a:pos x="199" y="12"/>
                </a:cxn>
                <a:cxn ang="0">
                  <a:pos x="199" y="15"/>
                </a:cxn>
                <a:cxn ang="0">
                  <a:pos x="197" y="21"/>
                </a:cxn>
                <a:cxn ang="0">
                  <a:pos x="197" y="21"/>
                </a:cxn>
                <a:cxn ang="0">
                  <a:pos x="190" y="35"/>
                </a:cxn>
                <a:cxn ang="0">
                  <a:pos x="186" y="44"/>
                </a:cxn>
                <a:cxn ang="0">
                  <a:pos x="185" y="47"/>
                </a:cxn>
                <a:cxn ang="0">
                  <a:pos x="179" y="51"/>
                </a:cxn>
                <a:cxn ang="0">
                  <a:pos x="174" y="52"/>
                </a:cxn>
                <a:cxn ang="0">
                  <a:pos x="165" y="54"/>
                </a:cxn>
                <a:cxn ang="0">
                  <a:pos x="165" y="54"/>
                </a:cxn>
                <a:cxn ang="0">
                  <a:pos x="158" y="54"/>
                </a:cxn>
                <a:cxn ang="0">
                  <a:pos x="153" y="54"/>
                </a:cxn>
                <a:cxn ang="0">
                  <a:pos x="149" y="52"/>
                </a:cxn>
                <a:cxn ang="0">
                  <a:pos x="148" y="51"/>
                </a:cxn>
                <a:cxn ang="0">
                  <a:pos x="144" y="45"/>
                </a:cxn>
                <a:cxn ang="0">
                  <a:pos x="142" y="44"/>
                </a:cxn>
                <a:cxn ang="0">
                  <a:pos x="137" y="42"/>
                </a:cxn>
                <a:cxn ang="0">
                  <a:pos x="137" y="42"/>
                </a:cxn>
                <a:cxn ang="0">
                  <a:pos x="125" y="42"/>
                </a:cxn>
                <a:cxn ang="0">
                  <a:pos x="111" y="38"/>
                </a:cxn>
                <a:cxn ang="0">
                  <a:pos x="95" y="38"/>
                </a:cxn>
                <a:cxn ang="0">
                  <a:pos x="86" y="40"/>
                </a:cxn>
                <a:cxn ang="0">
                  <a:pos x="79" y="42"/>
                </a:cxn>
                <a:cxn ang="0">
                  <a:pos x="79" y="42"/>
                </a:cxn>
                <a:cxn ang="0">
                  <a:pos x="65" y="49"/>
                </a:cxn>
                <a:cxn ang="0">
                  <a:pos x="53" y="52"/>
                </a:cxn>
                <a:cxn ang="0">
                  <a:pos x="40" y="54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0" y="42"/>
                </a:cxn>
                <a:cxn ang="0">
                  <a:pos x="19" y="31"/>
                </a:cxn>
                <a:cxn ang="0">
                  <a:pos x="21" y="28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21"/>
                </a:cxn>
                <a:cxn ang="0">
                  <a:pos x="26" y="19"/>
                </a:cxn>
                <a:cxn ang="0">
                  <a:pos x="30" y="14"/>
                </a:cxn>
                <a:cxn ang="0">
                  <a:pos x="31" y="10"/>
                </a:cxn>
                <a:cxn ang="0">
                  <a:pos x="30" y="8"/>
                </a:cxn>
                <a:cxn ang="0">
                  <a:pos x="28" y="7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199" h="56">
                  <a:moveTo>
                    <a:pt x="21" y="5"/>
                  </a:moveTo>
                  <a:lnTo>
                    <a:pt x="21" y="5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91" y="7"/>
                  </a:lnTo>
                  <a:lnTo>
                    <a:pt x="109" y="7"/>
                  </a:lnTo>
                  <a:lnTo>
                    <a:pt x="125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64" y="7"/>
                  </a:lnTo>
                  <a:lnTo>
                    <a:pt x="185" y="7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199" y="12"/>
                  </a:lnTo>
                  <a:lnTo>
                    <a:pt x="199" y="15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0" y="35"/>
                  </a:lnTo>
                  <a:lnTo>
                    <a:pt x="186" y="44"/>
                  </a:lnTo>
                  <a:lnTo>
                    <a:pt x="185" y="47"/>
                  </a:lnTo>
                  <a:lnTo>
                    <a:pt x="179" y="51"/>
                  </a:lnTo>
                  <a:lnTo>
                    <a:pt x="174" y="52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58" y="54"/>
                  </a:lnTo>
                  <a:lnTo>
                    <a:pt x="153" y="54"/>
                  </a:lnTo>
                  <a:lnTo>
                    <a:pt x="149" y="52"/>
                  </a:lnTo>
                  <a:lnTo>
                    <a:pt x="148" y="51"/>
                  </a:lnTo>
                  <a:lnTo>
                    <a:pt x="144" y="45"/>
                  </a:lnTo>
                  <a:lnTo>
                    <a:pt x="142" y="44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11" y="38"/>
                  </a:lnTo>
                  <a:lnTo>
                    <a:pt x="95" y="38"/>
                  </a:lnTo>
                  <a:lnTo>
                    <a:pt x="86" y="40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65" y="49"/>
                  </a:lnTo>
                  <a:lnTo>
                    <a:pt x="53" y="52"/>
                  </a:lnTo>
                  <a:lnTo>
                    <a:pt x="4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0" y="42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30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3971624" y="4040412"/>
              <a:ext cx="19630" cy="2855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5" y="31"/>
                </a:cxn>
                <a:cxn ang="0">
                  <a:pos x="12" y="31"/>
                </a:cxn>
                <a:cxn ang="0">
                  <a:pos x="19" y="30"/>
                </a:cxn>
                <a:cxn ang="0">
                  <a:pos x="23" y="26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23" y="16"/>
                </a:cxn>
                <a:cxn ang="0">
                  <a:pos x="21" y="5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3" h="31">
                  <a:moveTo>
                    <a:pt x="7" y="3"/>
                  </a:moveTo>
                  <a:lnTo>
                    <a:pt x="7" y="3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12" y="31"/>
                  </a:lnTo>
                  <a:lnTo>
                    <a:pt x="19" y="30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16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019807" y="3970813"/>
              <a:ext cx="23199" cy="1963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7" y="20"/>
                </a:cxn>
                <a:cxn ang="0">
                  <a:pos x="15" y="16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24" h="21">
                  <a:moveTo>
                    <a:pt x="3" y="4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105465" y="3829834"/>
              <a:ext cx="41044" cy="41045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4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12" y="45"/>
                </a:cxn>
                <a:cxn ang="0">
                  <a:pos x="17" y="44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7" y="31"/>
                </a:cxn>
                <a:cxn ang="0">
                  <a:pos x="40" y="28"/>
                </a:cxn>
                <a:cxn ang="0">
                  <a:pos x="42" y="23"/>
                </a:cxn>
                <a:cxn ang="0">
                  <a:pos x="44" y="19"/>
                </a:cxn>
                <a:cxn ang="0">
                  <a:pos x="46" y="14"/>
                </a:cxn>
                <a:cxn ang="0">
                  <a:pos x="44" y="10"/>
                </a:cxn>
                <a:cxn ang="0">
                  <a:pos x="44" y="7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0" y="7"/>
                </a:cxn>
                <a:cxn ang="0">
                  <a:pos x="9" y="14"/>
                </a:cxn>
                <a:cxn ang="0">
                  <a:pos x="9" y="14"/>
                </a:cxn>
              </a:cxnLst>
              <a:rect l="0" t="0" r="r" b="b"/>
              <a:pathLst>
                <a:path w="46" h="45">
                  <a:moveTo>
                    <a:pt x="9" y="14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12" y="45"/>
                  </a:lnTo>
                  <a:lnTo>
                    <a:pt x="17" y="4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7" y="31"/>
                  </a:lnTo>
                  <a:lnTo>
                    <a:pt x="40" y="28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7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2520779" y="2298684"/>
              <a:ext cx="542505" cy="431863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366" y="153"/>
                </a:cxn>
                <a:cxn ang="0">
                  <a:pos x="362" y="254"/>
                </a:cxn>
                <a:cxn ang="0">
                  <a:pos x="362" y="285"/>
                </a:cxn>
                <a:cxn ang="0">
                  <a:pos x="359" y="314"/>
                </a:cxn>
                <a:cxn ang="0">
                  <a:pos x="355" y="319"/>
                </a:cxn>
                <a:cxn ang="0">
                  <a:pos x="325" y="342"/>
                </a:cxn>
                <a:cxn ang="0">
                  <a:pos x="304" y="359"/>
                </a:cxn>
                <a:cxn ang="0">
                  <a:pos x="301" y="363"/>
                </a:cxn>
                <a:cxn ang="0">
                  <a:pos x="292" y="391"/>
                </a:cxn>
                <a:cxn ang="0">
                  <a:pos x="292" y="402"/>
                </a:cxn>
                <a:cxn ang="0">
                  <a:pos x="294" y="440"/>
                </a:cxn>
                <a:cxn ang="0">
                  <a:pos x="294" y="451"/>
                </a:cxn>
                <a:cxn ang="0">
                  <a:pos x="280" y="479"/>
                </a:cxn>
                <a:cxn ang="0">
                  <a:pos x="274" y="484"/>
                </a:cxn>
                <a:cxn ang="0">
                  <a:pos x="0" y="463"/>
                </a:cxn>
                <a:cxn ang="0">
                  <a:pos x="10" y="437"/>
                </a:cxn>
                <a:cxn ang="0">
                  <a:pos x="19" y="426"/>
                </a:cxn>
                <a:cxn ang="0">
                  <a:pos x="23" y="421"/>
                </a:cxn>
                <a:cxn ang="0">
                  <a:pos x="26" y="407"/>
                </a:cxn>
                <a:cxn ang="0">
                  <a:pos x="26" y="405"/>
                </a:cxn>
                <a:cxn ang="0">
                  <a:pos x="33" y="388"/>
                </a:cxn>
                <a:cxn ang="0">
                  <a:pos x="45" y="377"/>
                </a:cxn>
                <a:cxn ang="0">
                  <a:pos x="52" y="370"/>
                </a:cxn>
                <a:cxn ang="0">
                  <a:pos x="72" y="340"/>
                </a:cxn>
                <a:cxn ang="0">
                  <a:pos x="84" y="312"/>
                </a:cxn>
                <a:cxn ang="0">
                  <a:pos x="100" y="278"/>
                </a:cxn>
                <a:cxn ang="0">
                  <a:pos x="118" y="247"/>
                </a:cxn>
                <a:cxn ang="0">
                  <a:pos x="121" y="241"/>
                </a:cxn>
                <a:cxn ang="0">
                  <a:pos x="149" y="220"/>
                </a:cxn>
                <a:cxn ang="0">
                  <a:pos x="165" y="215"/>
                </a:cxn>
                <a:cxn ang="0">
                  <a:pos x="170" y="210"/>
                </a:cxn>
                <a:cxn ang="0">
                  <a:pos x="174" y="194"/>
                </a:cxn>
                <a:cxn ang="0">
                  <a:pos x="174" y="185"/>
                </a:cxn>
                <a:cxn ang="0">
                  <a:pos x="174" y="164"/>
                </a:cxn>
                <a:cxn ang="0">
                  <a:pos x="176" y="146"/>
                </a:cxn>
                <a:cxn ang="0">
                  <a:pos x="186" y="129"/>
                </a:cxn>
                <a:cxn ang="0">
                  <a:pos x="258" y="53"/>
                </a:cxn>
                <a:cxn ang="0">
                  <a:pos x="264" y="44"/>
                </a:cxn>
                <a:cxn ang="0">
                  <a:pos x="278" y="16"/>
                </a:cxn>
                <a:cxn ang="0">
                  <a:pos x="278" y="7"/>
                </a:cxn>
              </a:cxnLst>
              <a:rect l="0" t="0" r="r" b="b"/>
              <a:pathLst>
                <a:path w="607" h="484">
                  <a:moveTo>
                    <a:pt x="278" y="7"/>
                  </a:moveTo>
                  <a:lnTo>
                    <a:pt x="607" y="0"/>
                  </a:lnTo>
                  <a:lnTo>
                    <a:pt x="607" y="146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62" y="285"/>
                  </a:lnTo>
                  <a:lnTo>
                    <a:pt x="361" y="305"/>
                  </a:lnTo>
                  <a:lnTo>
                    <a:pt x="359" y="314"/>
                  </a:lnTo>
                  <a:lnTo>
                    <a:pt x="355" y="319"/>
                  </a:lnTo>
                  <a:lnTo>
                    <a:pt x="355" y="319"/>
                  </a:lnTo>
                  <a:lnTo>
                    <a:pt x="343" y="329"/>
                  </a:lnTo>
                  <a:lnTo>
                    <a:pt x="325" y="342"/>
                  </a:lnTo>
                  <a:lnTo>
                    <a:pt x="310" y="354"/>
                  </a:lnTo>
                  <a:lnTo>
                    <a:pt x="304" y="359"/>
                  </a:lnTo>
                  <a:lnTo>
                    <a:pt x="301" y="363"/>
                  </a:lnTo>
                  <a:lnTo>
                    <a:pt x="301" y="363"/>
                  </a:lnTo>
                  <a:lnTo>
                    <a:pt x="295" y="381"/>
                  </a:lnTo>
                  <a:lnTo>
                    <a:pt x="292" y="391"/>
                  </a:lnTo>
                  <a:lnTo>
                    <a:pt x="292" y="402"/>
                  </a:lnTo>
                  <a:lnTo>
                    <a:pt x="292" y="402"/>
                  </a:lnTo>
                  <a:lnTo>
                    <a:pt x="294" y="426"/>
                  </a:lnTo>
                  <a:lnTo>
                    <a:pt x="294" y="440"/>
                  </a:lnTo>
                  <a:lnTo>
                    <a:pt x="294" y="451"/>
                  </a:lnTo>
                  <a:lnTo>
                    <a:pt x="294" y="451"/>
                  </a:lnTo>
                  <a:lnTo>
                    <a:pt x="285" y="469"/>
                  </a:lnTo>
                  <a:lnTo>
                    <a:pt x="280" y="479"/>
                  </a:lnTo>
                  <a:lnTo>
                    <a:pt x="276" y="483"/>
                  </a:lnTo>
                  <a:lnTo>
                    <a:pt x="274" y="484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3" y="449"/>
                  </a:lnTo>
                  <a:lnTo>
                    <a:pt x="10" y="437"/>
                  </a:lnTo>
                  <a:lnTo>
                    <a:pt x="14" y="432"/>
                  </a:lnTo>
                  <a:lnTo>
                    <a:pt x="19" y="426"/>
                  </a:lnTo>
                  <a:lnTo>
                    <a:pt x="19" y="426"/>
                  </a:lnTo>
                  <a:lnTo>
                    <a:pt x="23" y="421"/>
                  </a:lnTo>
                  <a:lnTo>
                    <a:pt x="26" y="416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5"/>
                  </a:lnTo>
                  <a:lnTo>
                    <a:pt x="28" y="398"/>
                  </a:lnTo>
                  <a:lnTo>
                    <a:pt x="33" y="388"/>
                  </a:lnTo>
                  <a:lnTo>
                    <a:pt x="38" y="382"/>
                  </a:lnTo>
                  <a:lnTo>
                    <a:pt x="45" y="377"/>
                  </a:lnTo>
                  <a:lnTo>
                    <a:pt x="45" y="377"/>
                  </a:lnTo>
                  <a:lnTo>
                    <a:pt x="52" y="370"/>
                  </a:lnTo>
                  <a:lnTo>
                    <a:pt x="59" y="361"/>
                  </a:lnTo>
                  <a:lnTo>
                    <a:pt x="72" y="340"/>
                  </a:lnTo>
                  <a:lnTo>
                    <a:pt x="81" y="321"/>
                  </a:lnTo>
                  <a:lnTo>
                    <a:pt x="84" y="312"/>
                  </a:lnTo>
                  <a:lnTo>
                    <a:pt x="84" y="312"/>
                  </a:lnTo>
                  <a:lnTo>
                    <a:pt x="100" y="278"/>
                  </a:lnTo>
                  <a:lnTo>
                    <a:pt x="112" y="255"/>
                  </a:lnTo>
                  <a:lnTo>
                    <a:pt x="118" y="247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37" y="227"/>
                  </a:lnTo>
                  <a:lnTo>
                    <a:pt x="149" y="220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70" y="210"/>
                  </a:lnTo>
                  <a:lnTo>
                    <a:pt x="174" y="201"/>
                  </a:lnTo>
                  <a:lnTo>
                    <a:pt x="174" y="194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0"/>
                  </a:lnTo>
                  <a:lnTo>
                    <a:pt x="174" y="164"/>
                  </a:lnTo>
                  <a:lnTo>
                    <a:pt x="174" y="155"/>
                  </a:lnTo>
                  <a:lnTo>
                    <a:pt x="176" y="146"/>
                  </a:lnTo>
                  <a:lnTo>
                    <a:pt x="181" y="137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258" y="53"/>
                  </a:lnTo>
                  <a:lnTo>
                    <a:pt x="258" y="53"/>
                  </a:lnTo>
                  <a:lnTo>
                    <a:pt x="264" y="44"/>
                  </a:lnTo>
                  <a:lnTo>
                    <a:pt x="273" y="30"/>
                  </a:lnTo>
                  <a:lnTo>
                    <a:pt x="278" y="16"/>
                  </a:lnTo>
                  <a:lnTo>
                    <a:pt x="278" y="11"/>
                  </a:lnTo>
                  <a:lnTo>
                    <a:pt x="278" y="7"/>
                  </a:lnTo>
                  <a:lnTo>
                    <a:pt x="278" y="7"/>
                  </a:ln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lvl="0"/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381424" y="4133209"/>
              <a:ext cx="121350" cy="1106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21" y="56"/>
                </a:cxn>
                <a:cxn ang="0">
                  <a:pos x="12" y="68"/>
                </a:cxn>
                <a:cxn ang="0">
                  <a:pos x="1" y="86"/>
                </a:cxn>
                <a:cxn ang="0">
                  <a:pos x="1" y="100"/>
                </a:cxn>
                <a:cxn ang="0">
                  <a:pos x="7" y="116"/>
                </a:cxn>
                <a:cxn ang="0">
                  <a:pos x="14" y="125"/>
                </a:cxn>
                <a:cxn ang="0">
                  <a:pos x="12" y="118"/>
                </a:cxn>
                <a:cxn ang="0">
                  <a:pos x="12" y="112"/>
                </a:cxn>
                <a:cxn ang="0">
                  <a:pos x="19" y="112"/>
                </a:cxn>
                <a:cxn ang="0">
                  <a:pos x="44" y="119"/>
                </a:cxn>
                <a:cxn ang="0">
                  <a:pos x="63" y="119"/>
                </a:cxn>
                <a:cxn ang="0">
                  <a:pos x="67" y="118"/>
                </a:cxn>
                <a:cxn ang="0">
                  <a:pos x="72" y="109"/>
                </a:cxn>
                <a:cxn ang="0">
                  <a:pos x="77" y="100"/>
                </a:cxn>
                <a:cxn ang="0">
                  <a:pos x="84" y="98"/>
                </a:cxn>
                <a:cxn ang="0">
                  <a:pos x="88" y="102"/>
                </a:cxn>
                <a:cxn ang="0">
                  <a:pos x="88" y="102"/>
                </a:cxn>
                <a:cxn ang="0">
                  <a:pos x="91" y="91"/>
                </a:cxn>
                <a:cxn ang="0">
                  <a:pos x="100" y="75"/>
                </a:cxn>
                <a:cxn ang="0">
                  <a:pos x="107" y="65"/>
                </a:cxn>
                <a:cxn ang="0">
                  <a:pos x="125" y="37"/>
                </a:cxn>
                <a:cxn ang="0">
                  <a:pos x="132" y="28"/>
                </a:cxn>
                <a:cxn ang="0">
                  <a:pos x="135" y="19"/>
                </a:cxn>
                <a:cxn ang="0">
                  <a:pos x="134" y="10"/>
                </a:cxn>
                <a:cxn ang="0">
                  <a:pos x="128" y="3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5" y="0"/>
                </a:cxn>
                <a:cxn ang="0">
                  <a:pos x="79" y="8"/>
                </a:cxn>
                <a:cxn ang="0">
                  <a:pos x="44" y="30"/>
                </a:cxn>
                <a:cxn ang="0">
                  <a:pos x="38" y="33"/>
                </a:cxn>
                <a:cxn ang="0">
                  <a:pos x="28" y="33"/>
                </a:cxn>
              </a:cxnLst>
              <a:rect l="0" t="0" r="r" b="b"/>
              <a:pathLst>
                <a:path w="135" h="125">
                  <a:moveTo>
                    <a:pt x="28" y="33"/>
                  </a:moveTo>
                  <a:lnTo>
                    <a:pt x="28" y="33"/>
                  </a:lnTo>
                  <a:lnTo>
                    <a:pt x="24" y="45"/>
                  </a:lnTo>
                  <a:lnTo>
                    <a:pt x="21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7" y="11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2" y="123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44" y="119"/>
                  </a:lnTo>
                  <a:lnTo>
                    <a:pt x="58" y="121"/>
                  </a:lnTo>
                  <a:lnTo>
                    <a:pt x="63" y="119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4"/>
                  </a:lnTo>
                  <a:lnTo>
                    <a:pt x="72" y="109"/>
                  </a:lnTo>
                  <a:lnTo>
                    <a:pt x="75" y="102"/>
                  </a:lnTo>
                  <a:lnTo>
                    <a:pt x="77" y="100"/>
                  </a:lnTo>
                  <a:lnTo>
                    <a:pt x="81" y="98"/>
                  </a:lnTo>
                  <a:lnTo>
                    <a:pt x="84" y="9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5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1" y="91"/>
                  </a:lnTo>
                  <a:lnTo>
                    <a:pt x="95" y="8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7" y="65"/>
                  </a:lnTo>
                  <a:lnTo>
                    <a:pt x="116" y="51"/>
                  </a:lnTo>
                  <a:lnTo>
                    <a:pt x="125" y="37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4" y="24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4" y="10"/>
                  </a:lnTo>
                  <a:lnTo>
                    <a:pt x="132" y="7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79" y="8"/>
                  </a:lnTo>
                  <a:lnTo>
                    <a:pt x="70" y="15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8" y="33"/>
                  </a:lnTo>
                  <a:lnTo>
                    <a:pt x="33" y="35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5381424" y="4133209"/>
              <a:ext cx="121350" cy="1106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21" y="56"/>
                </a:cxn>
                <a:cxn ang="0">
                  <a:pos x="12" y="68"/>
                </a:cxn>
                <a:cxn ang="0">
                  <a:pos x="1" y="86"/>
                </a:cxn>
                <a:cxn ang="0">
                  <a:pos x="1" y="100"/>
                </a:cxn>
                <a:cxn ang="0">
                  <a:pos x="7" y="116"/>
                </a:cxn>
                <a:cxn ang="0">
                  <a:pos x="14" y="125"/>
                </a:cxn>
                <a:cxn ang="0">
                  <a:pos x="12" y="118"/>
                </a:cxn>
                <a:cxn ang="0">
                  <a:pos x="12" y="112"/>
                </a:cxn>
                <a:cxn ang="0">
                  <a:pos x="19" y="112"/>
                </a:cxn>
                <a:cxn ang="0">
                  <a:pos x="44" y="119"/>
                </a:cxn>
                <a:cxn ang="0">
                  <a:pos x="63" y="119"/>
                </a:cxn>
                <a:cxn ang="0">
                  <a:pos x="67" y="118"/>
                </a:cxn>
                <a:cxn ang="0">
                  <a:pos x="72" y="109"/>
                </a:cxn>
                <a:cxn ang="0">
                  <a:pos x="77" y="100"/>
                </a:cxn>
                <a:cxn ang="0">
                  <a:pos x="84" y="98"/>
                </a:cxn>
                <a:cxn ang="0">
                  <a:pos x="88" y="102"/>
                </a:cxn>
                <a:cxn ang="0">
                  <a:pos x="88" y="102"/>
                </a:cxn>
                <a:cxn ang="0">
                  <a:pos x="91" y="91"/>
                </a:cxn>
                <a:cxn ang="0">
                  <a:pos x="100" y="75"/>
                </a:cxn>
                <a:cxn ang="0">
                  <a:pos x="107" y="65"/>
                </a:cxn>
                <a:cxn ang="0">
                  <a:pos x="125" y="37"/>
                </a:cxn>
                <a:cxn ang="0">
                  <a:pos x="132" y="28"/>
                </a:cxn>
                <a:cxn ang="0">
                  <a:pos x="135" y="19"/>
                </a:cxn>
                <a:cxn ang="0">
                  <a:pos x="134" y="10"/>
                </a:cxn>
                <a:cxn ang="0">
                  <a:pos x="128" y="3"/>
                </a:cxn>
                <a:cxn ang="0">
                  <a:pos x="119" y="1"/>
                </a:cxn>
                <a:cxn ang="0">
                  <a:pos x="109" y="1"/>
                </a:cxn>
                <a:cxn ang="0">
                  <a:pos x="95" y="0"/>
                </a:cxn>
                <a:cxn ang="0">
                  <a:pos x="79" y="8"/>
                </a:cxn>
                <a:cxn ang="0">
                  <a:pos x="44" y="30"/>
                </a:cxn>
                <a:cxn ang="0">
                  <a:pos x="38" y="33"/>
                </a:cxn>
                <a:cxn ang="0">
                  <a:pos x="28" y="33"/>
                </a:cxn>
              </a:cxnLst>
              <a:rect l="0" t="0" r="r" b="b"/>
              <a:pathLst>
                <a:path w="135" h="125">
                  <a:moveTo>
                    <a:pt x="28" y="33"/>
                  </a:moveTo>
                  <a:lnTo>
                    <a:pt x="28" y="33"/>
                  </a:lnTo>
                  <a:lnTo>
                    <a:pt x="24" y="45"/>
                  </a:lnTo>
                  <a:lnTo>
                    <a:pt x="21" y="5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3" y="81"/>
                  </a:lnTo>
                  <a:lnTo>
                    <a:pt x="1" y="86"/>
                  </a:lnTo>
                  <a:lnTo>
                    <a:pt x="0" y="93"/>
                  </a:lnTo>
                  <a:lnTo>
                    <a:pt x="1" y="100"/>
                  </a:lnTo>
                  <a:lnTo>
                    <a:pt x="3" y="107"/>
                  </a:lnTo>
                  <a:lnTo>
                    <a:pt x="7" y="11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2" y="123"/>
                  </a:lnTo>
                  <a:lnTo>
                    <a:pt x="12" y="118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44" y="119"/>
                  </a:lnTo>
                  <a:lnTo>
                    <a:pt x="58" y="121"/>
                  </a:lnTo>
                  <a:lnTo>
                    <a:pt x="63" y="119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70" y="114"/>
                  </a:lnTo>
                  <a:lnTo>
                    <a:pt x="72" y="109"/>
                  </a:lnTo>
                  <a:lnTo>
                    <a:pt x="75" y="102"/>
                  </a:lnTo>
                  <a:lnTo>
                    <a:pt x="77" y="100"/>
                  </a:lnTo>
                  <a:lnTo>
                    <a:pt x="81" y="98"/>
                  </a:lnTo>
                  <a:lnTo>
                    <a:pt x="84" y="98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5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1" y="91"/>
                  </a:lnTo>
                  <a:lnTo>
                    <a:pt x="95" y="8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7" y="65"/>
                  </a:lnTo>
                  <a:lnTo>
                    <a:pt x="116" y="51"/>
                  </a:lnTo>
                  <a:lnTo>
                    <a:pt x="125" y="37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4" y="24"/>
                  </a:lnTo>
                  <a:lnTo>
                    <a:pt x="135" y="19"/>
                  </a:lnTo>
                  <a:lnTo>
                    <a:pt x="135" y="15"/>
                  </a:lnTo>
                  <a:lnTo>
                    <a:pt x="134" y="10"/>
                  </a:lnTo>
                  <a:lnTo>
                    <a:pt x="132" y="7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8" y="3"/>
                  </a:lnTo>
                  <a:lnTo>
                    <a:pt x="79" y="8"/>
                  </a:lnTo>
                  <a:lnTo>
                    <a:pt x="70" y="15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38" y="33"/>
                  </a:lnTo>
                  <a:lnTo>
                    <a:pt x="33" y="35"/>
                  </a:lnTo>
                  <a:lnTo>
                    <a:pt x="28" y="33"/>
                  </a:lnTo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268348" y="4793495"/>
              <a:ext cx="19630" cy="303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11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14" y="30"/>
                </a:cxn>
                <a:cxn ang="0">
                  <a:pos x="21" y="36"/>
                </a:cxn>
                <a:cxn ang="0">
                  <a:pos x="21" y="36"/>
                </a:cxn>
                <a:cxn ang="0">
                  <a:pos x="19" y="16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1" h="36">
                  <a:moveTo>
                    <a:pt x="8" y="0"/>
                  </a:moveTo>
                  <a:lnTo>
                    <a:pt x="8" y="0"/>
                  </a:lnTo>
                  <a:lnTo>
                    <a:pt x="3" y="11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4" y="30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9" y="16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6316532" y="4818478"/>
              <a:ext cx="28553" cy="2141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31" y="22"/>
                </a:cxn>
                <a:cxn ang="0">
                  <a:pos x="17" y="8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4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8" y="24"/>
                </a:cxn>
                <a:cxn ang="0">
                  <a:pos x="31" y="22"/>
                </a:cxn>
              </a:cxnLst>
              <a:rect l="0" t="0" r="r" b="b"/>
              <a:pathLst>
                <a:path w="31" h="24">
                  <a:moveTo>
                    <a:pt x="31" y="22"/>
                  </a:moveTo>
                  <a:lnTo>
                    <a:pt x="31" y="22"/>
                  </a:lnTo>
                  <a:lnTo>
                    <a:pt x="17" y="8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4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31" y="22"/>
                  </a:lnTo>
                  <a:close/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316532" y="4818478"/>
              <a:ext cx="28553" cy="2141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31" y="22"/>
                </a:cxn>
                <a:cxn ang="0">
                  <a:pos x="17" y="8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4"/>
                </a:cxn>
                <a:cxn ang="0">
                  <a:pos x="5" y="22"/>
                </a:cxn>
                <a:cxn ang="0">
                  <a:pos x="7" y="24"/>
                </a:cxn>
                <a:cxn ang="0">
                  <a:pos x="8" y="24"/>
                </a:cxn>
              </a:cxnLst>
              <a:rect l="0" t="0" r="r" b="b"/>
              <a:pathLst>
                <a:path w="31" h="24">
                  <a:moveTo>
                    <a:pt x="31" y="22"/>
                  </a:moveTo>
                  <a:lnTo>
                    <a:pt x="31" y="22"/>
                  </a:lnTo>
                  <a:lnTo>
                    <a:pt x="17" y="8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4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</a:path>
              </a:pathLst>
            </a:custGeom>
            <a:grpFill/>
            <a:ln w="635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8" name="Straight Connector 107"/>
          <p:cNvCxnSpPr>
            <a:cxnSpLocks noChangeShapeType="1"/>
          </p:cNvCxnSpPr>
          <p:nvPr userDrawn="1"/>
        </p:nvCxnSpPr>
        <p:spPr bwMode="auto">
          <a:xfrm>
            <a:off x="456896" y="6645333"/>
            <a:ext cx="945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8" y="186225"/>
            <a:ext cx="10433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11"/>
          <p:cNvCxnSpPr>
            <a:cxnSpLocks noChangeShapeType="1"/>
          </p:cNvCxnSpPr>
          <p:nvPr/>
        </p:nvCxnSpPr>
        <p:spPr bwMode="auto">
          <a:xfrm>
            <a:off x="493040" y="6656541"/>
            <a:ext cx="94210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Box 10"/>
          <p:cNvSpPr txBox="1"/>
          <p:nvPr/>
        </p:nvSpPr>
        <p:spPr>
          <a:xfrm>
            <a:off x="493040" y="6656541"/>
            <a:ext cx="1163139" cy="230832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900" cap="none" baseline="0" dirty="0" smtClean="0">
                <a:solidFill>
                  <a:prstClr val="black"/>
                </a:solidFill>
              </a:rPr>
              <a:t>PRODEL </a:t>
            </a:r>
            <a:r>
              <a:rPr lang="en-US" sz="900" cap="none" baseline="0" dirty="0" err="1" smtClean="0">
                <a:solidFill>
                  <a:prstClr val="black"/>
                </a:solidFill>
              </a:rPr>
              <a:t>Julho</a:t>
            </a:r>
            <a:r>
              <a:rPr lang="en-US" sz="900" cap="none" baseline="0" dirty="0" smtClean="0">
                <a:solidFill>
                  <a:prstClr val="black"/>
                </a:solidFill>
              </a:rPr>
              <a:t> 2015</a:t>
            </a:r>
            <a:endParaRPr lang="en-US" sz="900" cap="small" baseline="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4366" y="666353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E58EC-91B6-47AE-993B-68F350CA46E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80" r:id="rId2"/>
    <p:sldLayoutId id="2147484285" r:id="rId3"/>
    <p:sldLayoutId id="2147484288" r:id="rId4"/>
    <p:sldLayoutId id="2147484290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000" b="1" kern="1200" spc="-110">
          <a:solidFill>
            <a:schemeClr val="tx1"/>
          </a:solidFill>
          <a:latin typeface="Arial" pitchFamily="34" charset="0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Arial" pitchFamily="34" charset="0"/>
          <a:ea typeface="Arial" pitchFamily="-105" charset="-52"/>
          <a:cs typeface="Arial" pitchFamily="34" charset="0"/>
        </a:defRPr>
      </a:lvl1pPr>
      <a:lvl2pPr marL="1730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rgbClr val="778888"/>
          </a:solidFill>
          <a:latin typeface="Arial" pitchFamily="34" charset="0"/>
          <a:ea typeface="Arial" pitchFamily="-105" charset="-52"/>
          <a:cs typeface="Arial" pitchFamily="34" charset="0"/>
        </a:defRPr>
      </a:lvl2pPr>
      <a:lvl3pPr marL="1730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778888"/>
          </a:solidFill>
          <a:latin typeface="Arial" pitchFamily="34" charset="0"/>
          <a:ea typeface="Arial" pitchFamily="-105" charset="-52"/>
          <a:cs typeface="Arial" pitchFamily="34" charset="0"/>
        </a:defRPr>
      </a:lvl3pPr>
      <a:lvl4pPr marL="173038" indent="-1730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" kern="1200">
          <a:solidFill>
            <a:srgbClr val="778888"/>
          </a:solidFill>
          <a:latin typeface="Arial" pitchFamily="34" charset="0"/>
          <a:ea typeface="Arial" pitchFamily="-105" charset="-52"/>
          <a:cs typeface="Arial" pitchFamily="34" charset="0"/>
        </a:defRPr>
      </a:lvl4pPr>
      <a:lvl5pPr marL="269875" indent="-269875" algn="l" rtl="0" eaLnBrk="1" fontAlgn="base" hangingPunct="1">
        <a:spcBef>
          <a:spcPct val="20000"/>
        </a:spcBef>
        <a:spcAft>
          <a:spcPct val="0"/>
        </a:spcAft>
        <a:buFont typeface="Lucida Grande" pitchFamily="-105" charset="0"/>
        <a:buChar char="−"/>
        <a:defRPr sz="1000" kern="1200">
          <a:solidFill>
            <a:srgbClr val="778888"/>
          </a:solidFill>
          <a:latin typeface="Arial" pitchFamily="34" charset="0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5"/>
          <p:cNvSpPr>
            <a:spLocks noGrp="1"/>
          </p:cNvSpPr>
          <p:nvPr>
            <p:ph type="subTitle" idx="4294967295"/>
          </p:nvPr>
        </p:nvSpPr>
        <p:spPr>
          <a:xfrm>
            <a:off x="370114" y="1603350"/>
            <a:ext cx="7977522" cy="987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Plano Estratégico da PRODEL</a:t>
            </a:r>
          </a:p>
          <a:p>
            <a:pPr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2016-2019</a:t>
            </a:r>
          </a:p>
        </p:txBody>
      </p:sp>
      <p:sp>
        <p:nvSpPr>
          <p:cNvPr id="10" name="Title 4"/>
          <p:cNvSpPr>
            <a:spLocks noGrp="1"/>
          </p:cNvSpPr>
          <p:nvPr>
            <p:ph type="ctrTitle" idx="4294967295"/>
          </p:nvPr>
        </p:nvSpPr>
        <p:spPr>
          <a:xfrm>
            <a:off x="370114" y="228600"/>
            <a:ext cx="8706866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PT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5.º Conselho Consultivo do MINEA</a:t>
            </a:r>
            <a:r>
              <a:rPr lang="pt-PT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400" b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e 31 de Julho de </a:t>
            </a:r>
            <a:r>
              <a:rPr lang="pt-PT" sz="2400" b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pt-PT" sz="2400" b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sz="1800" dirty="0" smtClean="0"/>
              <a:t>As centrais hídricas de Cambambe e Laúca e o Ciclo Combinado do Soyo representam 93% do crescimento da capacidade instalada (mais 3.601 MW).</a:t>
            </a:r>
            <a:endParaRPr lang="pt-PT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Plano </a:t>
            </a:r>
            <a:r>
              <a:rPr lang="pt-PT" sz="1400" b="1" dirty="0"/>
              <a:t>de </a:t>
            </a:r>
            <a:r>
              <a:rPr lang="pt-PT" sz="1400" b="1" dirty="0" smtClean="0"/>
              <a:t>Investimentos</a:t>
            </a:r>
            <a:endParaRPr lang="pt-PT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90059" y="1311636"/>
            <a:ext cx="5867399" cy="3139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600" b="1" dirty="0" smtClean="0">
                <a:solidFill>
                  <a:srgbClr val="008899"/>
                </a:solidFill>
                <a:latin typeface="+mn-lt"/>
                <a:cs typeface="+mn-cs"/>
              </a:rPr>
              <a:t>Plano de Construção e Reabilitação de Centrais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6315" y="1625572"/>
          <a:ext cx="9243087" cy="48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948"/>
                <a:gridCol w="1230946"/>
                <a:gridCol w="908277"/>
                <a:gridCol w="1176979"/>
                <a:gridCol w="1176979"/>
                <a:gridCol w="1176979"/>
                <a:gridCol w="1176979"/>
              </a:tblGrid>
              <a:tr h="251488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Centrais</a:t>
                      </a:r>
                      <a:endParaRPr lang="pt-PT" sz="1400" dirty="0"/>
                    </a:p>
                  </a:txBody>
                  <a:tcPr marL="72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Construção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2015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2016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2017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2018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2019</a:t>
                      </a:r>
                      <a:endParaRPr lang="pt-PT" sz="1400" dirty="0"/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Cambambe II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GAMEK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700 MW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Cambambe</a:t>
                      </a:r>
                      <a:r>
                        <a:rPr lang="pt-PT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I, alteamento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GAMEK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Laúca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GAMEK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2.004</a:t>
                      </a:r>
                      <a:r>
                        <a:rPr lang="pt-PT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MW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 MW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Ciclo Combinado Soyo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GAMEK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500 MW</a:t>
                      </a: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250 MW</a:t>
                      </a: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Chiumbe Dala (Luena)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Luachimo</a:t>
                      </a:r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(Dundo)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34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Huambo (Móvel)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Dango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Saurimo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19,6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Malembo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Malange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19,6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Kuito 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kwanavale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7,5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 Namibe 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PRODEEL 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CT</a:t>
                      </a:r>
                      <a:r>
                        <a:rPr lang="pt-PT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Menongue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 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 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Matala</a:t>
                      </a:r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actualmente</a:t>
                      </a:r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27,2)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 MW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</a:t>
                      </a:r>
                      <a:r>
                        <a:rPr lang="pt-PT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Chumbe Dala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rgbClr val="F8F8F8"/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AH </a:t>
                      </a:r>
                      <a:r>
                        <a:rPr lang="pt-PT" sz="1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Kunge</a:t>
                      </a:r>
                      <a:endParaRPr lang="pt-PT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PRODEL</a:t>
                      </a:r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3.859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52 MW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992 MW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2.504 MW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351 MW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bg1"/>
                          </a:solidFill>
                        </a:rPr>
                        <a:t>0 MW</a:t>
                      </a:r>
                      <a:endParaRPr lang="pt-P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Considerando os investimentos previstos no Plano de Acção do Sector 2013-2017, Angola passaria a estar em </a:t>
            </a:r>
            <a:r>
              <a:rPr lang="pt-PT" dirty="0" err="1" smtClean="0"/>
              <a:t>sobrecapacidade</a:t>
            </a:r>
            <a:r>
              <a:rPr lang="pt-PT" dirty="0" smtClean="0"/>
              <a:t> de produção a partir de 2017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Plano </a:t>
            </a:r>
            <a:r>
              <a:rPr lang="pt-PT" sz="1400" b="1" dirty="0"/>
              <a:t>de </a:t>
            </a:r>
            <a:r>
              <a:rPr lang="pt-PT" sz="1400" b="1" dirty="0" smtClean="0"/>
              <a:t>Investimentos</a:t>
            </a:r>
            <a:endParaRPr lang="pt-PT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1312315"/>
            <a:ext cx="5943600" cy="3139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600" b="1" dirty="0" smtClean="0">
                <a:solidFill>
                  <a:srgbClr val="008899"/>
                </a:solidFill>
                <a:latin typeface="+mn-lt"/>
                <a:cs typeface="+mn-cs"/>
              </a:rPr>
              <a:t>Previsão da Procura e da Produção de Energia Eléctrica</a:t>
            </a: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226114" y="1534884"/>
          <a:ext cx="9504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Elbow Connector 33"/>
          <p:cNvCxnSpPr/>
          <p:nvPr/>
        </p:nvCxnSpPr>
        <p:spPr>
          <a:xfrm>
            <a:off x="7869627" y="2120832"/>
            <a:ext cx="0" cy="2401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gray">
          <a:xfrm>
            <a:off x="1234135" y="6065003"/>
            <a:ext cx="322823" cy="146571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5289" y="6005688"/>
            <a:ext cx="3536018" cy="308024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latin typeface="+mn-lt"/>
                <a:cs typeface="+mn-cs"/>
              </a:rPr>
              <a:t>Novas centrais públicas mais relevantes</a:t>
            </a:r>
            <a:endParaRPr kumimoji="0" lang="pt-PT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35" name="Elbow Connector 15"/>
          <p:cNvCxnSpPr/>
          <p:nvPr/>
        </p:nvCxnSpPr>
        <p:spPr>
          <a:xfrm>
            <a:off x="2952915" y="3500343"/>
            <a:ext cx="0" cy="10967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15"/>
          <p:cNvCxnSpPr/>
          <p:nvPr/>
        </p:nvCxnSpPr>
        <p:spPr>
          <a:xfrm>
            <a:off x="5038692" y="2947194"/>
            <a:ext cx="9477" cy="540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15"/>
          <p:cNvCxnSpPr/>
          <p:nvPr/>
        </p:nvCxnSpPr>
        <p:spPr>
          <a:xfrm flipV="1">
            <a:off x="4357809" y="3767127"/>
            <a:ext cx="0" cy="2001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5"/>
          <p:cNvCxnSpPr/>
          <p:nvPr/>
        </p:nvCxnSpPr>
        <p:spPr>
          <a:xfrm flipV="1">
            <a:off x="7862472" y="2514600"/>
            <a:ext cx="0" cy="100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 bwMode="gray">
          <a:xfrm>
            <a:off x="1624912" y="3059372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Cambambe II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780 MW</a:t>
            </a:r>
          </a:p>
        </p:txBody>
      </p:sp>
      <p:sp>
        <p:nvSpPr>
          <p:cNvPr id="40" name="Rounded Rectangle 39"/>
          <p:cNvSpPr/>
          <p:nvPr/>
        </p:nvSpPr>
        <p:spPr bwMode="gray">
          <a:xfrm>
            <a:off x="1624857" y="3542981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CC Soyo 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I*</a:t>
            </a:r>
            <a:endParaRPr lang="pt-PT" sz="1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500 MW</a:t>
            </a:r>
          </a:p>
        </p:txBody>
      </p:sp>
      <p:sp>
        <p:nvSpPr>
          <p:cNvPr id="41" name="Rounded Rectangle 40"/>
          <p:cNvSpPr/>
          <p:nvPr/>
        </p:nvSpPr>
        <p:spPr bwMode="gray">
          <a:xfrm>
            <a:off x="2310657" y="2092154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Laúca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2.071 MW</a:t>
            </a:r>
          </a:p>
        </p:txBody>
      </p:sp>
      <p:sp>
        <p:nvSpPr>
          <p:cNvPr id="42" name="Rounded Rectangle 41"/>
          <p:cNvSpPr/>
          <p:nvPr/>
        </p:nvSpPr>
        <p:spPr bwMode="gray">
          <a:xfrm>
            <a:off x="4105429" y="2092154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Queve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330</a:t>
            </a: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MW</a:t>
            </a:r>
          </a:p>
        </p:txBody>
      </p:sp>
      <p:sp>
        <p:nvSpPr>
          <p:cNvPr id="43" name="Rounded Rectangle 42"/>
          <p:cNvSpPr/>
          <p:nvPr/>
        </p:nvSpPr>
        <p:spPr bwMode="gray">
          <a:xfrm>
            <a:off x="2310657" y="2575763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CC 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Soyo I*</a:t>
            </a:r>
            <a:endParaRPr lang="pt-PT" sz="1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250 </a:t>
            </a: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MW</a:t>
            </a:r>
          </a:p>
        </p:txBody>
      </p:sp>
      <p:sp>
        <p:nvSpPr>
          <p:cNvPr id="44" name="Rounded Rectangle 43"/>
          <p:cNvSpPr/>
          <p:nvPr/>
        </p:nvSpPr>
        <p:spPr bwMode="gray">
          <a:xfrm>
            <a:off x="4901457" y="2575763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Queve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noProof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440</a:t>
            </a: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MW</a:t>
            </a:r>
          </a:p>
        </p:txBody>
      </p:sp>
      <p:sp>
        <p:nvSpPr>
          <p:cNvPr id="45" name="Rounded Rectangle 44"/>
          <p:cNvSpPr/>
          <p:nvPr/>
        </p:nvSpPr>
        <p:spPr bwMode="gray">
          <a:xfrm>
            <a:off x="4105429" y="3926003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CC 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Soyo II</a:t>
            </a:r>
            <a:endParaRPr lang="pt-PT" sz="1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500 </a:t>
            </a: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MW</a:t>
            </a:r>
          </a:p>
        </p:txBody>
      </p:sp>
      <p:cxnSp>
        <p:nvCxnSpPr>
          <p:cNvPr id="46" name="Elbow Connector 15"/>
          <p:cNvCxnSpPr/>
          <p:nvPr/>
        </p:nvCxnSpPr>
        <p:spPr>
          <a:xfrm>
            <a:off x="3649601" y="2514599"/>
            <a:ext cx="0" cy="136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gray">
          <a:xfrm>
            <a:off x="7640400" y="1767672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</a:t>
            </a:r>
            <a:r>
              <a:rPr lang="pt-PT" sz="14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Caculo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-Cabaça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2.050</a:t>
            </a:r>
            <a:r>
              <a:rPr kumimoji="0" lang="pt-PT" sz="14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MW</a:t>
            </a:r>
            <a:endParaRPr kumimoji="0" lang="pt-PT" sz="1400" b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gray">
          <a:xfrm>
            <a:off x="7640400" y="2641332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</a:t>
            </a:r>
            <a:r>
              <a:rPr lang="pt-PT" sz="14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Baynes</a:t>
            </a:r>
            <a:endParaRPr lang="pt-PT" sz="1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6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00 </a:t>
            </a: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MW</a:t>
            </a:r>
          </a:p>
        </p:txBody>
      </p:sp>
      <p:sp>
        <p:nvSpPr>
          <p:cNvPr id="49" name="Rounded Rectangle 48"/>
          <p:cNvSpPr/>
          <p:nvPr/>
        </p:nvSpPr>
        <p:spPr bwMode="gray">
          <a:xfrm>
            <a:off x="7640399" y="3530400"/>
            <a:ext cx="1656000" cy="432000"/>
          </a:xfrm>
          <a:prstGeom prst="roundRect">
            <a:avLst/>
          </a:prstGeom>
          <a:solidFill>
            <a:srgbClr val="008899"/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 Jamba </a:t>
            </a:r>
            <a:r>
              <a:rPr lang="pt-PT" sz="1400" b="1" kern="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Ya</a:t>
            </a: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Mina</a:t>
            </a:r>
            <a:endParaRPr lang="pt-PT" sz="1400" b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230 </a:t>
            </a:r>
            <a:r>
              <a:rPr lang="pt-PT" sz="14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MW</a:t>
            </a:r>
          </a:p>
        </p:txBody>
      </p:sp>
      <p:cxnSp>
        <p:nvCxnSpPr>
          <p:cNvPr id="53" name="Elbow Connector 15"/>
          <p:cNvCxnSpPr/>
          <p:nvPr/>
        </p:nvCxnSpPr>
        <p:spPr>
          <a:xfrm>
            <a:off x="4353071" y="2511837"/>
            <a:ext cx="9477" cy="1152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200" y="6345274"/>
            <a:ext cx="9180000" cy="338554"/>
          </a:xfrm>
          <a:prstGeom prst="rect">
            <a:avLst/>
          </a:prstGeom>
          <a:ln w="9525"/>
        </p:spPr>
        <p:txBody>
          <a:bodyPr wrap="square" lIns="91440" tIns="45720" rIns="91440" bIns="45720" rtlCol="0" anchor="b">
            <a:spAutoFit/>
          </a:bodyPr>
          <a:lstStyle/>
          <a:p>
            <a:pPr marL="404813" indent="-404813">
              <a:spcBef>
                <a:spcPts val="0"/>
              </a:spcBef>
              <a:spcAft>
                <a:spcPts val="0"/>
              </a:spcAft>
            </a:pPr>
            <a:r>
              <a:rPr lang="pt-PT" sz="800" dirty="0" smtClean="0">
                <a:latin typeface="+mn-lt"/>
                <a:cs typeface="+mn-cs"/>
              </a:rPr>
              <a:t>* O planeamento mais recente aponta para o arranque em 2017 e conclusão em 2018</a:t>
            </a:r>
          </a:p>
          <a:p>
            <a:pPr marL="404813" indent="-404813">
              <a:spcBef>
                <a:spcPts val="0"/>
              </a:spcBef>
              <a:spcAft>
                <a:spcPts val="0"/>
              </a:spcAft>
            </a:pPr>
            <a:r>
              <a:rPr lang="pt-PT" sz="800" dirty="0" smtClean="0">
                <a:latin typeface="+mn-lt"/>
                <a:cs typeface="+mn-cs"/>
              </a:rPr>
              <a:t>Fonte: PSEA 2025</a:t>
            </a:r>
            <a:r>
              <a:rPr lang="pt-PT" sz="800" dirty="0">
                <a:latin typeface="+mn-lt"/>
                <a:cs typeface="+mn-cs"/>
              </a:rPr>
              <a:t>, Plano </a:t>
            </a:r>
            <a:r>
              <a:rPr lang="pt-PT" sz="800" dirty="0" smtClean="0">
                <a:latin typeface="+mn-lt"/>
                <a:cs typeface="+mn-cs"/>
              </a:rPr>
              <a:t>Acção </a:t>
            </a:r>
            <a:r>
              <a:rPr lang="pt-PT" sz="800" dirty="0">
                <a:latin typeface="+mn-lt"/>
                <a:cs typeface="+mn-cs"/>
              </a:rPr>
              <a:t>do Sector de Energia e Águas 2013-2017 </a:t>
            </a:r>
            <a:r>
              <a:rPr lang="pt-PT" sz="800" dirty="0" smtClean="0">
                <a:latin typeface="+mn-lt"/>
                <a:cs typeface="+mn-cs"/>
              </a:rPr>
              <a:t>e informação actualizada/estimada pela equipa PTSE</a:t>
            </a:r>
            <a:endParaRPr lang="pt-PT" sz="800" dirty="0">
              <a:latin typeface="+mn-lt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A aplicação de preços </a:t>
            </a:r>
            <a:r>
              <a:rPr lang="pt-PT" i="1" dirty="0" err="1" smtClean="0"/>
              <a:t>cost-plus</a:t>
            </a:r>
            <a:r>
              <a:rPr lang="pt-PT" dirty="0" smtClean="0"/>
              <a:t> (custo aditivo) torna a PRODEL numa empresa economicamente sustentável, conseguindo recuperar todos os seus custos operacionais 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Evolução Financeira</a:t>
            </a:r>
            <a:endParaRPr lang="pt-PT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1290870"/>
            <a:ext cx="3962400" cy="307777"/>
          </a:xfrm>
          <a:prstGeom prst="rect">
            <a:avLst/>
          </a:prstGeom>
          <a:ln w="9525"/>
        </p:spPr>
        <p:txBody>
          <a:bodyPr wrap="square" lIns="0" tIns="45720" rIns="91440" bIns="45720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PT" sz="1400" b="1" dirty="0" smtClean="0">
                <a:solidFill>
                  <a:srgbClr val="008899"/>
                </a:solidFill>
                <a:latin typeface="Century Gothic"/>
              </a:rPr>
              <a:t>Custo com Combustível</a:t>
            </a:r>
            <a:endParaRPr lang="pt-PT" sz="1400" dirty="0" smtClean="0">
              <a:solidFill>
                <a:srgbClr val="008899"/>
              </a:solidFill>
              <a:latin typeface="Century Gothic"/>
            </a:endParaRPr>
          </a:p>
        </p:txBody>
      </p:sp>
      <p:graphicFrame>
        <p:nvGraphicFramePr>
          <p:cNvPr id="33" name="Chart 32"/>
          <p:cNvGraphicFramePr/>
          <p:nvPr>
            <p:extLst/>
          </p:nvPr>
        </p:nvGraphicFramePr>
        <p:xfrm>
          <a:off x="357154" y="1491342"/>
          <a:ext cx="4672046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11139" y="3233056"/>
            <a:ext cx="1656000" cy="1342657"/>
          </a:xfrm>
          <a:prstGeom prst="roundRect">
            <a:avLst>
              <a:gd name="adj" fmla="val 8609"/>
            </a:avLst>
          </a:prstGeom>
          <a:solidFill>
            <a:schemeClr val="bg1"/>
          </a:solidFill>
          <a:ln w="9525">
            <a:solidFill>
              <a:srgbClr val="24A8DF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87313" marR="0" indent="-87313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sz="1050" dirty="0" smtClean="0">
                <a:latin typeface="+mn-lt"/>
                <a:cs typeface="+mn-cs"/>
              </a:rPr>
              <a:t>Redução da produção térmica para níveis residuais com o arranque de </a:t>
            </a:r>
            <a:r>
              <a:rPr lang="pt-PT" sz="1050" dirty="0" err="1" smtClean="0">
                <a:latin typeface="+mn-lt"/>
                <a:cs typeface="+mn-cs"/>
              </a:rPr>
              <a:t>Laúca</a:t>
            </a:r>
            <a:endParaRPr lang="pt-PT" sz="1050" dirty="0" smtClean="0">
              <a:latin typeface="+mn-lt"/>
              <a:cs typeface="+mn-cs"/>
            </a:endParaRPr>
          </a:p>
          <a:p>
            <a:pPr marL="87313" marR="0" indent="-87313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Possível eliminação do subsídio operacional (combustível)</a:t>
            </a:r>
          </a:p>
        </p:txBody>
      </p:sp>
      <p:cxnSp>
        <p:nvCxnSpPr>
          <p:cNvPr id="36" name="Elbow Connector 15"/>
          <p:cNvCxnSpPr/>
          <p:nvPr/>
        </p:nvCxnSpPr>
        <p:spPr>
          <a:xfrm>
            <a:off x="3454864" y="4577251"/>
            <a:ext cx="0" cy="180000"/>
          </a:xfrm>
          <a:prstGeom prst="straightConnector1">
            <a:avLst/>
          </a:prstGeom>
          <a:ln>
            <a:solidFill>
              <a:srgbClr val="24A8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66800" y="1885597"/>
            <a:ext cx="1152000" cy="753803"/>
          </a:xfrm>
          <a:prstGeom prst="roundRect">
            <a:avLst>
              <a:gd name="adj" fmla="val 8609"/>
            </a:avLst>
          </a:prstGeom>
          <a:solidFill>
            <a:schemeClr val="bg1"/>
          </a:solidFill>
          <a:ln w="9525">
            <a:solidFill>
              <a:srgbClr val="24A8DF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Aumento de produção térmica e do preço de combustível</a:t>
            </a:r>
          </a:p>
        </p:txBody>
      </p:sp>
      <p:cxnSp>
        <p:nvCxnSpPr>
          <p:cNvPr id="38" name="Elbow Connector 15"/>
          <p:cNvCxnSpPr/>
          <p:nvPr/>
        </p:nvCxnSpPr>
        <p:spPr>
          <a:xfrm>
            <a:off x="2057401" y="2639400"/>
            <a:ext cx="0" cy="180000"/>
          </a:xfrm>
          <a:prstGeom prst="straightConnector1">
            <a:avLst/>
          </a:prstGeom>
          <a:ln>
            <a:solidFill>
              <a:srgbClr val="24A8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/>
          <p:cNvGraphicFramePr/>
          <p:nvPr>
            <p:extLst/>
          </p:nvPr>
        </p:nvGraphicFramePr>
        <p:xfrm>
          <a:off x="5138523" y="1578315"/>
          <a:ext cx="4500000" cy="387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563015" y="1290870"/>
            <a:ext cx="1742785" cy="307777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sz="1400" b="1" dirty="0" smtClean="0">
                <a:solidFill>
                  <a:srgbClr val="008899"/>
                </a:solidFill>
                <a:latin typeface="+mn-lt"/>
                <a:cs typeface="+mn-cs"/>
              </a:rPr>
              <a:t>Resultado Líquido</a:t>
            </a: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889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4497886" y="2218952"/>
            <a:ext cx="1558273" cy="276999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Mil Milhões Kz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3647" y="1944166"/>
            <a:ext cx="1044000" cy="584407"/>
          </a:xfrm>
          <a:prstGeom prst="roundRect">
            <a:avLst>
              <a:gd name="adj" fmla="val 8609"/>
            </a:avLst>
          </a:prstGeom>
          <a:solidFill>
            <a:schemeClr val="bg1"/>
          </a:solidFill>
          <a:ln w="9525">
            <a:solidFill>
              <a:srgbClr val="24A8DF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050" dirty="0" smtClean="0">
                <a:latin typeface="+mn-lt"/>
                <a:cs typeface="+mn-cs"/>
              </a:rPr>
              <a:t>Estabilização com a central de Cambambe</a:t>
            </a:r>
            <a:endParaRPr kumimoji="0" lang="pt-PT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43" name="Elbow Connector 15"/>
          <p:cNvCxnSpPr/>
          <p:nvPr/>
        </p:nvCxnSpPr>
        <p:spPr>
          <a:xfrm flipH="1">
            <a:off x="3211286" y="2248966"/>
            <a:ext cx="144000" cy="0"/>
          </a:xfrm>
          <a:prstGeom prst="straightConnector1">
            <a:avLst/>
          </a:prstGeom>
          <a:ln>
            <a:solidFill>
              <a:srgbClr val="24A8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1200" y="6480695"/>
            <a:ext cx="9180000" cy="203133"/>
          </a:xfrm>
          <a:prstGeom prst="rect">
            <a:avLst/>
          </a:prstGeom>
          <a:ln w="9525"/>
        </p:spPr>
        <p:txBody>
          <a:bodyPr wrap="square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dirty="0">
                <a:solidFill>
                  <a:prstClr val="black"/>
                </a:solidFill>
                <a:latin typeface="Century Gothic"/>
              </a:rPr>
              <a:t>Fonte</a:t>
            </a:r>
            <a:r>
              <a:rPr lang="pt-PT" sz="800" i="1" dirty="0">
                <a:solidFill>
                  <a:prstClr val="black"/>
                </a:solidFill>
                <a:latin typeface="Century Gothic"/>
              </a:rPr>
              <a:t>:</a:t>
            </a:r>
            <a:r>
              <a:rPr lang="pt-PT" sz="800" dirty="0">
                <a:solidFill>
                  <a:prstClr val="black"/>
                </a:solidFill>
                <a:latin typeface="Century Gothic"/>
              </a:rPr>
              <a:t> PSEA 2015; Relatório &amp; Contas e de Actividades da </a:t>
            </a:r>
            <a:r>
              <a:rPr lang="pt-PT" sz="800" dirty="0" smtClean="0">
                <a:solidFill>
                  <a:prstClr val="black"/>
                </a:solidFill>
                <a:latin typeface="Century Gothic"/>
              </a:rPr>
              <a:t>ENE </a:t>
            </a:r>
            <a:r>
              <a:rPr lang="pt-PT" sz="800" dirty="0">
                <a:solidFill>
                  <a:prstClr val="black"/>
                </a:solidFill>
                <a:latin typeface="Century Gothic"/>
              </a:rPr>
              <a:t>e GAMEK: </a:t>
            </a:r>
            <a:r>
              <a:rPr lang="pt-PT" sz="800" dirty="0" smtClean="0">
                <a:solidFill>
                  <a:prstClr val="black"/>
                </a:solidFill>
                <a:latin typeface="Century Gothic"/>
              </a:rPr>
              <a:t>Plano de Combustíveis da PRODEK; Projecções </a:t>
            </a:r>
            <a:r>
              <a:rPr lang="pt-PT" sz="800" dirty="0">
                <a:solidFill>
                  <a:prstClr val="black"/>
                </a:solidFill>
                <a:latin typeface="Century Gothic"/>
              </a:rPr>
              <a:t>PTSE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5595254"/>
            <a:ext cx="9144001" cy="8156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 smtClean="0"/>
              <a:t>Estima-se que o custo com combustível </a:t>
            </a:r>
            <a:r>
              <a:rPr lang="pt-PT" sz="1400" b="1" dirty="0" smtClean="0"/>
              <a:t>aumente 71% entre 2012 e 2015</a:t>
            </a:r>
            <a:r>
              <a:rPr lang="pt-PT" sz="1400" dirty="0" smtClean="0"/>
              <a:t>, devido ao aumento da produção e ao aumento do preço de combustível, estimando-se que atinja 123 mil milhões de Kwanzas em 2015.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/>
              <a:t>A</a:t>
            </a:r>
            <a:r>
              <a:rPr lang="pt-PT" sz="1400" dirty="0" smtClean="0"/>
              <a:t> entrada da Central de </a:t>
            </a:r>
            <a:r>
              <a:rPr lang="pt-PT" sz="1400" b="1" dirty="0" smtClean="0"/>
              <a:t>Laúca em 2017 poderá levar à eliminação do subsídio</a:t>
            </a:r>
            <a:r>
              <a:rPr lang="pt-PT" sz="1400" dirty="0" smtClean="0"/>
              <a:t> operacional ao combustível.</a:t>
            </a:r>
            <a:endParaRPr lang="pt-PT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47858" y="1805360"/>
            <a:ext cx="1730826" cy="584407"/>
          </a:xfrm>
          <a:prstGeom prst="roundRect">
            <a:avLst>
              <a:gd name="adj" fmla="val 8609"/>
            </a:avLst>
          </a:prstGeom>
          <a:solidFill>
            <a:schemeClr val="bg1"/>
          </a:solidFill>
          <a:ln w="9525">
            <a:solidFill>
              <a:srgbClr val="24A8DF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Picos nos anos</a:t>
            </a:r>
            <a:r>
              <a:rPr kumimoji="0" lang="pt-PT" sz="105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de grande incremento de capacidade e de vendas de energia</a:t>
            </a:r>
            <a:endParaRPr kumimoji="0" lang="pt-PT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25" name="Elbow Connector 15"/>
          <p:cNvCxnSpPr/>
          <p:nvPr/>
        </p:nvCxnSpPr>
        <p:spPr>
          <a:xfrm>
            <a:off x="2220687" y="2508772"/>
            <a:ext cx="144000" cy="0"/>
          </a:xfrm>
          <a:prstGeom prst="straightConnector1">
            <a:avLst/>
          </a:prstGeom>
          <a:ln>
            <a:solidFill>
              <a:srgbClr val="24A8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A conclusão do Plano Estratégico implica a simulação financeira de diferentes cenários, a preparação da empresa para cada cenário e a criação de mecanismos que assegurem a execução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Próximos Passos</a:t>
            </a:r>
            <a:endParaRPr lang="pt-PT" sz="1400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95222" y="1561730"/>
            <a:ext cx="1440000" cy="0"/>
          </a:xfrm>
          <a:prstGeom prst="straightConnector1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7222" y="1301431"/>
            <a:ext cx="11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</a:rPr>
              <a:t>Análise</a:t>
            </a:r>
            <a:endParaRPr lang="pt-P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44370" y="1301431"/>
            <a:ext cx="11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</a:rPr>
              <a:t>Visão</a:t>
            </a:r>
            <a:endParaRPr lang="pt-P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63028" y="1301431"/>
            <a:ext cx="11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</a:rPr>
              <a:t>Plano</a:t>
            </a:r>
            <a:endParaRPr lang="pt-P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011841" y="1561730"/>
            <a:ext cx="2978391" cy="0"/>
          </a:xfrm>
          <a:prstGeom prst="straightConnector1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088623" y="1561730"/>
            <a:ext cx="1439999" cy="0"/>
          </a:xfrm>
          <a:prstGeom prst="straightConnector1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13408" y="1605914"/>
            <a:ext cx="174" cy="486000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70138" y="1605914"/>
            <a:ext cx="174" cy="486000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5684" y="1605914"/>
            <a:ext cx="174" cy="486000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43090" y="1605914"/>
            <a:ext cx="174" cy="486000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94140" y="1605914"/>
            <a:ext cx="174" cy="486000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76"/>
          <p:cNvSpPr/>
          <p:nvPr/>
        </p:nvSpPr>
        <p:spPr>
          <a:xfrm>
            <a:off x="8165401" y="1678534"/>
            <a:ext cx="1440000" cy="468000"/>
          </a:xfrm>
          <a:custGeom>
            <a:avLst/>
            <a:gdLst/>
            <a:ahLst/>
            <a:cxnLst/>
            <a:rect l="l" t="t" r="r" b="b"/>
            <a:pathLst>
              <a:path w="1701546" h="330631">
                <a:moveTo>
                  <a:pt x="0" y="330631"/>
                </a:moveTo>
                <a:lnTo>
                  <a:pt x="1701546" y="330631"/>
                </a:lnTo>
                <a:lnTo>
                  <a:pt x="1701546" y="0"/>
                </a:lnTo>
                <a:lnTo>
                  <a:pt x="0" y="0"/>
                </a:lnTo>
                <a:lnTo>
                  <a:pt x="0" y="3306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pt-PT" sz="1400" b="1" dirty="0">
                <a:solidFill>
                  <a:schemeClr val="bg1"/>
                </a:solidFill>
              </a:rPr>
              <a:t>2</a:t>
            </a:r>
            <a:r>
              <a:rPr lang="pt-PT" sz="1400" b="1" dirty="0" smtClean="0">
                <a:solidFill>
                  <a:schemeClr val="bg1"/>
                </a:solidFill>
              </a:rPr>
              <a:t>. </a:t>
            </a:r>
            <a:r>
              <a:rPr lang="pt-PT" sz="1400" b="1" dirty="0">
                <a:solidFill>
                  <a:schemeClr val="bg1"/>
                </a:solidFill>
              </a:rPr>
              <a:t>Controlo da </a:t>
            </a:r>
            <a:r>
              <a:rPr lang="pt-PT" sz="1400" b="1" dirty="0" smtClean="0">
                <a:solidFill>
                  <a:schemeClr val="bg1"/>
                </a:solidFill>
              </a:rPr>
              <a:t>Implementação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473450" y="1649487"/>
            <a:ext cx="4526109" cy="441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3"/>
              </a:spcBef>
            </a:pPr>
            <a:endParaRPr lang="pt-PT" sz="600" dirty="0" smtClean="0"/>
          </a:p>
          <a:p>
            <a:pPr marL="1419898">
              <a:lnSpc>
                <a:spcPct val="95825"/>
              </a:lnSpc>
            </a:pPr>
            <a:r>
              <a:rPr lang="pt-PT" sz="1200" b="1" spc="0" dirty="0" smtClean="0">
                <a:solidFill>
                  <a:srgbClr val="FFFFFF"/>
                </a:solidFill>
                <a:latin typeface="Arial"/>
                <a:cs typeface="Arial"/>
              </a:rPr>
              <a:t>Formulação da Estratégia</a:t>
            </a:r>
            <a:endParaRPr lang="pt-PT" sz="1200" dirty="0">
              <a:latin typeface="Arial"/>
              <a:cs typeface="Arial"/>
            </a:endParaRPr>
          </a:p>
        </p:txBody>
      </p:sp>
      <p:sp>
        <p:nvSpPr>
          <p:cNvPr id="37" name="object 76"/>
          <p:cNvSpPr/>
          <p:nvPr/>
        </p:nvSpPr>
        <p:spPr>
          <a:xfrm>
            <a:off x="473449" y="1678534"/>
            <a:ext cx="7593564" cy="468000"/>
          </a:xfrm>
          <a:custGeom>
            <a:avLst/>
            <a:gdLst/>
            <a:ahLst/>
            <a:cxnLst/>
            <a:rect l="l" t="t" r="r" b="b"/>
            <a:pathLst>
              <a:path w="1701546" h="330631">
                <a:moveTo>
                  <a:pt x="0" y="330631"/>
                </a:moveTo>
                <a:lnTo>
                  <a:pt x="1701546" y="330631"/>
                </a:lnTo>
                <a:lnTo>
                  <a:pt x="1701546" y="0"/>
                </a:lnTo>
                <a:lnTo>
                  <a:pt x="0" y="0"/>
                </a:lnTo>
                <a:lnTo>
                  <a:pt x="0" y="3306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pt-PT" sz="1400" b="1" dirty="0" smtClean="0">
                <a:solidFill>
                  <a:schemeClr val="bg1"/>
                </a:solidFill>
              </a:rPr>
              <a:t>1. Formulação da Estratégia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65" name="object 28"/>
          <p:cNvSpPr txBox="1"/>
          <p:nvPr/>
        </p:nvSpPr>
        <p:spPr>
          <a:xfrm>
            <a:off x="473450" y="2265800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Actualização</a:t>
            </a:r>
          </a:p>
          <a:p>
            <a:pPr marL="651" marR="651" indent="-493" algn="ctr"/>
            <a:r>
              <a:rPr lang="pt-PT" sz="1400" b="1" spc="-4" dirty="0">
                <a:latin typeface="Arial"/>
                <a:cs typeface="Arial"/>
              </a:rPr>
              <a:t>d</a:t>
            </a:r>
            <a:r>
              <a:rPr lang="pt-PT" sz="1400" b="1" spc="-4" dirty="0" smtClean="0">
                <a:latin typeface="Arial"/>
                <a:cs typeface="Arial"/>
              </a:rPr>
              <a:t>e Pressupostos </a:t>
            </a:r>
            <a:r>
              <a:rPr lang="pt-PT" sz="1400" spc="-4" dirty="0" smtClean="0">
                <a:latin typeface="Arial"/>
                <a:cs typeface="Arial"/>
              </a:rPr>
              <a:t>Operacionais e Financeiros</a:t>
            </a:r>
          </a:p>
        </p:txBody>
      </p:sp>
      <p:sp>
        <p:nvSpPr>
          <p:cNvPr id="66" name="object 22"/>
          <p:cNvSpPr txBox="1"/>
          <p:nvPr/>
        </p:nvSpPr>
        <p:spPr>
          <a:xfrm>
            <a:off x="473450" y="4066183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1383" algn="ctr"/>
            <a:r>
              <a:rPr lang="pt-PT" sz="1400" dirty="0" smtClean="0">
                <a:latin typeface="Arial"/>
                <a:cs typeface="Arial"/>
              </a:rPr>
              <a:t>Actualização</a:t>
            </a:r>
          </a:p>
          <a:p>
            <a:pPr marL="651" marR="651" indent="1383" algn="ctr"/>
            <a:r>
              <a:rPr lang="pt-PT" sz="1400" dirty="0" smtClean="0">
                <a:latin typeface="Arial"/>
                <a:cs typeface="Arial"/>
              </a:rPr>
              <a:t>do </a:t>
            </a:r>
            <a:r>
              <a:rPr lang="pt-PT" sz="1400" b="1" dirty="0" smtClean="0">
                <a:latin typeface="Arial"/>
                <a:cs typeface="Arial"/>
              </a:rPr>
              <a:t>Balanço de Abertura </a:t>
            </a:r>
            <a:r>
              <a:rPr lang="pt-PT" sz="1400" dirty="0" smtClean="0">
                <a:latin typeface="Arial"/>
                <a:cs typeface="Arial"/>
              </a:rPr>
              <a:t>da PRODEL</a:t>
            </a:r>
            <a:r>
              <a:rPr lang="pt-PT" sz="1400" baseline="30000" dirty="0" smtClean="0">
                <a:latin typeface="Arial"/>
                <a:cs typeface="Arial"/>
              </a:rPr>
              <a:t>1)</a:t>
            </a:r>
            <a:endParaRPr lang="pt-PT" sz="1400" baseline="30000" dirty="0">
              <a:latin typeface="Arial"/>
              <a:cs typeface="Arial"/>
            </a:endParaRPr>
          </a:p>
        </p:txBody>
      </p:sp>
      <p:sp>
        <p:nvSpPr>
          <p:cNvPr id="67" name="object 28"/>
          <p:cNvSpPr txBox="1"/>
          <p:nvPr/>
        </p:nvSpPr>
        <p:spPr>
          <a:xfrm>
            <a:off x="2011841" y="2265800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Confirmação</a:t>
            </a:r>
          </a:p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de Objectivos </a:t>
            </a:r>
            <a:r>
              <a:rPr lang="pt-PT" sz="1400" spc="-4" dirty="0" smtClean="0">
                <a:latin typeface="Arial"/>
                <a:cs typeface="Arial"/>
              </a:rPr>
              <a:t>e Indicadores Estratégicos</a:t>
            </a:r>
          </a:p>
        </p:txBody>
      </p:sp>
      <p:sp>
        <p:nvSpPr>
          <p:cNvPr id="68" name="object 22"/>
          <p:cNvSpPr txBox="1"/>
          <p:nvPr/>
        </p:nvSpPr>
        <p:spPr>
          <a:xfrm>
            <a:off x="2011841" y="4066183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1383" algn="ctr"/>
            <a:r>
              <a:rPr lang="pt-PT" sz="1400" b="1" dirty="0" smtClean="0">
                <a:latin typeface="Arial"/>
                <a:cs typeface="Arial"/>
              </a:rPr>
              <a:t>Definição </a:t>
            </a:r>
            <a:r>
              <a:rPr lang="pt-PT" sz="1400" b="1" dirty="0">
                <a:latin typeface="Arial"/>
                <a:cs typeface="Arial"/>
              </a:rPr>
              <a:t>de Metas </a:t>
            </a:r>
            <a:r>
              <a:rPr lang="pt-PT" sz="1400" dirty="0">
                <a:latin typeface="Arial"/>
                <a:cs typeface="Arial"/>
              </a:rPr>
              <a:t>para os Indicadores Estratégicos</a:t>
            </a:r>
          </a:p>
        </p:txBody>
      </p:sp>
      <p:sp>
        <p:nvSpPr>
          <p:cNvPr id="69" name="object 28"/>
          <p:cNvSpPr txBox="1"/>
          <p:nvPr/>
        </p:nvSpPr>
        <p:spPr>
          <a:xfrm>
            <a:off x="3550232" y="2265800"/>
            <a:ext cx="1440000" cy="16811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0" rIns="72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solidFill>
                  <a:schemeClr val="bg1"/>
                </a:solidFill>
                <a:latin typeface="Arial"/>
                <a:cs typeface="Arial"/>
              </a:rPr>
              <a:t>Desenho de Cenários</a:t>
            </a:r>
          </a:p>
          <a:p>
            <a:pPr marL="651" marR="651" indent="-493" algn="ctr"/>
            <a:r>
              <a:rPr lang="pt-PT" spc="-4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pt-PT" spc="-4" dirty="0">
                <a:solidFill>
                  <a:schemeClr val="bg1"/>
                </a:solidFill>
                <a:latin typeface="Arial"/>
                <a:cs typeface="Arial"/>
              </a:rPr>
              <a:t>provável, </a:t>
            </a:r>
            <a:r>
              <a:rPr lang="pt-PT" spc="-4" dirty="0" smtClean="0">
                <a:solidFill>
                  <a:schemeClr val="bg1"/>
                </a:solidFill>
                <a:latin typeface="Arial"/>
                <a:cs typeface="Arial"/>
              </a:rPr>
              <a:t>optimista</a:t>
            </a:r>
          </a:p>
          <a:p>
            <a:pPr marL="651" marR="651" indent="-493" algn="ctr"/>
            <a:r>
              <a:rPr lang="pt-PT" spc="-4" dirty="0" smtClean="0">
                <a:solidFill>
                  <a:schemeClr val="bg1"/>
                </a:solidFill>
                <a:latin typeface="Arial"/>
                <a:cs typeface="Arial"/>
              </a:rPr>
              <a:t>e pessimista)</a:t>
            </a:r>
          </a:p>
        </p:txBody>
      </p:sp>
      <p:sp>
        <p:nvSpPr>
          <p:cNvPr id="70" name="object 28"/>
          <p:cNvSpPr txBox="1"/>
          <p:nvPr/>
        </p:nvSpPr>
        <p:spPr>
          <a:xfrm>
            <a:off x="3550232" y="4066183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Selecção</a:t>
            </a:r>
          </a:p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das Opções </a:t>
            </a:r>
            <a:r>
              <a:rPr lang="pt-PT" sz="1400" spc="-4" dirty="0" smtClean="0">
                <a:latin typeface="Arial"/>
                <a:cs typeface="Arial"/>
              </a:rPr>
              <a:t>Estratégicas de cada Cenário</a:t>
            </a:r>
          </a:p>
        </p:txBody>
      </p:sp>
      <p:sp>
        <p:nvSpPr>
          <p:cNvPr id="71" name="object 28"/>
          <p:cNvSpPr txBox="1"/>
          <p:nvPr/>
        </p:nvSpPr>
        <p:spPr>
          <a:xfrm>
            <a:off x="5088623" y="2265800"/>
            <a:ext cx="1440000" cy="16811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solidFill>
                  <a:schemeClr val="bg1"/>
                </a:solidFill>
                <a:latin typeface="Arial"/>
                <a:cs typeface="Arial"/>
              </a:rPr>
              <a:t>Simulação Financeira dos Cenários</a:t>
            </a:r>
          </a:p>
        </p:txBody>
      </p:sp>
      <p:sp>
        <p:nvSpPr>
          <p:cNvPr id="72" name="object 28"/>
          <p:cNvSpPr txBox="1"/>
          <p:nvPr/>
        </p:nvSpPr>
        <p:spPr>
          <a:xfrm>
            <a:off x="5088623" y="4066183"/>
            <a:ext cx="1440000" cy="16811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>
                <a:latin typeface="Arial"/>
                <a:cs typeface="Arial"/>
              </a:rPr>
              <a:t>Selecção </a:t>
            </a:r>
            <a:r>
              <a:rPr lang="pt-PT" sz="1400" b="1" spc="-4" dirty="0" smtClean="0">
                <a:latin typeface="Arial"/>
                <a:cs typeface="Arial"/>
              </a:rPr>
              <a:t>de Iniciativas </a:t>
            </a:r>
            <a:r>
              <a:rPr lang="pt-PT" sz="1400" spc="-4" dirty="0" smtClean="0">
                <a:latin typeface="Arial"/>
                <a:cs typeface="Arial"/>
              </a:rPr>
              <a:t>para cada Cenário</a:t>
            </a:r>
          </a:p>
        </p:txBody>
      </p:sp>
      <p:sp>
        <p:nvSpPr>
          <p:cNvPr id="73" name="object 28"/>
          <p:cNvSpPr txBox="1"/>
          <p:nvPr/>
        </p:nvSpPr>
        <p:spPr>
          <a:xfrm>
            <a:off x="8165403" y="2267251"/>
            <a:ext cx="1440000" cy="3478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spc="-4" dirty="0" smtClean="0">
                <a:latin typeface="Arial"/>
                <a:cs typeface="Arial"/>
              </a:rPr>
              <a:t>Desdobramento</a:t>
            </a:r>
          </a:p>
          <a:p>
            <a:pPr marL="651" marR="651" indent="-493" algn="ctr"/>
            <a:r>
              <a:rPr lang="pt-PT" sz="1400" spc="-4" dirty="0" smtClean="0">
                <a:latin typeface="Arial"/>
                <a:cs typeface="Arial"/>
              </a:rPr>
              <a:t>d</a:t>
            </a:r>
            <a:r>
              <a:rPr lang="pt-PT" sz="1400" spc="-4" dirty="0">
                <a:latin typeface="Arial"/>
                <a:cs typeface="Arial"/>
              </a:rPr>
              <a:t>o</a:t>
            </a:r>
            <a:r>
              <a:rPr lang="pt-PT" sz="1400" spc="-4" dirty="0" smtClean="0">
                <a:latin typeface="Arial"/>
                <a:cs typeface="Arial"/>
              </a:rPr>
              <a:t> </a:t>
            </a:r>
            <a:r>
              <a:rPr lang="pt-PT" sz="1400" b="1" i="1" spc="-4" dirty="0" err="1" smtClean="0">
                <a:latin typeface="Arial"/>
                <a:cs typeface="Arial"/>
              </a:rPr>
              <a:t>Balanced</a:t>
            </a:r>
            <a:r>
              <a:rPr lang="pt-PT" sz="1400" b="1" i="1" spc="-4" dirty="0" smtClean="0">
                <a:latin typeface="Arial"/>
                <a:cs typeface="Arial"/>
              </a:rPr>
              <a:t> </a:t>
            </a:r>
            <a:r>
              <a:rPr lang="pt-PT" sz="1400" b="1" i="1" spc="-4" dirty="0" err="1" smtClean="0">
                <a:latin typeface="Arial"/>
                <a:cs typeface="Arial"/>
              </a:rPr>
              <a:t>Scorecard</a:t>
            </a:r>
            <a:r>
              <a:rPr lang="pt-PT" sz="1400" b="1" spc="-4" dirty="0">
                <a:latin typeface="Arial"/>
                <a:cs typeface="Arial"/>
              </a:rPr>
              <a:t> </a:t>
            </a:r>
            <a:r>
              <a:rPr lang="pt-PT" sz="1400" spc="-4" dirty="0" smtClean="0">
                <a:latin typeface="Arial"/>
                <a:cs typeface="Arial"/>
              </a:rPr>
              <a:t>em toda a empresa</a:t>
            </a:r>
            <a:endParaRPr lang="pt-PT" sz="1400" spc="-4" dirty="0">
              <a:latin typeface="Arial"/>
              <a:cs typeface="Arial"/>
            </a:endParaRPr>
          </a:p>
        </p:txBody>
      </p:sp>
      <p:sp>
        <p:nvSpPr>
          <p:cNvPr id="74" name="object 28"/>
          <p:cNvSpPr txBox="1"/>
          <p:nvPr/>
        </p:nvSpPr>
        <p:spPr>
          <a:xfrm>
            <a:off x="6627014" y="2267251"/>
            <a:ext cx="1440000" cy="3478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36000" tIns="0" rIns="36000" bIns="0" rtlCol="0" anchor="ctr">
            <a:noAutofit/>
          </a:bodyPr>
          <a:lstStyle/>
          <a:p>
            <a:pPr marL="651" marR="651" indent="-493" algn="ctr"/>
            <a:r>
              <a:rPr lang="pt-PT" sz="1400" b="1" spc="-4" dirty="0" smtClean="0">
                <a:latin typeface="Arial"/>
                <a:cs typeface="Arial"/>
              </a:rPr>
              <a:t>Aprovação </a:t>
            </a:r>
            <a:r>
              <a:rPr lang="pt-PT" sz="1400" b="1" spc="-4" dirty="0" err="1" smtClean="0">
                <a:latin typeface="Arial"/>
                <a:cs typeface="Arial"/>
              </a:rPr>
              <a:t>pelo</a:t>
            </a:r>
            <a:r>
              <a:rPr lang="pt-PT" sz="1400" b="1" spc="-4" dirty="0" smtClean="0">
                <a:latin typeface="Arial"/>
                <a:cs typeface="Arial"/>
              </a:rPr>
              <a:t> Titular do Poder Executivo</a:t>
            </a:r>
          </a:p>
        </p:txBody>
      </p:sp>
      <p:sp>
        <p:nvSpPr>
          <p:cNvPr id="76" name="object 64"/>
          <p:cNvSpPr/>
          <p:nvPr/>
        </p:nvSpPr>
        <p:spPr>
          <a:xfrm>
            <a:off x="473450" y="5866565"/>
            <a:ext cx="9127750" cy="468000"/>
          </a:xfrm>
          <a:custGeom>
            <a:avLst/>
            <a:gdLst/>
            <a:ahLst/>
            <a:cxnLst/>
            <a:rect l="l" t="t" r="r" b="b"/>
            <a:pathLst>
              <a:path w="8367776" h="330631">
                <a:moveTo>
                  <a:pt x="0" y="330631"/>
                </a:moveTo>
                <a:lnTo>
                  <a:pt x="8367776" y="330631"/>
                </a:lnTo>
                <a:lnTo>
                  <a:pt x="8367776" y="0"/>
                </a:lnTo>
                <a:lnTo>
                  <a:pt x="0" y="0"/>
                </a:lnTo>
                <a:lnTo>
                  <a:pt x="0" y="330631"/>
                </a:lnTo>
                <a:close/>
              </a:path>
            </a:pathLst>
          </a:custGeom>
          <a:solidFill>
            <a:schemeClr val="accent2"/>
          </a:solidFill>
          <a:ln w="285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3</a:t>
            </a:r>
            <a:r>
              <a:rPr lang="pt-PT" sz="1400" b="1" dirty="0" smtClean="0">
                <a:solidFill>
                  <a:schemeClr val="bg1"/>
                </a:solidFill>
              </a:rPr>
              <a:t>. Capacitação </a:t>
            </a:r>
            <a:r>
              <a:rPr lang="pt-PT" sz="1400" b="1" dirty="0">
                <a:solidFill>
                  <a:schemeClr val="bg1"/>
                </a:solidFill>
              </a:rPr>
              <a:t>em Planeamento Estratégico</a:t>
            </a:r>
          </a:p>
        </p:txBody>
      </p:sp>
      <p:sp>
        <p:nvSpPr>
          <p:cNvPr id="4" name="Oval 3"/>
          <p:cNvSpPr/>
          <p:nvPr/>
        </p:nvSpPr>
        <p:spPr>
          <a:xfrm>
            <a:off x="473450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1</a:t>
            </a:r>
            <a:endParaRPr lang="pt-PT" b="1" dirty="0"/>
          </a:p>
        </p:txBody>
      </p:sp>
      <p:sp>
        <p:nvSpPr>
          <p:cNvPr id="77" name="Oval 76"/>
          <p:cNvSpPr/>
          <p:nvPr/>
        </p:nvSpPr>
        <p:spPr>
          <a:xfrm>
            <a:off x="473450" y="4039330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2</a:t>
            </a:r>
            <a:endParaRPr lang="pt-PT" b="1" dirty="0"/>
          </a:p>
        </p:txBody>
      </p:sp>
      <p:sp>
        <p:nvSpPr>
          <p:cNvPr id="78" name="Oval 77"/>
          <p:cNvSpPr/>
          <p:nvPr/>
        </p:nvSpPr>
        <p:spPr>
          <a:xfrm>
            <a:off x="2011841" y="4039330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/>
              <a:t>4</a:t>
            </a:r>
          </a:p>
        </p:txBody>
      </p:sp>
      <p:sp>
        <p:nvSpPr>
          <p:cNvPr id="79" name="Oval 78"/>
          <p:cNvSpPr/>
          <p:nvPr/>
        </p:nvSpPr>
        <p:spPr>
          <a:xfrm>
            <a:off x="3550232" y="4039330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6</a:t>
            </a:r>
            <a:endParaRPr lang="pt-PT" b="1" dirty="0"/>
          </a:p>
        </p:txBody>
      </p:sp>
      <p:sp>
        <p:nvSpPr>
          <p:cNvPr id="80" name="Oval 79"/>
          <p:cNvSpPr/>
          <p:nvPr/>
        </p:nvSpPr>
        <p:spPr>
          <a:xfrm>
            <a:off x="5088623" y="4039330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8</a:t>
            </a:r>
            <a:endParaRPr lang="pt-PT" b="1" dirty="0"/>
          </a:p>
        </p:txBody>
      </p:sp>
      <p:sp>
        <p:nvSpPr>
          <p:cNvPr id="82" name="Oval 81"/>
          <p:cNvSpPr/>
          <p:nvPr/>
        </p:nvSpPr>
        <p:spPr>
          <a:xfrm>
            <a:off x="2011841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3</a:t>
            </a:r>
            <a:endParaRPr lang="pt-PT" b="1" dirty="0"/>
          </a:p>
        </p:txBody>
      </p:sp>
      <p:sp>
        <p:nvSpPr>
          <p:cNvPr id="83" name="Oval 82"/>
          <p:cNvSpPr/>
          <p:nvPr/>
        </p:nvSpPr>
        <p:spPr>
          <a:xfrm>
            <a:off x="3550232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/>
              <a:t>5</a:t>
            </a:r>
          </a:p>
        </p:txBody>
      </p:sp>
      <p:sp>
        <p:nvSpPr>
          <p:cNvPr id="84" name="Oval 83"/>
          <p:cNvSpPr/>
          <p:nvPr/>
        </p:nvSpPr>
        <p:spPr>
          <a:xfrm>
            <a:off x="5088623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7</a:t>
            </a:r>
            <a:endParaRPr lang="pt-PT" b="1" dirty="0"/>
          </a:p>
        </p:txBody>
      </p:sp>
      <p:sp>
        <p:nvSpPr>
          <p:cNvPr id="85" name="Oval 84"/>
          <p:cNvSpPr/>
          <p:nvPr/>
        </p:nvSpPr>
        <p:spPr>
          <a:xfrm>
            <a:off x="6627014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/>
              <a:t>9</a:t>
            </a:r>
          </a:p>
        </p:txBody>
      </p:sp>
      <p:sp>
        <p:nvSpPr>
          <p:cNvPr id="86" name="Oval 85"/>
          <p:cNvSpPr/>
          <p:nvPr/>
        </p:nvSpPr>
        <p:spPr>
          <a:xfrm>
            <a:off x="8165403" y="2241851"/>
            <a:ext cx="252000" cy="2520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b="1" dirty="0" smtClean="0"/>
              <a:t>10</a:t>
            </a:r>
            <a:endParaRPr lang="pt-PT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97914" y="1295400"/>
            <a:ext cx="11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</a:rPr>
              <a:t>Aprovação</a:t>
            </a:r>
            <a:endParaRPr lang="pt-P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627014" y="1555699"/>
            <a:ext cx="1439999" cy="0"/>
          </a:xfrm>
          <a:prstGeom prst="straightConnector1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244876"/>
            <a:ext cx="6781800" cy="46166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algn="l"/>
            <a:r>
              <a:rPr lang="pt-PT" sz="24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2480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603170" y="1600200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79383" y="1600200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Enquadramento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03170" y="2238621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79383" y="2869993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Visão, Missão e Valores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03170" y="2869993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79383" y="3502435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Objectivos Estratégicos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03170" y="3502435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 smtClean="0">
                <a:solidFill>
                  <a:schemeClr val="tx2"/>
                </a:solidFill>
              </a:rPr>
              <a:t>4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9383" y="2238621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Análise Externa e Interna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03170" y="4140856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 smtClean="0">
                <a:solidFill>
                  <a:schemeClr val="tx2"/>
                </a:solidFill>
              </a:rPr>
              <a:t>5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79383" y="4140856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Previsão da Evolução Operacional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03170" y="4772228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79383" y="4772228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Plano de Investimentos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03170" y="5399316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79383" y="5399316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 smtClean="0">
                <a:solidFill>
                  <a:schemeClr val="tx2"/>
                </a:solidFill>
              </a:rPr>
              <a:t>Previsão da Evolução Financeira</a:t>
            </a:r>
            <a:endParaRPr lang="pt-PT" sz="1800" b="1" dirty="0">
              <a:solidFill>
                <a:schemeClr val="tx2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03170" y="6037737"/>
            <a:ext cx="625379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800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9383" y="6037737"/>
            <a:ext cx="5221817" cy="54000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r>
              <a:rPr lang="pt-PT" sz="1800" b="1" dirty="0">
                <a:solidFill>
                  <a:schemeClr val="tx2"/>
                </a:solidFill>
              </a:rPr>
              <a:t>Próximos Passos do Plano Estratégico</a:t>
            </a:r>
          </a:p>
        </p:txBody>
      </p:sp>
    </p:spTree>
    <p:extLst>
      <p:ext uri="{BB962C8B-B14F-4D97-AF65-F5344CB8AC3E}">
        <p14:creationId xmlns:p14="http://schemas.microsoft.com/office/powerpoint/2010/main" val="37825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Após a criação da PRODEL importa garantir a </a:t>
            </a:r>
            <a:r>
              <a:rPr lang="pt-PT" dirty="0"/>
              <a:t>consolidação </a:t>
            </a:r>
            <a:r>
              <a:rPr lang="pt-PT" dirty="0" smtClean="0"/>
              <a:t>do modelo operativo e continuar o esforço de melhoria contínua na operação e manutenção das centrais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Ponto de Situação</a:t>
            </a:r>
            <a:endParaRPr lang="pt-PT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13337" y="1297200"/>
            <a:ext cx="0" cy="5328000"/>
          </a:xfrm>
          <a:prstGeom prst="straightConnector1">
            <a:avLst/>
          </a:prstGeom>
          <a:ln w="19050">
            <a:solidFill>
              <a:srgbClr val="24A8D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7200" y="1349826"/>
            <a:ext cx="9174112" cy="1138773"/>
            <a:chOff x="457200" y="1349826"/>
            <a:chExt cx="9174112" cy="1138773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57200" y="1360712"/>
              <a:ext cx="1800000" cy="900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8DF">
                <a:lumMod val="50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Iniciativas Realizadas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51312" y="1349826"/>
              <a:ext cx="7380000" cy="1138773"/>
            </a:xfrm>
            <a:prstGeom prst="rect">
              <a:avLst/>
            </a:prstGeom>
            <a:noFill/>
            <a:ln w="19050">
              <a:solidFill>
                <a:srgbClr val="115571"/>
              </a:solidFill>
            </a:ln>
          </p:spPr>
          <p:txBody>
            <a:bodyPr wrap="square" lIns="180000" tIns="0" rIns="0" rtlCol="0">
              <a:spAutoFit/>
            </a:bodyPr>
            <a:lstStyle/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Aumento/ reabilitação </a:t>
              </a:r>
              <a:r>
                <a:rPr lang="pt-PT" sz="1400" dirty="0"/>
                <a:t>da capacidade (ex. Cambambe II, Alteamento, etc.)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Desenho e arranque do </a:t>
              </a:r>
              <a:r>
                <a:rPr lang="pt-PT" sz="1400" b="1" dirty="0"/>
                <a:t>novo modelo operativo </a:t>
              </a:r>
              <a:r>
                <a:rPr lang="pt-PT" sz="1400" dirty="0"/>
                <a:t>da PRODEL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Projectos-piloto de melhoria operacional</a:t>
              </a:r>
              <a:r>
                <a:rPr lang="pt-PT" sz="1400" dirty="0"/>
                <a:t> em Capanda e Cambambe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Formação</a:t>
              </a:r>
              <a:r>
                <a:rPr lang="pt-PT" sz="1400" dirty="0"/>
                <a:t> corporativa e de negócio (Top 50, Top 300 e </a:t>
              </a:r>
              <a:r>
                <a:rPr lang="pt-PT" sz="1400" i="1" dirty="0" err="1"/>
                <a:t>on</a:t>
              </a:r>
              <a:r>
                <a:rPr lang="pt-PT" sz="1400" i="1" dirty="0"/>
                <a:t> </a:t>
              </a:r>
              <a:r>
                <a:rPr lang="pt-PT" sz="1400" i="1" dirty="0" err="1"/>
                <a:t>the</a:t>
              </a:r>
              <a:r>
                <a:rPr lang="pt-PT" sz="1400" i="1" dirty="0"/>
                <a:t> job</a:t>
              </a:r>
              <a:r>
                <a:rPr lang="pt-PT" sz="1400" dirty="0"/>
                <a:t>)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2629002"/>
            <a:ext cx="9174112" cy="1138773"/>
            <a:chOff x="457200" y="2656113"/>
            <a:chExt cx="9174112" cy="1138773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57200" y="2666999"/>
              <a:ext cx="1800000" cy="900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8DF">
                <a:lumMod val="75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Iniciativas</a:t>
              </a:r>
            </a:p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em Curso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1312" y="2656113"/>
              <a:ext cx="7380000" cy="1138773"/>
            </a:xfrm>
            <a:prstGeom prst="rect">
              <a:avLst/>
            </a:prstGeom>
            <a:noFill/>
            <a:ln w="19050">
              <a:solidFill>
                <a:srgbClr val="197FA9"/>
              </a:solidFill>
            </a:ln>
          </p:spPr>
          <p:txBody>
            <a:bodyPr wrap="square" lIns="180000" tIns="0" rIns="0" rtlCol="0">
              <a:spAutoFit/>
            </a:bodyPr>
            <a:lstStyle/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Formalização dos </a:t>
              </a:r>
              <a:r>
                <a:rPr lang="pt-PT" sz="1400" b="1" dirty="0" err="1"/>
                <a:t>Contratos</a:t>
              </a:r>
              <a:r>
                <a:rPr lang="pt-PT" sz="1400" b="1" dirty="0"/>
                <a:t> de Aquisição de Energia (CAE)</a:t>
              </a:r>
              <a:r>
                <a:rPr lang="pt-PT" sz="1400" dirty="0"/>
                <a:t> - 4 de Agosto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Expansão do SITROP para 44 centrais </a:t>
              </a:r>
              <a:r>
                <a:rPr lang="pt-PT" sz="1400" dirty="0"/>
                <a:t>(controlo em tempo de combustíveis)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Obtenção de </a:t>
              </a:r>
              <a:r>
                <a:rPr lang="pt-PT" sz="1400" b="1" dirty="0"/>
                <a:t>financiamento</a:t>
              </a:r>
              <a:r>
                <a:rPr lang="pt-PT" sz="1400" dirty="0"/>
                <a:t> para as necessidades de tesouraria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Capacitação de equipa de </a:t>
              </a:r>
              <a:r>
                <a:rPr lang="pt-PT" sz="1400" b="1" dirty="0"/>
                <a:t>replicação de melhorias operacionais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3908178"/>
            <a:ext cx="9174112" cy="1138773"/>
            <a:chOff x="457200" y="3962400"/>
            <a:chExt cx="9174112" cy="1138773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57200" y="3973286"/>
              <a:ext cx="1800000" cy="900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8D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Pontos</a:t>
              </a:r>
            </a:p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 </a:t>
              </a:r>
              <a:r>
                <a:rPr lang="pt-PT" sz="1600" b="1" kern="0" dirty="0" smtClean="0">
                  <a:solidFill>
                    <a:prstClr val="white"/>
                  </a:solidFill>
                  <a:latin typeface="Century Gothic"/>
                </a:rPr>
                <a:t>Críticos</a:t>
              </a:r>
              <a:endParaRPr lang="pt-PT" sz="16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51312" y="3962400"/>
              <a:ext cx="7380000" cy="1138773"/>
            </a:xfrm>
            <a:prstGeom prst="rect">
              <a:avLst/>
            </a:prstGeom>
            <a:noFill/>
            <a:ln w="19050">
              <a:solidFill>
                <a:srgbClr val="24A8DF"/>
              </a:solidFill>
            </a:ln>
          </p:spPr>
          <p:txBody>
            <a:bodyPr wrap="square" lIns="180000" tIns="0" rIns="0" rtlCol="0">
              <a:spAutoFit/>
            </a:bodyPr>
            <a:lstStyle/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Baixa taxa de </a:t>
              </a:r>
              <a:r>
                <a:rPr lang="pt-PT" sz="1400" b="1" dirty="0"/>
                <a:t>disponibilidade</a:t>
              </a:r>
              <a:r>
                <a:rPr lang="pt-PT" sz="1400" dirty="0"/>
                <a:t> do sistema e da </a:t>
              </a:r>
              <a:r>
                <a:rPr lang="pt-PT" sz="1400" b="1" dirty="0"/>
                <a:t>capacidade</a:t>
              </a:r>
              <a:r>
                <a:rPr lang="pt-PT" sz="1400" dirty="0"/>
                <a:t> de produção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Reduzido número de </a:t>
              </a:r>
              <a:r>
                <a:rPr lang="pt-PT" sz="1400" b="1" dirty="0"/>
                <a:t>contadores instalados nos pontos fronteira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Défice de </a:t>
              </a:r>
              <a:r>
                <a:rPr lang="pt-PT" sz="1400" b="1" dirty="0"/>
                <a:t>ferramentas de suporte operacional </a:t>
              </a:r>
              <a:r>
                <a:rPr lang="pt-PT" sz="1400" dirty="0"/>
                <a:t>do negócio (ex. SAP PM)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Reduzidas acções de </a:t>
              </a:r>
              <a:r>
                <a:rPr lang="pt-PT" sz="1400" b="1" dirty="0" smtClean="0"/>
                <a:t>formação</a:t>
              </a:r>
              <a:r>
                <a:rPr lang="pt-PT" sz="1400" dirty="0"/>
                <a:t> </a:t>
              </a:r>
              <a:r>
                <a:rPr lang="pt-PT" sz="1400" dirty="0" smtClean="0"/>
                <a:t>dos recursos </a:t>
              </a:r>
              <a:r>
                <a:rPr lang="pt-PT" sz="1400" dirty="0"/>
                <a:t>e </a:t>
              </a:r>
              <a:r>
                <a:rPr lang="pt-PT" sz="1400" dirty="0" smtClean="0"/>
                <a:t>desenho do </a:t>
              </a:r>
              <a:r>
                <a:rPr lang="pt-PT" sz="1400" b="1" dirty="0"/>
                <a:t>modelo de competências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5187353"/>
            <a:ext cx="9174112" cy="1431161"/>
            <a:chOff x="457200" y="5198239"/>
            <a:chExt cx="9174112" cy="1431161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57200" y="5209125"/>
              <a:ext cx="1800000" cy="900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8DF">
                <a:lumMod val="60000"/>
                <a:lumOff val="40000"/>
              </a:srgb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Iniciativas</a:t>
              </a:r>
            </a:p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1600" b="1" kern="0" dirty="0">
                  <a:solidFill>
                    <a:prstClr val="white"/>
                  </a:solidFill>
                  <a:latin typeface="Century Gothic"/>
                </a:rPr>
                <a:t>Futuras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1312" y="5198239"/>
              <a:ext cx="7380000" cy="1431161"/>
            </a:xfrm>
            <a:prstGeom prst="rect">
              <a:avLst/>
            </a:prstGeom>
            <a:noFill/>
            <a:ln w="19050">
              <a:solidFill>
                <a:srgbClr val="7CCBEC"/>
              </a:solidFill>
            </a:ln>
          </p:spPr>
          <p:txBody>
            <a:bodyPr wrap="square" lIns="180000" tIns="0" rIns="0" rtlCol="0">
              <a:spAutoFit/>
            </a:bodyPr>
            <a:lstStyle/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Criação do</a:t>
              </a:r>
              <a:r>
                <a:rPr lang="pt-PT" sz="1400" b="1" dirty="0"/>
                <a:t> centro de despacho da produção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Cadastro de Activos </a:t>
              </a:r>
              <a:r>
                <a:rPr lang="pt-PT" sz="1400" dirty="0"/>
                <a:t>para optimização da manutenção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Reforço e ampliação das capacidades de </a:t>
              </a:r>
              <a:r>
                <a:rPr lang="pt-PT" sz="1400" b="1" dirty="0"/>
                <a:t>gestão de projectos (PMO)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dirty="0"/>
                <a:t>Implementação de modelo de </a:t>
              </a:r>
              <a:r>
                <a:rPr lang="pt-PT" sz="1400" b="1" dirty="0"/>
                <a:t>melhoria contínua</a:t>
              </a:r>
            </a:p>
            <a:p>
              <a:pPr marL="174625" indent="-174625">
                <a:spcBef>
                  <a:spcPts val="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pt-PT" sz="1400" b="1" dirty="0"/>
                <a:t>Implementação do Plano de Manutenção Integrado (por sistemas)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 flipH="1" flipV="1">
            <a:off x="446316" y="2264228"/>
            <a:ext cx="4510759" cy="4320000"/>
          </a:xfrm>
          <a:custGeom>
            <a:avLst/>
            <a:gdLst>
              <a:gd name="connsiteX0" fmla="*/ 0 w 1836000"/>
              <a:gd name="connsiteY0" fmla="*/ 0 h 1029476"/>
              <a:gd name="connsiteX1" fmla="*/ 1836000 w 1836000"/>
              <a:gd name="connsiteY1" fmla="*/ 0 h 1029476"/>
              <a:gd name="connsiteX2" fmla="*/ 1836000 w 1836000"/>
              <a:gd name="connsiteY2" fmla="*/ 1029476 h 1029476"/>
              <a:gd name="connsiteX3" fmla="*/ 0 w 1836000"/>
              <a:gd name="connsiteY3" fmla="*/ 1029476 h 1029476"/>
              <a:gd name="connsiteX4" fmla="*/ 0 w 1836000"/>
              <a:gd name="connsiteY4" fmla="*/ 0 h 1029476"/>
              <a:gd name="connsiteX0" fmla="*/ 0 w 1842350"/>
              <a:gd name="connsiteY0" fmla="*/ 0 h 1321576"/>
              <a:gd name="connsiteX1" fmla="*/ 1836000 w 1842350"/>
              <a:gd name="connsiteY1" fmla="*/ 0 h 1321576"/>
              <a:gd name="connsiteX2" fmla="*/ 1842350 w 1842350"/>
              <a:gd name="connsiteY2" fmla="*/ 1321576 h 1321576"/>
              <a:gd name="connsiteX3" fmla="*/ 0 w 1842350"/>
              <a:gd name="connsiteY3" fmla="*/ 1029476 h 1321576"/>
              <a:gd name="connsiteX4" fmla="*/ 0 w 1842350"/>
              <a:gd name="connsiteY4" fmla="*/ 0 h 13215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029476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346520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490188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592808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25752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25752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53989 h 1867676"/>
              <a:gd name="connsiteX4" fmla="*/ 0 w 1842350"/>
              <a:gd name="connsiteY4" fmla="*/ 0 h 1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350" h="1867676">
                <a:moveTo>
                  <a:pt x="0" y="0"/>
                </a:moveTo>
                <a:lnTo>
                  <a:pt x="1836000" y="0"/>
                </a:lnTo>
                <a:cubicBezTo>
                  <a:pt x="1838117" y="440525"/>
                  <a:pt x="1840233" y="1427151"/>
                  <a:pt x="1842350" y="1867676"/>
                </a:cubicBezTo>
                <a:lnTo>
                  <a:pt x="4643" y="1653989"/>
                </a:lnTo>
                <a:cubicBezTo>
                  <a:pt x="3095" y="1157260"/>
                  <a:pt x="1548" y="496729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38100">
            <a:solidFill>
              <a:srgbClr val="24A8DF">
                <a:lumMod val="40000"/>
                <a:lumOff val="6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144000" rIns="108000" bIns="144000" anchor="t">
            <a:no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Após a adopção do novo modelo de mercado, a </a:t>
            </a:r>
            <a:r>
              <a:rPr lang="pt-PT" dirty="0" err="1" smtClean="0"/>
              <a:t>Prodel</a:t>
            </a:r>
            <a:r>
              <a:rPr lang="pt-PT" dirty="0" smtClean="0"/>
              <a:t> implementou um novo modelo de recolha de leituras e facturação em 44 centrais (actualmente preço único de 4,26 </a:t>
            </a:r>
            <a:r>
              <a:rPr lang="pt-PT" dirty="0" err="1" smtClean="0"/>
              <a:t>kz</a:t>
            </a:r>
            <a:r>
              <a:rPr lang="pt-PT" dirty="0" smtClean="0"/>
              <a:t>/</a:t>
            </a:r>
            <a:r>
              <a:rPr lang="pt-PT" dirty="0" err="1" smtClean="0"/>
              <a:t>kWh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Principais Resultados</a:t>
            </a:r>
            <a:endParaRPr lang="pt-PT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31020" y="1371600"/>
            <a:ext cx="0" cy="1332000"/>
          </a:xfrm>
          <a:prstGeom prst="straightConnector1">
            <a:avLst/>
          </a:prstGeom>
          <a:noFill/>
          <a:ln w="19050" cap="flat" cmpd="sng" algn="ctr">
            <a:solidFill>
              <a:srgbClr val="24A8DF"/>
            </a:solidFill>
            <a:prstDash val="solid"/>
            <a:tailEnd type="triangle" w="lg" len="lg"/>
          </a:ln>
          <a:effectLst/>
        </p:spPr>
      </p:cxn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46316" y="1478966"/>
            <a:ext cx="4464000" cy="1080000"/>
          </a:xfrm>
          <a:custGeom>
            <a:avLst/>
            <a:gdLst>
              <a:gd name="connsiteX0" fmla="*/ 0 w 1836000"/>
              <a:gd name="connsiteY0" fmla="*/ 0 h 1029476"/>
              <a:gd name="connsiteX1" fmla="*/ 1836000 w 1836000"/>
              <a:gd name="connsiteY1" fmla="*/ 0 h 1029476"/>
              <a:gd name="connsiteX2" fmla="*/ 1836000 w 1836000"/>
              <a:gd name="connsiteY2" fmla="*/ 1029476 h 1029476"/>
              <a:gd name="connsiteX3" fmla="*/ 0 w 1836000"/>
              <a:gd name="connsiteY3" fmla="*/ 1029476 h 1029476"/>
              <a:gd name="connsiteX4" fmla="*/ 0 w 1836000"/>
              <a:gd name="connsiteY4" fmla="*/ 0 h 1029476"/>
              <a:gd name="connsiteX0" fmla="*/ 0 w 1842350"/>
              <a:gd name="connsiteY0" fmla="*/ 0 h 1321576"/>
              <a:gd name="connsiteX1" fmla="*/ 1836000 w 1842350"/>
              <a:gd name="connsiteY1" fmla="*/ 0 h 1321576"/>
              <a:gd name="connsiteX2" fmla="*/ 1842350 w 1842350"/>
              <a:gd name="connsiteY2" fmla="*/ 1321576 h 1321576"/>
              <a:gd name="connsiteX3" fmla="*/ 0 w 1842350"/>
              <a:gd name="connsiteY3" fmla="*/ 1029476 h 1321576"/>
              <a:gd name="connsiteX4" fmla="*/ 0 w 1842350"/>
              <a:gd name="connsiteY4" fmla="*/ 0 h 13215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029476 h 1867676"/>
              <a:gd name="connsiteX4" fmla="*/ 0 w 1842350"/>
              <a:gd name="connsiteY4" fmla="*/ 0 h 1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350" h="1867676">
                <a:moveTo>
                  <a:pt x="0" y="0"/>
                </a:moveTo>
                <a:lnTo>
                  <a:pt x="1836000" y="0"/>
                </a:lnTo>
                <a:cubicBezTo>
                  <a:pt x="1838117" y="440525"/>
                  <a:pt x="1840233" y="1427151"/>
                  <a:pt x="1842350" y="1867676"/>
                </a:cubicBezTo>
                <a:lnTo>
                  <a:pt x="0" y="1029476"/>
                </a:lnTo>
                <a:lnTo>
                  <a:pt x="0" y="0"/>
                </a:lnTo>
                <a:close/>
              </a:path>
            </a:pathLst>
          </a:custGeom>
          <a:solidFill>
            <a:srgbClr val="24A8DF">
              <a:lumMod val="75000"/>
            </a:srgbClr>
          </a:solidFill>
          <a:ln w="3810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wrap="square" lIns="108000" tIns="144000" rIns="108000" bIns="144000" anchor="t">
            <a:no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Resultados Alcançados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8088" y="2809211"/>
            <a:ext cx="4406228" cy="2277547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kern="0" dirty="0" smtClean="0">
                <a:latin typeface="Century Gothic"/>
              </a:rPr>
              <a:t>Implementação de processo comercial de</a:t>
            </a:r>
            <a:r>
              <a:rPr lang="pt-PT" sz="1400" b="1" kern="0" dirty="0" smtClean="0">
                <a:latin typeface="Century Gothic"/>
              </a:rPr>
              <a:t> leitura e facturação em 44 centrais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latin typeface="Century Gothic"/>
              </a:rPr>
              <a:t>Uniformização</a:t>
            </a:r>
            <a:r>
              <a:rPr lang="pt-PT" sz="1400" kern="0" dirty="0" smtClean="0">
                <a:latin typeface="Century Gothic"/>
              </a:rPr>
              <a:t> </a:t>
            </a:r>
            <a:r>
              <a:rPr lang="pt-PT" sz="1400" kern="0" dirty="0">
                <a:latin typeface="Century Gothic"/>
              </a:rPr>
              <a:t>de rotinas e práticas de trabalho </a:t>
            </a:r>
            <a:r>
              <a:rPr lang="pt-PT" sz="1400" kern="0" dirty="0" smtClean="0">
                <a:latin typeface="Century Gothic"/>
              </a:rPr>
              <a:t>de </a:t>
            </a:r>
            <a:r>
              <a:rPr lang="pt-PT" sz="1400" kern="0" dirty="0">
                <a:latin typeface="Century Gothic"/>
              </a:rPr>
              <a:t>operação e </a:t>
            </a:r>
            <a:r>
              <a:rPr lang="pt-PT" sz="1400" kern="0" dirty="0" smtClean="0">
                <a:latin typeface="Century Gothic"/>
              </a:rPr>
              <a:t>manutenção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kern="0" dirty="0" smtClean="0">
                <a:latin typeface="Century Gothic"/>
              </a:rPr>
              <a:t>Início </a:t>
            </a:r>
            <a:r>
              <a:rPr lang="pt-PT" sz="1400" kern="0" dirty="0">
                <a:latin typeface="Century Gothic"/>
              </a:rPr>
              <a:t>da obtenção de dados históricos através do </a:t>
            </a:r>
            <a:r>
              <a:rPr lang="pt-PT" sz="1400" b="1" kern="0" dirty="0">
                <a:latin typeface="Century Gothic"/>
              </a:rPr>
              <a:t>registo da informação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latin typeface="Century Gothic"/>
              </a:rPr>
              <a:t>Capacitação </a:t>
            </a:r>
            <a:r>
              <a:rPr lang="pt-PT" sz="1400" b="1" kern="0" dirty="0">
                <a:latin typeface="Century Gothic"/>
              </a:rPr>
              <a:t>de </a:t>
            </a:r>
            <a:r>
              <a:rPr lang="pt-PT" sz="1400" b="1" kern="0" dirty="0" smtClean="0">
                <a:latin typeface="Century Gothic"/>
              </a:rPr>
              <a:t>45 Gestores </a:t>
            </a:r>
            <a:r>
              <a:rPr lang="pt-PT" sz="1400" kern="0" dirty="0" smtClean="0">
                <a:latin typeface="Century Gothic"/>
              </a:rPr>
              <a:t>(mais 72 Gestores a curto-prazo)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flipH="1" flipV="1">
            <a:off x="5097985" y="2264228"/>
            <a:ext cx="4510759" cy="4320000"/>
          </a:xfrm>
          <a:custGeom>
            <a:avLst/>
            <a:gdLst>
              <a:gd name="connsiteX0" fmla="*/ 0 w 1836000"/>
              <a:gd name="connsiteY0" fmla="*/ 0 h 1029476"/>
              <a:gd name="connsiteX1" fmla="*/ 1836000 w 1836000"/>
              <a:gd name="connsiteY1" fmla="*/ 0 h 1029476"/>
              <a:gd name="connsiteX2" fmla="*/ 1836000 w 1836000"/>
              <a:gd name="connsiteY2" fmla="*/ 1029476 h 1029476"/>
              <a:gd name="connsiteX3" fmla="*/ 0 w 1836000"/>
              <a:gd name="connsiteY3" fmla="*/ 1029476 h 1029476"/>
              <a:gd name="connsiteX4" fmla="*/ 0 w 1836000"/>
              <a:gd name="connsiteY4" fmla="*/ 0 h 1029476"/>
              <a:gd name="connsiteX0" fmla="*/ 0 w 1842350"/>
              <a:gd name="connsiteY0" fmla="*/ 0 h 1321576"/>
              <a:gd name="connsiteX1" fmla="*/ 1836000 w 1842350"/>
              <a:gd name="connsiteY1" fmla="*/ 0 h 1321576"/>
              <a:gd name="connsiteX2" fmla="*/ 1842350 w 1842350"/>
              <a:gd name="connsiteY2" fmla="*/ 1321576 h 1321576"/>
              <a:gd name="connsiteX3" fmla="*/ 0 w 1842350"/>
              <a:gd name="connsiteY3" fmla="*/ 1029476 h 1321576"/>
              <a:gd name="connsiteX4" fmla="*/ 0 w 1842350"/>
              <a:gd name="connsiteY4" fmla="*/ 0 h 13215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029476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346520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490188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592808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25752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25752 h 1867676"/>
              <a:gd name="connsiteX4" fmla="*/ 0 w 1842350"/>
              <a:gd name="connsiteY4" fmla="*/ 0 h 18676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4643 w 1842350"/>
              <a:gd name="connsiteY3" fmla="*/ 1653989 h 1867676"/>
              <a:gd name="connsiteX4" fmla="*/ 0 w 1842350"/>
              <a:gd name="connsiteY4" fmla="*/ 0 h 1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350" h="1867676">
                <a:moveTo>
                  <a:pt x="0" y="0"/>
                </a:moveTo>
                <a:lnTo>
                  <a:pt x="1836000" y="0"/>
                </a:lnTo>
                <a:cubicBezTo>
                  <a:pt x="1838117" y="440525"/>
                  <a:pt x="1840233" y="1427151"/>
                  <a:pt x="1842350" y="1867676"/>
                </a:cubicBezTo>
                <a:lnTo>
                  <a:pt x="4643" y="1653989"/>
                </a:lnTo>
                <a:cubicBezTo>
                  <a:pt x="3095" y="1157260"/>
                  <a:pt x="1548" y="496729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38100">
            <a:solidFill>
              <a:srgbClr val="24A8DF">
                <a:lumMod val="40000"/>
                <a:lumOff val="60000"/>
              </a:srgbClr>
            </a:solidFill>
            <a:miter lim="800000"/>
            <a:headEnd/>
            <a:tailEnd/>
          </a:ln>
          <a:effectLst/>
        </p:spPr>
        <p:txBody>
          <a:bodyPr wrap="square" lIns="36000" tIns="144000" rIns="108000" bIns="144000" anchor="t">
            <a:no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73330" y="1371600"/>
            <a:ext cx="0" cy="1332000"/>
          </a:xfrm>
          <a:prstGeom prst="straightConnector1">
            <a:avLst/>
          </a:prstGeom>
          <a:noFill/>
          <a:ln w="19050" cap="flat" cmpd="sng" algn="ctr">
            <a:solidFill>
              <a:srgbClr val="24A8DF"/>
            </a:solidFill>
            <a:prstDash val="solid"/>
            <a:tailEnd type="triangle" w="lg" len="lg"/>
          </a:ln>
          <a:effectLst/>
        </p:spPr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072744" y="1478966"/>
            <a:ext cx="4536000" cy="1080000"/>
          </a:xfrm>
          <a:custGeom>
            <a:avLst/>
            <a:gdLst>
              <a:gd name="connsiteX0" fmla="*/ 0 w 1836000"/>
              <a:gd name="connsiteY0" fmla="*/ 0 h 1029476"/>
              <a:gd name="connsiteX1" fmla="*/ 1836000 w 1836000"/>
              <a:gd name="connsiteY1" fmla="*/ 0 h 1029476"/>
              <a:gd name="connsiteX2" fmla="*/ 1836000 w 1836000"/>
              <a:gd name="connsiteY2" fmla="*/ 1029476 h 1029476"/>
              <a:gd name="connsiteX3" fmla="*/ 0 w 1836000"/>
              <a:gd name="connsiteY3" fmla="*/ 1029476 h 1029476"/>
              <a:gd name="connsiteX4" fmla="*/ 0 w 1836000"/>
              <a:gd name="connsiteY4" fmla="*/ 0 h 1029476"/>
              <a:gd name="connsiteX0" fmla="*/ 0 w 1842350"/>
              <a:gd name="connsiteY0" fmla="*/ 0 h 1321576"/>
              <a:gd name="connsiteX1" fmla="*/ 1836000 w 1842350"/>
              <a:gd name="connsiteY1" fmla="*/ 0 h 1321576"/>
              <a:gd name="connsiteX2" fmla="*/ 1842350 w 1842350"/>
              <a:gd name="connsiteY2" fmla="*/ 1321576 h 1321576"/>
              <a:gd name="connsiteX3" fmla="*/ 0 w 1842350"/>
              <a:gd name="connsiteY3" fmla="*/ 1029476 h 1321576"/>
              <a:gd name="connsiteX4" fmla="*/ 0 w 1842350"/>
              <a:gd name="connsiteY4" fmla="*/ 0 h 1321576"/>
              <a:gd name="connsiteX0" fmla="*/ 0 w 1842350"/>
              <a:gd name="connsiteY0" fmla="*/ 0 h 1867676"/>
              <a:gd name="connsiteX1" fmla="*/ 1836000 w 1842350"/>
              <a:gd name="connsiteY1" fmla="*/ 0 h 1867676"/>
              <a:gd name="connsiteX2" fmla="*/ 1842350 w 1842350"/>
              <a:gd name="connsiteY2" fmla="*/ 1867676 h 1867676"/>
              <a:gd name="connsiteX3" fmla="*/ 0 w 1842350"/>
              <a:gd name="connsiteY3" fmla="*/ 1029476 h 1867676"/>
              <a:gd name="connsiteX4" fmla="*/ 0 w 1842350"/>
              <a:gd name="connsiteY4" fmla="*/ 0 h 1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350" h="1867676">
                <a:moveTo>
                  <a:pt x="0" y="0"/>
                </a:moveTo>
                <a:lnTo>
                  <a:pt x="1836000" y="0"/>
                </a:lnTo>
                <a:cubicBezTo>
                  <a:pt x="1838117" y="440525"/>
                  <a:pt x="1840233" y="1427151"/>
                  <a:pt x="1842350" y="1867676"/>
                </a:cubicBezTo>
                <a:lnTo>
                  <a:pt x="0" y="1029476"/>
                </a:lnTo>
                <a:lnTo>
                  <a:pt x="0" y="0"/>
                </a:lnTo>
                <a:close/>
              </a:path>
            </a:pathLst>
          </a:custGeom>
          <a:solidFill>
            <a:srgbClr val="24A8DF"/>
          </a:solidFill>
          <a:ln w="38100">
            <a:solidFill>
              <a:sysClr val="window" lastClr="FFFFFF"/>
            </a:solidFill>
            <a:miter lim="800000"/>
            <a:headEnd/>
            <a:tailEnd/>
          </a:ln>
          <a:effectLst/>
        </p:spPr>
        <p:txBody>
          <a:bodyPr wrap="square" lIns="108000" tIns="144000" rIns="108000" bIns="144000" anchor="t">
            <a:no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Próximos</a:t>
            </a:r>
            <a:r>
              <a:rPr kumimoji="0" lang="pt-PT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Resultados</a:t>
            </a:r>
            <a:endParaRPr kumimoji="0" lang="pt-PT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7102" y="2809211"/>
            <a:ext cx="4474083" cy="3754874"/>
          </a:xfrm>
          <a:prstGeom prst="rect">
            <a:avLst/>
          </a:prstGeom>
          <a:ln w="9525"/>
        </p:spPr>
        <p:txBody>
          <a:bodyPr wrap="square" lIns="91440" tIns="45720" rIns="72000" bIns="45720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kern="0" dirty="0" smtClean="0">
                <a:solidFill>
                  <a:prstClr val="black"/>
                </a:solidFill>
                <a:latin typeface="Century Gothic"/>
              </a:rPr>
              <a:t>Arranque de </a:t>
            </a: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Cambambe II (Junho 2016)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Em 2015: CT Huambo (25 MW), Malange (19,6 MW) e Kuito Kwanavale (7,5 MW). Em 2016: 70 MW Cabinda Malembo, 19,6 MW Saurimo, etc.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>
                <a:solidFill>
                  <a:prstClr val="black"/>
                </a:solidFill>
                <a:latin typeface="Century Gothic"/>
              </a:rPr>
              <a:t>Redução </a:t>
            </a: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dos custos de combustível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Consolidação do processo de contagem </a:t>
            </a:r>
            <a:endParaRPr lang="pt-PT" sz="1400" b="1" kern="0" dirty="0">
              <a:solidFill>
                <a:prstClr val="black"/>
              </a:solidFill>
              <a:latin typeface="Century Gothic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Regularização </a:t>
            </a:r>
            <a:r>
              <a:rPr lang="pt-PT" sz="1400" b="1" kern="0" dirty="0">
                <a:solidFill>
                  <a:prstClr val="black"/>
                </a:solidFill>
                <a:latin typeface="Century Gothic"/>
              </a:rPr>
              <a:t>das concessões </a:t>
            </a:r>
            <a:r>
              <a:rPr lang="pt-PT" sz="1400" kern="0" dirty="0">
                <a:solidFill>
                  <a:prstClr val="black"/>
                </a:solidFill>
                <a:latin typeface="Century Gothic"/>
              </a:rPr>
              <a:t>de </a:t>
            </a:r>
            <a:r>
              <a:rPr lang="pt-PT" sz="1400" kern="0" dirty="0" smtClean="0">
                <a:solidFill>
                  <a:prstClr val="black"/>
                </a:solidFill>
                <a:latin typeface="Century Gothic"/>
              </a:rPr>
              <a:t>produção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Redução de custos e do </a:t>
            </a:r>
            <a:r>
              <a:rPr lang="pt-PT" sz="1400" b="1" kern="0" dirty="0">
                <a:solidFill>
                  <a:prstClr val="black"/>
                </a:solidFill>
                <a:latin typeface="Century Gothic"/>
              </a:rPr>
              <a:t>ciclo de vida </a:t>
            </a: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de </a:t>
            </a:r>
            <a:r>
              <a:rPr lang="pt-PT" sz="1400" b="1" kern="0" dirty="0">
                <a:solidFill>
                  <a:prstClr val="black"/>
                </a:solidFill>
                <a:latin typeface="Century Gothic"/>
              </a:rPr>
              <a:t>aquisições </a:t>
            </a:r>
            <a:r>
              <a:rPr lang="pt-PT" sz="1400" kern="0" dirty="0" smtClean="0">
                <a:solidFill>
                  <a:prstClr val="black"/>
                </a:solidFill>
                <a:latin typeface="Century Gothic"/>
              </a:rPr>
              <a:t>(planeamento estratégico)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‘</a:t>
            </a:r>
            <a:r>
              <a:rPr lang="pt-PT" sz="1400" b="1" kern="0" dirty="0">
                <a:solidFill>
                  <a:prstClr val="black"/>
                </a:solidFill>
                <a:latin typeface="Century Gothic"/>
              </a:rPr>
              <a:t>Avaliação’ </a:t>
            </a:r>
            <a:r>
              <a:rPr lang="pt-PT" sz="1400" b="1" kern="0" dirty="0" smtClean="0">
                <a:solidFill>
                  <a:prstClr val="black"/>
                </a:solidFill>
                <a:latin typeface="Century Gothic"/>
              </a:rPr>
              <a:t>de gestores </a:t>
            </a:r>
            <a:r>
              <a:rPr lang="pt-PT" sz="1400" kern="0" dirty="0" err="1" smtClean="0">
                <a:solidFill>
                  <a:prstClr val="black"/>
                </a:solidFill>
                <a:latin typeface="Century Gothic"/>
              </a:rPr>
              <a:t>pelo</a:t>
            </a:r>
            <a:r>
              <a:rPr lang="pt-PT" sz="1400" kern="0" dirty="0" smtClean="0">
                <a:solidFill>
                  <a:prstClr val="black"/>
                </a:solidFill>
                <a:latin typeface="Century Gothic"/>
              </a:rPr>
              <a:t> novo </a:t>
            </a:r>
            <a:r>
              <a:rPr lang="pt-PT" sz="1400" kern="0" dirty="0">
                <a:solidFill>
                  <a:prstClr val="black"/>
                </a:solidFill>
                <a:latin typeface="Century Gothic"/>
              </a:rPr>
              <a:t>modelo de Desempenho e Desenvolvimento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Melhoria</a:t>
            </a:r>
            <a:r>
              <a:rPr kumimoji="0" lang="pt-PT" sz="1400" b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continua </a:t>
            </a:r>
            <a:r>
              <a:rPr kumimoji="0" lang="pt-PT" sz="140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de processos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O deficit de produção é a grande oportunidade de crescimento da PRODEL, sendo crítico ultrapassar a dependência externa de O&amp;M e estabilizar o ciclo de tesouraria 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Análise Externa </a:t>
            </a:r>
            <a:r>
              <a:rPr lang="pt-PT" sz="1400" b="1" dirty="0"/>
              <a:t>e I</a:t>
            </a:r>
            <a:r>
              <a:rPr lang="pt-PT" sz="1400" b="1" dirty="0" smtClean="0"/>
              <a:t>nterna</a:t>
            </a:r>
            <a:endParaRPr lang="pt-PT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066800"/>
            <a:ext cx="9144000" cy="5514453"/>
            <a:chOff x="330197" y="1066800"/>
            <a:chExt cx="9324000" cy="5514453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30197" y="4178818"/>
              <a:ext cx="4577005" cy="2402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 lIns="72000" tIns="108000" rIns="72000" bIns="36000">
              <a:noAutofit/>
            </a:bodyPr>
            <a:lstStyle/>
            <a:p>
              <a:pPr marL="74612" lvl="1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PT" sz="1400" b="1" dirty="0" smtClean="0">
                  <a:solidFill>
                    <a:srgbClr val="008899"/>
                  </a:solidFill>
                  <a:latin typeface="+mn-lt"/>
                </a:rPr>
                <a:t>Oportunidades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Vontade política para quadruplicar capacidade instalada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Entrada para o mercado de energia SAPP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Reconversão de centrais para gás natural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Plano de investimento para energias renováveis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330197" y="1453713"/>
              <a:ext cx="4577005" cy="24881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2000" tIns="108000" rIns="72000" bIns="36000">
              <a:noAutofit/>
            </a:bodyPr>
            <a:lstStyle/>
            <a:p>
              <a:pPr marL="74612" lvl="1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defRPr/>
              </a:pPr>
              <a:r>
                <a:rPr lang="pt-PT" sz="1400" b="1" kern="0" dirty="0" smtClean="0">
                  <a:solidFill>
                    <a:srgbClr val="008899"/>
                  </a:solidFill>
                  <a:latin typeface="+mn-lt"/>
                </a:rPr>
                <a:t>Forças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defRPr/>
              </a:pPr>
              <a:r>
                <a:rPr lang="pt-PT" sz="1400" kern="0" dirty="0" smtClean="0">
                  <a:solidFill>
                    <a:srgbClr val="000000"/>
                  </a:solidFill>
                  <a:latin typeface="+mn-lt"/>
                </a:rPr>
                <a:t>Determinação e motivação da força de trabalho para a transformação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defRPr/>
              </a:pPr>
              <a:r>
                <a:rPr lang="pt-PT" sz="1400" kern="0" dirty="0">
                  <a:latin typeface="+mn-lt"/>
                </a:rPr>
                <a:t>Suporte </a:t>
              </a:r>
              <a:r>
                <a:rPr lang="pt-PT" sz="1400" kern="0" dirty="0" smtClean="0">
                  <a:latin typeface="+mn-lt"/>
                </a:rPr>
                <a:t>do Governo aos </a:t>
              </a:r>
              <a:r>
                <a:rPr lang="pt-PT" sz="1400" kern="0" dirty="0">
                  <a:latin typeface="+mn-lt"/>
                </a:rPr>
                <a:t>projectos </a:t>
              </a:r>
              <a:r>
                <a:rPr lang="pt-PT" sz="1400" kern="0" dirty="0" smtClean="0">
                  <a:latin typeface="+mn-lt"/>
                </a:rPr>
                <a:t>de investimento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defRPr/>
              </a:pPr>
              <a:r>
                <a:rPr lang="pt-PT" sz="1400" kern="0" dirty="0" smtClean="0">
                  <a:solidFill>
                    <a:srgbClr val="000000"/>
                  </a:solidFill>
                  <a:latin typeface="+mn-lt"/>
                </a:rPr>
                <a:t>Aproveitamento </a:t>
              </a:r>
              <a:r>
                <a:rPr lang="pt-PT" sz="1400" kern="0" dirty="0">
                  <a:solidFill>
                    <a:srgbClr val="000000"/>
                  </a:solidFill>
                  <a:latin typeface="+mn-lt"/>
                </a:rPr>
                <a:t>do potencial </a:t>
              </a:r>
              <a:r>
                <a:rPr lang="pt-PT" sz="1400" kern="0" dirty="0" smtClean="0">
                  <a:solidFill>
                    <a:srgbClr val="000000"/>
                  </a:solidFill>
                  <a:latin typeface="+mn-lt"/>
                </a:rPr>
                <a:t>hidroeléctrico (18 GW) estimados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defRPr/>
              </a:pPr>
              <a:r>
                <a:rPr lang="pt-PT" sz="1400" kern="0" dirty="0" smtClean="0">
                  <a:solidFill>
                    <a:srgbClr val="000000"/>
                  </a:solidFill>
                  <a:latin typeface="+mn-lt"/>
                </a:rPr>
                <a:t>Operador do Sector Elétrico na produção de energia elétrica com maior presença no país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defRPr/>
              </a:pPr>
              <a:endParaRPr lang="pt-PT" sz="14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077192" y="1453714"/>
              <a:ext cx="4577005" cy="24881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lIns="72000" tIns="108000" rIns="72000" bIns="36000">
              <a:noAutofit/>
            </a:bodyPr>
            <a:lstStyle/>
            <a:p>
              <a:pPr marL="74612" lvl="1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tabLst>
                  <a:tab pos="628650" algn="l"/>
                </a:tabLst>
              </a:pPr>
              <a:r>
                <a:rPr lang="pt-PT" sz="1400" b="1" dirty="0" smtClean="0">
                  <a:solidFill>
                    <a:srgbClr val="008899"/>
                  </a:solidFill>
                  <a:latin typeface="+mn-lt"/>
                </a:rPr>
                <a:t>Fraquezas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tabLst>
                  <a:tab pos="628650" algn="l"/>
                </a:tabLst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Fraca capacidade de intervenção,  manutenção e resolução de avarias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tabLst>
                  <a:tab pos="628650" algn="l"/>
                </a:tabLst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Elevada taxa de indisponibilidades dos  equipamentos e infra-estruturas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tabLst>
                  <a:tab pos="628650" algn="l"/>
                </a:tabLst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Reduzida liquidez devido à dependência do sector face à subsidiação do Estado</a:t>
              </a:r>
              <a:endParaRPr lang="pt-PT" sz="1400" dirty="0" smtClean="0">
                <a:solidFill>
                  <a:srgbClr val="FF0000"/>
                </a:solidFill>
                <a:latin typeface="+mn-lt"/>
              </a:endParaRP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tabLst>
                  <a:tab pos="628650" algn="l"/>
                </a:tabLst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Falta de competências para manutenções complexas; elevada dependência de subcontratação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  <a:tabLst>
                  <a:tab pos="628650" algn="l"/>
                </a:tabLst>
              </a:pPr>
              <a:endParaRPr lang="pt-PT" sz="1400" dirty="0" smtClea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077191" y="3941869"/>
              <a:ext cx="4577005" cy="2639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lIns="72000" tIns="108000" rIns="36000" bIns="36000">
              <a:noAutofit/>
            </a:bodyPr>
            <a:lstStyle/>
            <a:p>
              <a:pPr marL="74612" lvl="1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</a:pPr>
              <a:r>
                <a:rPr lang="pt-PT" sz="1400" b="1" dirty="0" smtClean="0">
                  <a:solidFill>
                    <a:srgbClr val="008899"/>
                  </a:solidFill>
                  <a:latin typeface="+mn-lt"/>
                </a:rPr>
                <a:t>Ameaças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latin typeface="+mn-lt"/>
                </a:rPr>
                <a:t>Quebra na cadeia de pagamentos entre as empresas do sector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latin typeface="+mn-lt"/>
                </a:rPr>
                <a:t>Dificuldade </a:t>
              </a:r>
              <a:r>
                <a:rPr lang="pt-PT" sz="1400" dirty="0">
                  <a:latin typeface="+mn-lt"/>
                </a:rPr>
                <a:t>no acesso a financiamento</a:t>
              </a:r>
              <a:endParaRPr lang="pt-PT" sz="1400" dirty="0">
                <a:solidFill>
                  <a:srgbClr val="000000"/>
                </a:solidFill>
                <a:latin typeface="+mn-lt"/>
              </a:endParaRP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Reduzida capacidade de investimento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latin typeface="+mn-lt"/>
                </a:rPr>
                <a:t>Redução ou término da subsidiação a combustível (Subsídios operacionais)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latin typeface="+mn-lt"/>
                </a:rPr>
                <a:t>Redução ou término dos subsídios a preços </a:t>
              </a:r>
            </a:p>
            <a:p>
              <a:pPr marL="185738" lvl="1" indent="-111125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Font typeface="Arial" pitchFamily="34" charset="0"/>
                <a:buChar char="•"/>
              </a:pPr>
              <a:r>
                <a:rPr lang="pt-PT" sz="1400" dirty="0" smtClean="0">
                  <a:solidFill>
                    <a:srgbClr val="000000"/>
                  </a:solidFill>
                  <a:latin typeface="+mn-lt"/>
                </a:rPr>
                <a:t>Abertura do mercado a novos operadores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614" y="3811114"/>
              <a:ext cx="623346" cy="9037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pt-PT" sz="5400" b="1" dirty="0" smtClean="0">
                  <a:solidFill>
                    <a:srgbClr val="008899"/>
                  </a:solidFill>
                  <a:latin typeface="+mn-lt"/>
                </a:rPr>
                <a:t>O</a:t>
              </a:r>
              <a:endParaRPr lang="pt-PT" sz="5400" b="1" dirty="0">
                <a:solidFill>
                  <a:srgbClr val="008899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69383" y="3811114"/>
              <a:ext cx="505658" cy="9037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pt-PT" sz="5400" b="1" dirty="0" smtClean="0">
                  <a:solidFill>
                    <a:srgbClr val="008899"/>
                  </a:solidFill>
                  <a:latin typeface="+mn-lt"/>
                </a:rPr>
                <a:t>T</a:t>
              </a:r>
              <a:endParaRPr lang="pt-PT" sz="5400" b="1" dirty="0">
                <a:solidFill>
                  <a:srgbClr val="008899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8915" y="1066800"/>
              <a:ext cx="544887" cy="9037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pt-PT" sz="5400" b="1" dirty="0" smtClean="0">
                  <a:solidFill>
                    <a:srgbClr val="008899"/>
                  </a:solidFill>
                  <a:latin typeface="+mn-lt"/>
                </a:rPr>
                <a:t>S</a:t>
              </a:r>
              <a:endParaRPr lang="pt-PT" sz="5400" b="1" dirty="0">
                <a:solidFill>
                  <a:srgbClr val="008899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81416" y="1066800"/>
              <a:ext cx="765200" cy="903700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pt-PT" sz="5400" b="1" dirty="0" smtClean="0">
                  <a:solidFill>
                    <a:srgbClr val="008899"/>
                  </a:solidFill>
                  <a:latin typeface="+mn-lt"/>
                </a:rPr>
                <a:t>W</a:t>
              </a:r>
              <a:endParaRPr lang="pt-PT" sz="5400" b="1" dirty="0">
                <a:solidFill>
                  <a:srgbClr val="008899"/>
                </a:solidFill>
                <a:latin typeface="+mn-l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7401" y="-2"/>
            <a:ext cx="7632000" cy="1080000"/>
          </a:xfrm>
        </p:spPr>
        <p:txBody>
          <a:bodyPr/>
          <a:lstStyle/>
          <a:p>
            <a:r>
              <a:rPr lang="pt-PT" dirty="0" smtClean="0"/>
              <a:t>Os elementos corporativos da PRODEL </a:t>
            </a:r>
            <a:r>
              <a:rPr lang="pt-PT" dirty="0"/>
              <a:t>integram uma forte preocupação na ligação </a:t>
            </a:r>
            <a:r>
              <a:rPr lang="pt-PT" dirty="0" smtClean="0"/>
              <a:t>entre a </a:t>
            </a:r>
            <a:r>
              <a:rPr lang="pt-PT" dirty="0"/>
              <a:t>eficiência da </a:t>
            </a:r>
            <a:r>
              <a:rPr lang="pt-PT" dirty="0" smtClean="0"/>
              <a:t>produção, a formação e </a:t>
            </a:r>
            <a:r>
              <a:rPr lang="pt-PT" dirty="0"/>
              <a:t>o desenvolvimento económico e social de </a:t>
            </a:r>
            <a:r>
              <a:rPr lang="pt-PT" dirty="0" smtClean="0"/>
              <a:t>Angola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Visão, Missão e Valores</a:t>
            </a:r>
            <a:endParaRPr lang="pt-PT" sz="1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3393" y="2270851"/>
            <a:ext cx="9139390" cy="864000"/>
            <a:chOff x="463393" y="2370772"/>
            <a:chExt cx="9139390" cy="86400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63393" y="2370772"/>
              <a:ext cx="1800000" cy="864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FA9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2000" b="1" kern="0" dirty="0">
                  <a:solidFill>
                    <a:prstClr val="white"/>
                  </a:solidFill>
                  <a:latin typeface="Century Gothic"/>
                </a:rPr>
                <a:t>Missão</a:t>
              </a:r>
            </a:p>
          </p:txBody>
        </p:sp>
        <p:sp>
          <p:nvSpPr>
            <p:cNvPr id="32" name="Content Placeholder 3"/>
            <p:cNvSpPr txBox="1">
              <a:spLocks/>
            </p:cNvSpPr>
            <p:nvPr/>
          </p:nvSpPr>
          <p:spPr>
            <a:xfrm>
              <a:off x="2438399" y="2370772"/>
              <a:ext cx="7164384" cy="864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72000" tIns="72000" rIns="72000" bIns="72000" anchor="ctr"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000" kern="1200">
                  <a:solidFill>
                    <a:schemeClr val="tx1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1pPr>
              <a:lvl2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2pPr>
              <a:lvl3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3pPr>
              <a:lvl4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4pPr>
              <a:lvl5pPr marL="269875" indent="-269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Lucida Grande" pitchFamily="-105" charset="0"/>
                <a:buChar char="−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Clr>
                  <a:srgbClr val="00444D"/>
                </a:buClr>
              </a:pP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Produzir</a:t>
              </a:r>
              <a:r>
                <a:rPr lang="pt-PT" sz="1800" dirty="0"/>
                <a:t> energia eléctrica de forma </a:t>
              </a: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eficiente</a:t>
              </a:r>
              <a:r>
                <a:rPr lang="pt-PT" sz="1800" dirty="0"/>
                <a:t>, com foco na </a:t>
              </a:r>
              <a:r>
                <a:rPr lang="pt-PT" sz="1800" b="1" dirty="0" smtClean="0">
                  <a:solidFill>
                    <a:schemeClr val="accent4">
                      <a:lumMod val="75000"/>
                    </a:schemeClr>
                  </a:solidFill>
                </a:rPr>
                <a:t>segurança</a:t>
              </a:r>
              <a:r>
                <a:rPr lang="pt-PT" sz="1800" dirty="0" smtClean="0"/>
                <a:t>, preservação do</a:t>
              </a:r>
              <a:r>
                <a:rPr lang="pt-PT" sz="1800" b="1" dirty="0" smtClean="0">
                  <a:solidFill>
                    <a:schemeClr val="accent4">
                      <a:lumMod val="75000"/>
                    </a:schemeClr>
                  </a:solidFill>
                </a:rPr>
                <a:t> ambiente</a:t>
              </a:r>
              <a:r>
                <a:rPr lang="pt-PT" sz="1800" dirty="0"/>
                <a:t> </a:t>
              </a:r>
              <a:r>
                <a:rPr lang="pt-PT" sz="1800" dirty="0" smtClean="0"/>
                <a:t>e na valorização do </a:t>
              </a:r>
              <a:r>
                <a:rPr lang="pt-PT" sz="1800" b="1" dirty="0" smtClean="0">
                  <a:solidFill>
                    <a:schemeClr val="accent4">
                      <a:lumMod val="75000"/>
                    </a:schemeClr>
                  </a:solidFill>
                </a:rPr>
                <a:t>capital humano</a:t>
              </a:r>
              <a:r>
                <a:rPr lang="pt-PT" sz="1800" dirty="0" smtClean="0"/>
                <a:t>, </a:t>
              </a:r>
              <a:r>
                <a:rPr lang="pt-PT" sz="1800" dirty="0"/>
                <a:t>contribuindo para o </a:t>
              </a: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desenvolvimento do </a:t>
              </a:r>
              <a:r>
                <a:rPr lang="pt-PT" sz="1800" b="1" dirty="0" smtClean="0">
                  <a:solidFill>
                    <a:schemeClr val="accent4">
                      <a:lumMod val="75000"/>
                    </a:schemeClr>
                  </a:solidFill>
                </a:rPr>
                <a:t>país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5070453"/>
            <a:ext cx="9127810" cy="1440000"/>
            <a:chOff x="1905000" y="4831800"/>
            <a:chExt cx="7680009" cy="1207048"/>
          </a:xfrm>
          <a:solidFill>
            <a:schemeClr val="bg1"/>
          </a:solidFill>
        </p:grpSpPr>
        <p:sp>
          <p:nvSpPr>
            <p:cNvPr id="34" name="Content Placeholder 3"/>
            <p:cNvSpPr txBox="1">
              <a:spLocks/>
            </p:cNvSpPr>
            <p:nvPr/>
          </p:nvSpPr>
          <p:spPr>
            <a:xfrm>
              <a:off x="6781799" y="5498848"/>
              <a:ext cx="1836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Inovação</a:t>
              </a:r>
            </a:p>
          </p:txBody>
        </p:sp>
        <p:sp>
          <p:nvSpPr>
            <p:cNvPr id="35" name="Content Placeholder 3"/>
            <p:cNvSpPr txBox="1">
              <a:spLocks/>
            </p:cNvSpPr>
            <p:nvPr/>
          </p:nvSpPr>
          <p:spPr>
            <a:xfrm>
              <a:off x="1905000" y="4831800"/>
              <a:ext cx="1800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Excelência</a:t>
              </a:r>
            </a:p>
          </p:txBody>
        </p:sp>
        <p:sp>
          <p:nvSpPr>
            <p:cNvPr id="36" name="Content Placeholder 3"/>
            <p:cNvSpPr txBox="1">
              <a:spLocks/>
            </p:cNvSpPr>
            <p:nvPr/>
          </p:nvSpPr>
          <p:spPr>
            <a:xfrm>
              <a:off x="3853003" y="4831800"/>
              <a:ext cx="1800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Ética</a:t>
              </a:r>
            </a:p>
          </p:txBody>
        </p:sp>
        <p:sp>
          <p:nvSpPr>
            <p:cNvPr id="37" name="Content Placeholder 3"/>
            <p:cNvSpPr txBox="1">
              <a:spLocks/>
            </p:cNvSpPr>
            <p:nvPr/>
          </p:nvSpPr>
          <p:spPr>
            <a:xfrm>
              <a:off x="5801006" y="4831800"/>
              <a:ext cx="1836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Comprometimento</a:t>
              </a:r>
            </a:p>
          </p:txBody>
        </p:sp>
        <p:sp>
          <p:nvSpPr>
            <p:cNvPr id="38" name="Content Placeholder 3"/>
            <p:cNvSpPr txBox="1">
              <a:spLocks/>
            </p:cNvSpPr>
            <p:nvPr/>
          </p:nvSpPr>
          <p:spPr>
            <a:xfrm>
              <a:off x="7785009" y="4831800"/>
              <a:ext cx="1800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Sustentabilidade</a:t>
              </a:r>
            </a:p>
          </p:txBody>
        </p:sp>
        <p:sp>
          <p:nvSpPr>
            <p:cNvPr id="39" name="Content Placeholder 3"/>
            <p:cNvSpPr txBox="1">
              <a:spLocks/>
            </p:cNvSpPr>
            <p:nvPr/>
          </p:nvSpPr>
          <p:spPr>
            <a:xfrm>
              <a:off x="2819400" y="5498848"/>
              <a:ext cx="1836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Valorização do Individuo</a:t>
              </a:r>
            </a:p>
          </p:txBody>
        </p:sp>
        <p:sp>
          <p:nvSpPr>
            <p:cNvPr id="40" name="Content Placeholder 3"/>
            <p:cNvSpPr txBox="1">
              <a:spLocks/>
            </p:cNvSpPr>
            <p:nvPr/>
          </p:nvSpPr>
          <p:spPr>
            <a:xfrm>
              <a:off x="4806043" y="5498848"/>
              <a:ext cx="1836000" cy="540000"/>
            </a:xfrm>
            <a:prstGeom prst="rect">
              <a:avLst/>
            </a:prstGeom>
            <a:grpFill/>
            <a:ln w="28575">
              <a:solidFill>
                <a:srgbClr val="24A8DF"/>
              </a:solidFill>
            </a:ln>
          </p:spPr>
          <p:txBody>
            <a:bodyPr wrap="square" lIns="36000" tIns="72000" rIns="36000" bIns="72000" anchor="ctr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pt-PT" sz="1600" b="1" dirty="0" smtClean="0">
                  <a:solidFill>
                    <a:srgbClr val="24A8DF"/>
                  </a:solidFill>
                  <a:latin typeface="Arial" pitchFamily="34" charset="0"/>
                  <a:cs typeface="Arial" pitchFamily="34" charset="0"/>
                </a:rPr>
                <a:t>Trabalho em Equipa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54682" y="4549395"/>
            <a:ext cx="1097032" cy="400110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sz="2000" b="1" dirty="0" smtClean="0">
                <a:solidFill>
                  <a:srgbClr val="24A8DF"/>
                </a:solidFill>
                <a:latin typeface="+mn-lt"/>
                <a:cs typeface="+mn-cs"/>
              </a:rPr>
              <a:t>Valores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24A8D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4963886"/>
            <a:ext cx="9127810" cy="0"/>
          </a:xfrm>
          <a:prstGeom prst="straightConnector1">
            <a:avLst/>
          </a:prstGeom>
          <a:ln>
            <a:solidFill>
              <a:srgbClr val="24A8D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63393" y="1385445"/>
            <a:ext cx="9144348" cy="540000"/>
            <a:chOff x="463393" y="1385445"/>
            <a:chExt cx="9144348" cy="540000"/>
          </a:xfrm>
        </p:grpSpPr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2514600" y="1385445"/>
              <a:ext cx="7093141" cy="540000"/>
            </a:xfrm>
            <a:prstGeom prst="rect">
              <a:avLst/>
            </a:prstGeom>
            <a:solidFill>
              <a:srgbClr val="115571"/>
            </a:solidFill>
            <a:ln w="19050">
              <a:noFill/>
            </a:ln>
          </p:spPr>
          <p:txBody>
            <a:bodyPr wrap="square" lIns="72000" tIns="72000" rIns="72000" bIns="72000" anchor="ctr"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1000" kern="1200">
                  <a:solidFill>
                    <a:schemeClr val="tx1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1pPr>
              <a:lvl2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2pPr>
              <a:lvl3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3pPr>
              <a:lvl4pPr marL="173038" indent="-17303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4pPr>
              <a:lvl5pPr marL="269875" indent="-269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Lucida Grande" pitchFamily="-105" charset="0"/>
                <a:buChar char="−"/>
                <a:defRPr sz="1000" kern="1200">
                  <a:solidFill>
                    <a:srgbClr val="778888"/>
                  </a:solidFill>
                  <a:latin typeface="Arial" pitchFamily="34" charset="0"/>
                  <a:ea typeface="Arial" pitchFamily="-105" charset="-52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0"/>
                </a:spcAft>
                <a:buClr>
                  <a:srgbClr val="00444D"/>
                </a:buClr>
              </a:pPr>
              <a:r>
                <a:rPr lang="pt-PT" sz="2000" b="1" i="1" dirty="0" smtClean="0">
                  <a:solidFill>
                    <a:schemeClr val="bg1"/>
                  </a:solidFill>
                </a:rPr>
                <a:t> “Produzir Energia para Todos”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63393" y="1385445"/>
              <a:ext cx="1800000" cy="540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FA9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2000" b="1" kern="0" dirty="0" smtClean="0">
                  <a:solidFill>
                    <a:prstClr val="white"/>
                  </a:solidFill>
                  <a:latin typeface="Century Gothic"/>
                </a:rPr>
                <a:t>Lema </a:t>
              </a:r>
              <a:endParaRPr lang="pt-PT" sz="2000" b="1" kern="0" dirty="0">
                <a:solidFill>
                  <a:prstClr val="white"/>
                </a:solidFill>
                <a:latin typeface="Century Gothic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3393" y="3480257"/>
            <a:ext cx="9139391" cy="864000"/>
            <a:chOff x="463393" y="3480257"/>
            <a:chExt cx="9139391" cy="864000"/>
          </a:xfrm>
        </p:grpSpPr>
        <p:sp>
          <p:nvSpPr>
            <p:cNvPr id="33" name="Content Placeholder 3"/>
            <p:cNvSpPr txBox="1">
              <a:spLocks/>
            </p:cNvSpPr>
            <p:nvPr/>
          </p:nvSpPr>
          <p:spPr>
            <a:xfrm>
              <a:off x="2438400" y="3480257"/>
              <a:ext cx="7164384" cy="864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72000" tIns="72000" rIns="72000" bIns="72000" anchor="ctr">
              <a:noAutofit/>
            </a:bodyPr>
            <a:lstStyle/>
            <a:p>
              <a:pPr lvl="0">
                <a:spcAft>
                  <a:spcPts val="0"/>
                </a:spcAft>
                <a:buClr>
                  <a:srgbClr val="00444D"/>
                </a:buClr>
              </a:pP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Satisfazer integralmente a procura </a:t>
              </a:r>
              <a:r>
                <a:rPr lang="pt-PT" sz="1800" dirty="0">
                  <a:latin typeface="Arial" pitchFamily="34" charset="0"/>
                  <a:cs typeface="Arial" pitchFamily="34" charset="0"/>
                </a:rPr>
                <a:t>de energia eléctrica e ser </a:t>
              </a: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reconhecida a nível regional</a:t>
              </a:r>
              <a:r>
                <a:rPr lang="pt-PT" sz="1800" dirty="0">
                  <a:latin typeface="Arial" pitchFamily="34" charset="0"/>
                  <a:cs typeface="Arial" pitchFamily="34" charset="0"/>
                </a:rPr>
                <a:t> como uma empresa de </a:t>
              </a: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excelência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800" dirty="0">
                  <a:latin typeface="Arial" pitchFamily="34" charset="0"/>
                  <a:cs typeface="Arial" pitchFamily="34" charset="0"/>
                </a:rPr>
                <a:t>e promotora de </a:t>
              </a:r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inovação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PT" sz="1800" dirty="0">
                  <a:latin typeface="Arial" pitchFamily="34" charset="0"/>
                  <a:cs typeface="Arial" pitchFamily="34" charset="0"/>
                </a:rPr>
                <a:t>tecnológica</a:t>
              </a:r>
              <a:endParaRPr lang="pt-PT" sz="1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63393" y="3480257"/>
              <a:ext cx="1800000" cy="864000"/>
            </a:xfrm>
            <a:custGeom>
              <a:avLst/>
              <a:gdLst>
                <a:gd name="connsiteX0" fmla="*/ 0 w 1836000"/>
                <a:gd name="connsiteY0" fmla="*/ 0 h 1029476"/>
                <a:gd name="connsiteX1" fmla="*/ 1836000 w 1836000"/>
                <a:gd name="connsiteY1" fmla="*/ 0 h 1029476"/>
                <a:gd name="connsiteX2" fmla="*/ 1836000 w 1836000"/>
                <a:gd name="connsiteY2" fmla="*/ 1029476 h 1029476"/>
                <a:gd name="connsiteX3" fmla="*/ 0 w 1836000"/>
                <a:gd name="connsiteY3" fmla="*/ 1029476 h 1029476"/>
                <a:gd name="connsiteX4" fmla="*/ 0 w 1836000"/>
                <a:gd name="connsiteY4" fmla="*/ 0 h 1029476"/>
                <a:gd name="connsiteX0" fmla="*/ 0 w 1842350"/>
                <a:gd name="connsiteY0" fmla="*/ 0 h 1321576"/>
                <a:gd name="connsiteX1" fmla="*/ 1836000 w 1842350"/>
                <a:gd name="connsiteY1" fmla="*/ 0 h 1321576"/>
                <a:gd name="connsiteX2" fmla="*/ 1842350 w 1842350"/>
                <a:gd name="connsiteY2" fmla="*/ 1321576 h 1321576"/>
                <a:gd name="connsiteX3" fmla="*/ 0 w 1842350"/>
                <a:gd name="connsiteY3" fmla="*/ 1029476 h 1321576"/>
                <a:gd name="connsiteX4" fmla="*/ 0 w 1842350"/>
                <a:gd name="connsiteY4" fmla="*/ 0 h 1321576"/>
                <a:gd name="connsiteX0" fmla="*/ 0 w 1842350"/>
                <a:gd name="connsiteY0" fmla="*/ 0 h 1867676"/>
                <a:gd name="connsiteX1" fmla="*/ 1836000 w 1842350"/>
                <a:gd name="connsiteY1" fmla="*/ 0 h 1867676"/>
                <a:gd name="connsiteX2" fmla="*/ 1842350 w 1842350"/>
                <a:gd name="connsiteY2" fmla="*/ 1867676 h 1867676"/>
                <a:gd name="connsiteX3" fmla="*/ 0 w 1842350"/>
                <a:gd name="connsiteY3" fmla="*/ 1029476 h 1867676"/>
                <a:gd name="connsiteX4" fmla="*/ 0 w 1842350"/>
                <a:gd name="connsiteY4" fmla="*/ 0 h 18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350" h="1867676">
                  <a:moveTo>
                    <a:pt x="0" y="0"/>
                  </a:moveTo>
                  <a:lnTo>
                    <a:pt x="1836000" y="0"/>
                  </a:lnTo>
                  <a:cubicBezTo>
                    <a:pt x="1838117" y="440525"/>
                    <a:pt x="1840233" y="1427151"/>
                    <a:pt x="1842350" y="1867676"/>
                  </a:cubicBezTo>
                  <a:lnTo>
                    <a:pt x="0" y="1029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FA9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 lIns="108000" tIns="72000" rIns="108000" bIns="144000" anchor="t">
              <a:noAutofit/>
            </a:bodyPr>
            <a:lstStyle/>
            <a:p>
              <a:pPr algn="r" eaLnBrk="0" fontAlgn="auto" hangingPunct="0">
                <a:spcBef>
                  <a:spcPts val="100"/>
                </a:spcBef>
                <a:spcAft>
                  <a:spcPts val="100"/>
                </a:spcAft>
              </a:pPr>
              <a:r>
                <a:rPr lang="pt-PT" sz="2000" b="1" kern="0" dirty="0">
                  <a:solidFill>
                    <a:prstClr val="white"/>
                  </a:solidFill>
                  <a:latin typeface="Century Gothic"/>
                </a:rPr>
                <a:t>Missão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415144"/>
            <a:ext cx="9504000" cy="5202000"/>
          </a:xfrm>
          <a:prstGeom prst="rect">
            <a:avLst/>
          </a:prstGeom>
          <a:solidFill>
            <a:srgbClr val="F8F8F8"/>
          </a:solidFill>
          <a:ln w="3175">
            <a:solidFill>
              <a:srgbClr val="55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9802" y="3260275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9802" y="3934551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9802" y="4608827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9802" y="5283103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89802" y="5957379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7401" y="-2"/>
            <a:ext cx="7740000" cy="1080000"/>
          </a:xfrm>
        </p:spPr>
        <p:txBody>
          <a:bodyPr/>
          <a:lstStyle/>
          <a:p>
            <a:r>
              <a:rPr lang="pt-PT" dirty="0"/>
              <a:t>Ambição para 2019: </a:t>
            </a:r>
            <a:r>
              <a:rPr lang="pt-PT" dirty="0" smtClean="0"/>
              <a:t>Triplicar a capacidade instalada para os 7 GW e atingir disponibilidade de 95%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Objectivos Estratégicos</a:t>
            </a:r>
            <a:endParaRPr lang="pt-PT" sz="1400" b="1" dirty="0"/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355600" y="2084251"/>
            <a:ext cx="1080000" cy="432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Objectivos Estratégicos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241450" y="2084251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 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Eficiência Operacional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932998" y="2084251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  <a:sym typeface="Wingdings" panose="05000000000000000000" pitchFamily="2" charset="2"/>
              </a:rPr>
              <a:t> 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Sustentabilidade Económico-Financeira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560788" y="2084251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 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 Produção de Energia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55600" y="1491935"/>
            <a:ext cx="1080000" cy="504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sz="1000" b="0" dirty="0">
                <a:solidFill>
                  <a:srgbClr val="197FA9"/>
                </a:solidFill>
              </a:rPr>
              <a:t>Linhas </a:t>
            </a:r>
            <a:r>
              <a:rPr lang="pt-PT" sz="1000" b="0" dirty="0" smtClean="0">
                <a:solidFill>
                  <a:srgbClr val="197FA9"/>
                </a:solidFill>
              </a:rPr>
              <a:t>Estratégicas do Sector</a:t>
            </a:r>
            <a:endParaRPr lang="pt-PT" sz="1000" b="0" dirty="0">
              <a:solidFill>
                <a:srgbClr val="197FA9"/>
              </a:solidFill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523941" y="1491935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pt-PT" b="1" u="none" strike="noStrike" kern="0" cap="none" spc="0" normalizeH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Fornecimento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4562133" y="1491935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 Competitividade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600324" y="1491935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 Sustentabilidade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5600" y="6024514"/>
            <a:ext cx="108000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Segurança, Saúde e Ambiente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355600" y="5350241"/>
            <a:ext cx="108000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Activos e </a:t>
            </a:r>
          </a:p>
          <a:p>
            <a:r>
              <a:rPr lang="pt-PT" dirty="0"/>
              <a:t>Investimento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355600" y="2653137"/>
            <a:ext cx="108000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PT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Financeira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55600" y="3327413"/>
            <a:ext cx="108000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Clientes</a:t>
            </a:r>
          </a:p>
        </p:txBody>
      </p:sp>
      <p:cxnSp>
        <p:nvCxnSpPr>
          <p:cNvPr id="65" name="Elbow Connector 64"/>
          <p:cNvCxnSpPr>
            <a:stCxn id="34" idx="0"/>
            <a:endCxn id="44" idx="4"/>
          </p:cNvCxnSpPr>
          <p:nvPr/>
        </p:nvCxnSpPr>
        <p:spPr>
          <a:xfrm rot="5400000" flipH="1" flipV="1">
            <a:off x="3132206" y="1684517"/>
            <a:ext cx="160316" cy="639153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27" idx="0"/>
            <a:endCxn id="45" idx="4"/>
          </p:cNvCxnSpPr>
          <p:nvPr/>
        </p:nvCxnSpPr>
        <p:spPr>
          <a:xfrm rot="16200000" flipV="1">
            <a:off x="5491634" y="2002434"/>
            <a:ext cx="160316" cy="3317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8" idx="0"/>
            <a:endCxn id="46" idx="4"/>
          </p:cNvCxnSpPr>
          <p:nvPr/>
        </p:nvCxnSpPr>
        <p:spPr>
          <a:xfrm rot="16200000" flipV="1">
            <a:off x="7856503" y="1675756"/>
            <a:ext cx="160316" cy="656674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55600" y="4001689"/>
            <a:ext cx="1080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Operações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355600" y="4675965"/>
            <a:ext cx="108000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pt-PT" dirty="0"/>
              <a:t>Recursos Humanos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sp>
        <p:nvSpPr>
          <p:cNvPr id="111" name="Rectangle 22"/>
          <p:cNvSpPr>
            <a:spLocks noChangeArrowheads="1"/>
          </p:cNvSpPr>
          <p:nvPr/>
        </p:nvSpPr>
        <p:spPr bwMode="auto">
          <a:xfrm>
            <a:off x="5912400" y="4001689"/>
            <a:ext cx="1188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Melhorar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governação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e 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controlo</a:t>
            </a:r>
          </a:p>
        </p:txBody>
      </p:sp>
      <p:cxnSp>
        <p:nvCxnSpPr>
          <p:cNvPr id="72" name="Curved Connector 71"/>
          <p:cNvCxnSpPr>
            <a:stCxn id="49" idx="0"/>
            <a:endCxn id="34" idx="4"/>
          </p:cNvCxnSpPr>
          <p:nvPr/>
        </p:nvCxnSpPr>
        <p:spPr>
          <a:xfrm rot="5400000" flipH="1" flipV="1">
            <a:off x="1109686" y="3561354"/>
            <a:ext cx="2828205" cy="7380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22" idx="0"/>
            <a:endCxn id="56" idx="2"/>
          </p:cNvCxnSpPr>
          <p:nvPr/>
        </p:nvCxnSpPr>
        <p:spPr>
          <a:xfrm rot="5400000" flipH="1" flipV="1">
            <a:off x="6481030" y="4297286"/>
            <a:ext cx="1484740" cy="6096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115" idx="1"/>
            <a:endCxn id="53" idx="3"/>
          </p:cNvCxnSpPr>
          <p:nvPr/>
        </p:nvCxnSpPr>
        <p:spPr>
          <a:xfrm rot="10800000">
            <a:off x="3702600" y="4271689"/>
            <a:ext cx="717000" cy="127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53" idx="0"/>
            <a:endCxn id="34" idx="4"/>
          </p:cNvCxnSpPr>
          <p:nvPr/>
        </p:nvCxnSpPr>
        <p:spPr>
          <a:xfrm rot="16200000" flipV="1">
            <a:off x="2257975" y="3151064"/>
            <a:ext cx="1485438" cy="215812"/>
          </a:xfrm>
          <a:prstGeom prst="curvedConnector3">
            <a:avLst/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115" idx="0"/>
            <a:endCxn id="27" idx="4"/>
          </p:cNvCxnSpPr>
          <p:nvPr/>
        </p:nvCxnSpPr>
        <p:spPr>
          <a:xfrm rot="5400000" flipH="1" flipV="1">
            <a:off x="4550806" y="2979045"/>
            <a:ext cx="1485438" cy="55985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4724400" y="6024514"/>
            <a:ext cx="118800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Garantir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SSA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com padrões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de 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referência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7696200" y="5344456"/>
            <a:ext cx="118800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Diversificar as fontes de energia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612600" y="4679355"/>
            <a:ext cx="118800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Reforçar 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competências</a:t>
            </a:r>
          </a:p>
        </p:txBody>
      </p:sp>
      <p:sp>
        <p:nvSpPr>
          <p:cNvPr id="112" name="Rectangle 22"/>
          <p:cNvSpPr>
            <a:spLocks noChangeArrowheads="1"/>
          </p:cNvSpPr>
          <p:nvPr/>
        </p:nvSpPr>
        <p:spPr bwMode="auto">
          <a:xfrm>
            <a:off x="2241000" y="4679355"/>
            <a:ext cx="118800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Capturar e reter talento</a:t>
            </a:r>
          </a:p>
        </p:txBody>
      </p:sp>
      <p:cxnSp>
        <p:nvCxnSpPr>
          <p:cNvPr id="85" name="Curved Connector 84"/>
          <p:cNvCxnSpPr>
            <a:stCxn id="79" idx="0"/>
            <a:endCxn id="54" idx="2"/>
          </p:cNvCxnSpPr>
          <p:nvPr/>
        </p:nvCxnSpPr>
        <p:spPr>
          <a:xfrm rot="5400000" flipH="1" flipV="1">
            <a:off x="8482274" y="3489463"/>
            <a:ext cx="821252" cy="2286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51" idx="0"/>
            <a:endCxn id="79" idx="2"/>
          </p:cNvCxnSpPr>
          <p:nvPr/>
        </p:nvCxnSpPr>
        <p:spPr>
          <a:xfrm rot="5400000" flipH="1" flipV="1">
            <a:off x="8139367" y="4705223"/>
            <a:ext cx="790067" cy="4884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54" idx="0"/>
            <a:endCxn id="28" idx="4"/>
          </p:cNvCxnSpPr>
          <p:nvPr/>
        </p:nvCxnSpPr>
        <p:spPr>
          <a:xfrm rot="16200000" flipV="1">
            <a:off x="8567656" y="2213593"/>
            <a:ext cx="136886" cy="742202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71" idx="0"/>
            <a:endCxn id="28" idx="4"/>
          </p:cNvCxnSpPr>
          <p:nvPr/>
        </p:nvCxnSpPr>
        <p:spPr>
          <a:xfrm rot="5400000" flipH="1" flipV="1">
            <a:off x="7409056" y="1797195"/>
            <a:ext cx="136886" cy="1574998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1560788" y="5344456"/>
            <a:ext cx="118800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Reabilitar e adicionar capacidade</a:t>
            </a: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2514600" y="4001689"/>
            <a:ext cx="1188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Maximizar a disponibilidade das centrais</a:t>
            </a:r>
          </a:p>
        </p:txBody>
      </p:sp>
      <p:sp>
        <p:nvSpPr>
          <p:cNvPr id="115" name="Rectangle 22"/>
          <p:cNvSpPr>
            <a:spLocks noChangeArrowheads="1"/>
          </p:cNvSpPr>
          <p:nvPr/>
        </p:nvSpPr>
        <p:spPr bwMode="auto">
          <a:xfrm>
            <a:off x="4419600" y="4001689"/>
            <a:ext cx="1188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Atingir excelência de processos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324600" y="5344456"/>
            <a:ext cx="118800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Investir em tecnologias de informação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14" name="Curved Connector 113"/>
          <p:cNvCxnSpPr>
            <a:stCxn id="52" idx="3"/>
            <a:endCxn id="115" idx="2"/>
          </p:cNvCxnSpPr>
          <p:nvPr/>
        </p:nvCxnSpPr>
        <p:spPr>
          <a:xfrm flipV="1">
            <a:off x="4800600" y="4541689"/>
            <a:ext cx="213000" cy="407666"/>
          </a:xfrm>
          <a:prstGeom prst="curvedConnector2">
            <a:avLst/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112" idx="3"/>
            <a:endCxn id="52" idx="1"/>
          </p:cNvCxnSpPr>
          <p:nvPr/>
        </p:nvCxnSpPr>
        <p:spPr>
          <a:xfrm>
            <a:off x="3429000" y="4949355"/>
            <a:ext cx="183600" cy="127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0"/>
          <p:cNvSpPr>
            <a:spLocks noChangeArrowheads="1"/>
          </p:cNvSpPr>
          <p:nvPr/>
        </p:nvSpPr>
        <p:spPr bwMode="auto">
          <a:xfrm>
            <a:off x="8413200" y="2653137"/>
            <a:ext cx="118800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Reduzir estrutura de custos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3352800" y="3319716"/>
            <a:ext cx="118800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Satisfazer a procura de energia</a:t>
            </a: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6934200" y="3319716"/>
            <a:ext cx="118800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Reduzir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prazo médio de recebimentos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6096000" y="2653137"/>
            <a:ext cx="118800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Gerar novas fontes de receitas</a:t>
            </a:r>
          </a:p>
        </p:txBody>
      </p:sp>
      <p:cxnSp>
        <p:nvCxnSpPr>
          <p:cNvPr id="126" name="Curved Connector 125"/>
          <p:cNvCxnSpPr>
            <a:stCxn id="53" idx="0"/>
            <a:endCxn id="48" idx="1"/>
          </p:cNvCxnSpPr>
          <p:nvPr/>
        </p:nvCxnSpPr>
        <p:spPr>
          <a:xfrm rot="5400000" flipH="1" flipV="1">
            <a:off x="3024714" y="3673603"/>
            <a:ext cx="411973" cy="244200"/>
          </a:xfrm>
          <a:prstGeom prst="curvedConnector2">
            <a:avLst/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48" idx="0"/>
            <a:endCxn id="27" idx="4"/>
          </p:cNvCxnSpPr>
          <p:nvPr/>
        </p:nvCxnSpPr>
        <p:spPr>
          <a:xfrm rot="5400000" flipH="1" flipV="1">
            <a:off x="4358393" y="2104659"/>
            <a:ext cx="803465" cy="162665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56" idx="0"/>
            <a:endCxn id="28" idx="4"/>
          </p:cNvCxnSpPr>
          <p:nvPr/>
        </p:nvCxnSpPr>
        <p:spPr>
          <a:xfrm rot="5400000" flipH="1" flipV="1">
            <a:off x="7494867" y="2549585"/>
            <a:ext cx="803465" cy="736798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7" idx="0"/>
            <a:endCxn id="46" idx="4"/>
          </p:cNvCxnSpPr>
          <p:nvPr/>
        </p:nvCxnSpPr>
        <p:spPr>
          <a:xfrm rot="5400000" flipH="1" flipV="1">
            <a:off x="6510729" y="986656"/>
            <a:ext cx="160316" cy="2034874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8184600" y="4014389"/>
            <a:ext cx="1188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Reduzir e controlar consumo combustível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16" name="Curved Connector 115"/>
          <p:cNvCxnSpPr>
            <a:stCxn id="122" idx="0"/>
            <a:endCxn id="115" idx="2"/>
          </p:cNvCxnSpPr>
          <p:nvPr/>
        </p:nvCxnSpPr>
        <p:spPr>
          <a:xfrm rot="16200000" flipV="1">
            <a:off x="5564717" y="3990573"/>
            <a:ext cx="802767" cy="19050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47" idx="0"/>
            <a:endCxn id="115" idx="2"/>
          </p:cNvCxnSpPr>
          <p:nvPr/>
        </p:nvCxnSpPr>
        <p:spPr>
          <a:xfrm rot="16200000" flipV="1">
            <a:off x="4424588" y="5130702"/>
            <a:ext cx="1482825" cy="304800"/>
          </a:xfrm>
          <a:prstGeom prst="curvedConnector3">
            <a:avLst>
              <a:gd name="adj1" fmla="val 50000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111" idx="0"/>
          </p:cNvCxnSpPr>
          <p:nvPr/>
        </p:nvCxnSpPr>
        <p:spPr>
          <a:xfrm rot="16200000" flipV="1">
            <a:off x="5280880" y="2776168"/>
            <a:ext cx="1518095" cy="932947"/>
          </a:xfrm>
          <a:prstGeom prst="curvedConnector3">
            <a:avLst>
              <a:gd name="adj1" fmla="val 41395"/>
            </a:avLst>
          </a:prstGeom>
          <a:ln w="9525">
            <a:solidFill>
              <a:srgbClr val="5577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7" idx="0"/>
            <a:endCxn id="44" idx="4"/>
          </p:cNvCxnSpPr>
          <p:nvPr/>
        </p:nvCxnSpPr>
        <p:spPr>
          <a:xfrm rot="16200000" flipV="1">
            <a:off x="4472538" y="983338"/>
            <a:ext cx="160316" cy="2041509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ângulo 65"/>
          <p:cNvSpPr/>
          <p:nvPr/>
        </p:nvSpPr>
        <p:spPr>
          <a:xfrm>
            <a:off x="228600" y="1094486"/>
            <a:ext cx="9504000" cy="28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MAPA ESTRATÉGICO DA PRODEL (ESTRATÉGIA EMPRESARIAL) </a:t>
            </a:r>
            <a:endParaRPr lang="pt-PT" b="1" dirty="0"/>
          </a:p>
        </p:txBody>
      </p:sp>
      <p:sp>
        <p:nvSpPr>
          <p:cNvPr id="68" name="Oval 67"/>
          <p:cNvSpPr/>
          <p:nvPr/>
        </p:nvSpPr>
        <p:spPr>
          <a:xfrm>
            <a:off x="8413199" y="1295400"/>
            <a:ext cx="1384202" cy="756195"/>
          </a:xfrm>
          <a:prstGeom prst="ellipse">
            <a:avLst/>
          </a:prstGeom>
          <a:solidFill>
            <a:srgbClr val="F8F8F8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900" b="1" dirty="0" smtClean="0">
                <a:solidFill>
                  <a:schemeClr val="accent2"/>
                </a:solidFill>
              </a:rPr>
              <a:t>Diversificação</a:t>
            </a:r>
            <a:r>
              <a:rPr lang="pt-PT" sz="1000" b="1" dirty="0" smtClean="0">
                <a:solidFill>
                  <a:schemeClr val="accent2"/>
                </a:solidFill>
              </a:rPr>
              <a:t> – PRODEL Logística e Turismo</a:t>
            </a:r>
            <a:endParaRPr lang="pt-PT" sz="1000" b="1" dirty="0">
              <a:solidFill>
                <a:schemeClr val="accent2"/>
              </a:solidFill>
            </a:endParaRPr>
          </a:p>
        </p:txBody>
      </p:sp>
      <p:grpSp>
        <p:nvGrpSpPr>
          <p:cNvPr id="70" name="Group 69"/>
          <p:cNvGrpSpPr/>
          <p:nvPr>
            <p:custDataLst>
              <p:tags r:id="rId1"/>
            </p:custDataLst>
          </p:nvPr>
        </p:nvGrpSpPr>
        <p:grpSpPr>
          <a:xfrm>
            <a:off x="8699967" y="6286956"/>
            <a:ext cx="878446" cy="266244"/>
            <a:chOff x="-903846" y="1498600"/>
            <a:chExt cx="878446" cy="266244"/>
          </a:xfrm>
        </p:grpSpPr>
        <p:sp>
          <p:nvSpPr>
            <p:cNvPr id="76" name="TextBox 75"/>
            <p:cNvSpPr txBox="1"/>
            <p:nvPr/>
          </p:nvSpPr>
          <p:spPr>
            <a:xfrm>
              <a:off x="-903846" y="1539389"/>
              <a:ext cx="878446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Preliminar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-903846" y="1498600"/>
              <a:ext cx="878446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-903846" y="1764844"/>
              <a:ext cx="878446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5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2889" y="1295987"/>
            <a:ext cx="9504000" cy="5333999"/>
          </a:xfrm>
          <a:prstGeom prst="rect">
            <a:avLst/>
          </a:prstGeom>
          <a:solidFill>
            <a:srgbClr val="F8F8F8"/>
          </a:solidFill>
          <a:ln w="3175">
            <a:solidFill>
              <a:srgbClr val="557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9802" y="3260275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9802" y="3934551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9802" y="4608827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9802" y="5283103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89802" y="5957379"/>
            <a:ext cx="9360000" cy="0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/>
              <a:t>Para cada objectivo estão definidos um ou mais indicadores para controlar a efectiva implementação da estratégia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Indicadores Estratégicos</a:t>
            </a:r>
            <a:endParaRPr lang="pt-PT" sz="1400" b="1" dirty="0"/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355600" y="2051593"/>
            <a:ext cx="1080000" cy="432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Objectivos Estratégicos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241450" y="2051593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 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Eficiência Operacional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932998" y="2051593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  <a:sym typeface="Wingdings" panose="05000000000000000000" pitchFamily="2" charset="2"/>
              </a:rPr>
              <a:t> 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Sustentabilidade Económico-Financeira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560788" y="2051593"/>
            <a:ext cx="2664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1800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 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 Produção de Energia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355600" y="1372189"/>
            <a:ext cx="1080000" cy="5040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sz="1000" b="0" dirty="0">
                <a:solidFill>
                  <a:srgbClr val="197FA9"/>
                </a:solidFill>
              </a:rPr>
              <a:t>Linhas </a:t>
            </a:r>
            <a:r>
              <a:rPr lang="pt-PT" sz="1000" b="0" dirty="0" smtClean="0">
                <a:solidFill>
                  <a:srgbClr val="197FA9"/>
                </a:solidFill>
              </a:rPr>
              <a:t>Estratégicas do Sector</a:t>
            </a:r>
            <a:endParaRPr lang="pt-PT" sz="1000" b="0" dirty="0">
              <a:solidFill>
                <a:srgbClr val="197FA9"/>
              </a:solidFill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523941" y="1372189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pt-PT" b="1" u="none" strike="noStrike" kern="0" cap="none" spc="0" normalizeH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Fornecimento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4562133" y="1372189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kumimoji="0" lang="pt-PT" b="1" u="none" strike="noStrike" kern="0" cap="none" spc="0" normalizeH="0" baseline="0" noProof="0" dirty="0" smtClean="0">
                <a:ln>
                  <a:noFill/>
                </a:ln>
                <a:solidFill>
                  <a:srgbClr val="197FA9"/>
                </a:solidFill>
                <a:effectLst/>
                <a:uLnTx/>
                <a:uFillTx/>
                <a:latin typeface="+mn-lt"/>
                <a:cs typeface="+mn-cs"/>
              </a:rPr>
              <a:t> Competitividade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5600" y="6024514"/>
            <a:ext cx="108000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Segurança, Saúde e Ambiente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355600" y="5350241"/>
            <a:ext cx="108000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Activos e </a:t>
            </a:r>
          </a:p>
          <a:p>
            <a:r>
              <a:rPr lang="pt-PT" dirty="0"/>
              <a:t>Investimento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355600" y="2653137"/>
            <a:ext cx="108000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PT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rPr>
              <a:t>Financeira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55600" y="3327413"/>
            <a:ext cx="108000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Clientes</a:t>
            </a:r>
          </a:p>
        </p:txBody>
      </p:sp>
      <p:cxnSp>
        <p:nvCxnSpPr>
          <p:cNvPr id="65" name="Elbow Connector 64"/>
          <p:cNvCxnSpPr>
            <a:stCxn id="34" idx="0"/>
            <a:endCxn id="44" idx="4"/>
          </p:cNvCxnSpPr>
          <p:nvPr/>
        </p:nvCxnSpPr>
        <p:spPr>
          <a:xfrm rot="5400000" flipH="1" flipV="1">
            <a:off x="3088662" y="1608315"/>
            <a:ext cx="247404" cy="639153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27" idx="0"/>
            <a:endCxn id="45" idx="4"/>
          </p:cNvCxnSpPr>
          <p:nvPr/>
        </p:nvCxnSpPr>
        <p:spPr>
          <a:xfrm rot="16200000" flipV="1">
            <a:off x="5448090" y="1926232"/>
            <a:ext cx="247404" cy="3317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8" idx="0"/>
            <a:endCxn id="71" idx="4"/>
          </p:cNvCxnSpPr>
          <p:nvPr/>
        </p:nvCxnSpPr>
        <p:spPr>
          <a:xfrm rot="16200000" flipV="1">
            <a:off x="7887368" y="1673963"/>
            <a:ext cx="247405" cy="507856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55600" y="4001689"/>
            <a:ext cx="1080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PT" dirty="0"/>
              <a:t>Operações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355600" y="4675965"/>
            <a:ext cx="108000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>
            <a:defPPr>
              <a:defRPr lang="en-US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pt-PT" dirty="0"/>
              <a:t>Recursos Humanos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cxnSp>
        <p:nvCxnSpPr>
          <p:cNvPr id="77" name="Elbow Connector 76"/>
          <p:cNvCxnSpPr>
            <a:stCxn id="27" idx="0"/>
            <a:endCxn id="71" idx="4"/>
          </p:cNvCxnSpPr>
          <p:nvPr/>
        </p:nvCxnSpPr>
        <p:spPr>
          <a:xfrm rot="5400000" flipH="1" flipV="1">
            <a:off x="6541594" y="836045"/>
            <a:ext cx="247405" cy="2183692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23658" y="2002972"/>
            <a:ext cx="0" cy="4598104"/>
          </a:xfrm>
          <a:prstGeom prst="line">
            <a:avLst/>
          </a:prstGeom>
          <a:ln w="9525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1540007" y="5365805"/>
            <a:ext cx="92721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Incremento da capacidade 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1540007" y="4018807"/>
            <a:ext cx="92721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Ponta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máxima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2533178" y="5365805"/>
            <a:ext cx="92721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# Novas Centrais</a:t>
            </a: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4641503" y="6039304"/>
            <a:ext cx="92721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# dias desde o último acidente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3646714" y="6039304"/>
            <a:ext cx="92721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# incidentes  registados</a:t>
            </a: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4125686" y="4692306"/>
            <a:ext cx="92721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Número de colaboradores</a:t>
            </a: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6074228" y="4692306"/>
            <a:ext cx="92721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Número médio horas de formação</a:t>
            </a:r>
          </a:p>
        </p:txBody>
      </p:sp>
      <p:sp>
        <p:nvSpPr>
          <p:cNvPr id="84" name="Rectangle 22"/>
          <p:cNvSpPr>
            <a:spLocks noChangeArrowheads="1"/>
          </p:cNvSpPr>
          <p:nvPr/>
        </p:nvSpPr>
        <p:spPr bwMode="auto">
          <a:xfrm>
            <a:off x="5105400" y="4692306"/>
            <a:ext cx="927210" cy="540000"/>
          </a:xfrm>
          <a:prstGeom prst="rect">
            <a:avLst/>
          </a:prstGeom>
          <a:solidFill>
            <a:srgbClr val="66AA44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Taxa de absentismo</a:t>
            </a:r>
          </a:p>
        </p:txBody>
      </p:sp>
      <p:sp>
        <p:nvSpPr>
          <p:cNvPr id="82" name="Rectangle 22"/>
          <p:cNvSpPr>
            <a:spLocks noChangeArrowheads="1"/>
          </p:cNvSpPr>
          <p:nvPr/>
        </p:nvSpPr>
        <p:spPr bwMode="auto">
          <a:xfrm>
            <a:off x="4800600" y="3345309"/>
            <a:ext cx="92721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Energia facturada (</a:t>
            </a:r>
            <a:r>
              <a:rPr lang="pt-PT" sz="1100" kern="0" dirty="0" err="1">
                <a:solidFill>
                  <a:schemeClr val="bg1"/>
                </a:solidFill>
                <a:latin typeface="+mn-lt"/>
                <a:cs typeface="+mn-cs"/>
              </a:rPr>
              <a:t>GWh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88" name="Rectangle 22"/>
          <p:cNvSpPr>
            <a:spLocks noChangeArrowheads="1"/>
          </p:cNvSpPr>
          <p:nvPr/>
        </p:nvSpPr>
        <p:spPr bwMode="auto">
          <a:xfrm>
            <a:off x="6749142" y="3345309"/>
            <a:ext cx="92721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Prazo médio recebimento</a:t>
            </a:r>
          </a:p>
        </p:txBody>
      </p:sp>
      <p:sp>
        <p:nvSpPr>
          <p:cNvPr id="89" name="Rectangle 22"/>
          <p:cNvSpPr>
            <a:spLocks noChangeArrowheads="1"/>
          </p:cNvSpPr>
          <p:nvPr/>
        </p:nvSpPr>
        <p:spPr bwMode="auto">
          <a:xfrm>
            <a:off x="5780314" y="3345309"/>
            <a:ext cx="927210" cy="540000"/>
          </a:xfrm>
          <a:prstGeom prst="rect">
            <a:avLst/>
          </a:prstGeom>
          <a:solidFill>
            <a:srgbClr val="DD441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% Facturação por cobrar</a:t>
            </a:r>
          </a:p>
        </p:txBody>
      </p: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5780314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Custos de combustível</a:t>
            </a: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6749142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Custo unitário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($/</a:t>
            </a:r>
            <a:r>
              <a:rPr lang="pt-PT" sz="1100" kern="0" dirty="0" err="1">
                <a:solidFill>
                  <a:schemeClr val="bg1"/>
                </a:solidFill>
                <a:latin typeface="+mn-lt"/>
                <a:cs typeface="+mn-cs"/>
              </a:rPr>
              <a:t>KWh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4800600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Custos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de O&amp;M</a:t>
            </a:r>
          </a:p>
        </p:txBody>
      </p:sp>
      <p:sp>
        <p:nvSpPr>
          <p:cNvPr id="87" name="Rectangle 20"/>
          <p:cNvSpPr>
            <a:spLocks noChangeArrowheads="1"/>
          </p:cNvSpPr>
          <p:nvPr/>
        </p:nvSpPr>
        <p:spPr bwMode="auto">
          <a:xfrm>
            <a:off x="8686800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Rácio Liquidez Geral</a:t>
            </a:r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7707086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Resultado Operacional</a:t>
            </a:r>
          </a:p>
        </p:txBody>
      </p:sp>
      <p:sp>
        <p:nvSpPr>
          <p:cNvPr id="91" name="Rectangle 24"/>
          <p:cNvSpPr>
            <a:spLocks noChangeArrowheads="1"/>
          </p:cNvSpPr>
          <p:nvPr/>
        </p:nvSpPr>
        <p:spPr bwMode="auto">
          <a:xfrm>
            <a:off x="6587782" y="4018807"/>
            <a:ext cx="92721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err="1">
                <a:solidFill>
                  <a:schemeClr val="bg1"/>
                </a:solidFill>
                <a:latin typeface="+mn-lt"/>
                <a:cs typeface="+mn-cs"/>
              </a:rPr>
              <a:t>Mix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 de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produção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7" name="Rectangle 24"/>
          <p:cNvSpPr>
            <a:spLocks noChangeArrowheads="1"/>
          </p:cNvSpPr>
          <p:nvPr/>
        </p:nvSpPr>
        <p:spPr bwMode="auto">
          <a:xfrm>
            <a:off x="5636292" y="6039304"/>
            <a:ext cx="927210" cy="540000"/>
          </a:xfrm>
          <a:prstGeom prst="rect">
            <a:avLst/>
          </a:prstGeom>
          <a:solidFill>
            <a:srgbClr val="999977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% produção renovável</a:t>
            </a:r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3535932" y="5365805"/>
            <a:ext cx="927210" cy="540000"/>
          </a:xfrm>
          <a:prstGeom prst="rect">
            <a:avLst/>
          </a:prstGeom>
          <a:solidFill>
            <a:srgbClr val="5577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err="1">
                <a:solidFill>
                  <a:schemeClr val="bg1"/>
                </a:solidFill>
                <a:latin typeface="+mn-lt"/>
                <a:cs typeface="+mn-cs"/>
              </a:rPr>
              <a:t>Mix</a:t>
            </a: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 de capacidade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instalada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2533178" y="4018807"/>
            <a:ext cx="92721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Caudais </a:t>
            </a: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médios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3535932" y="4016298"/>
            <a:ext cx="97200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Índice de disponibilidade</a:t>
            </a:r>
          </a:p>
        </p:txBody>
      </p:sp>
      <p:sp>
        <p:nvSpPr>
          <p:cNvPr id="120" name="Rectangle 22"/>
          <p:cNvSpPr>
            <a:spLocks noChangeArrowheads="1"/>
          </p:cNvSpPr>
          <p:nvPr/>
        </p:nvSpPr>
        <p:spPr bwMode="auto">
          <a:xfrm>
            <a:off x="4582886" y="4016298"/>
            <a:ext cx="92721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Energia não fornecida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(interrupções)</a:t>
            </a:r>
          </a:p>
        </p:txBody>
      </p:sp>
      <p:sp>
        <p:nvSpPr>
          <p:cNvPr id="143" name="Rectangle 22"/>
          <p:cNvSpPr>
            <a:spLocks noChangeArrowheads="1"/>
          </p:cNvSpPr>
          <p:nvPr/>
        </p:nvSpPr>
        <p:spPr bwMode="auto">
          <a:xfrm>
            <a:off x="5584372" y="4018155"/>
            <a:ext cx="927210" cy="540000"/>
          </a:xfrm>
          <a:prstGeom prst="rect">
            <a:avLst/>
          </a:prstGeom>
          <a:solidFill>
            <a:srgbClr val="77AA99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>
                <a:solidFill>
                  <a:schemeClr val="bg1"/>
                </a:solidFill>
                <a:latin typeface="+mn-lt"/>
                <a:cs typeface="+mn-cs"/>
              </a:rPr>
              <a:t>Consumo de combustível</a:t>
            </a:r>
          </a:p>
        </p:txBody>
      </p:sp>
      <p:cxnSp>
        <p:nvCxnSpPr>
          <p:cNvPr id="55" name="Elbow Connector 54"/>
          <p:cNvCxnSpPr>
            <a:stCxn id="27" idx="0"/>
            <a:endCxn id="44" idx="4"/>
          </p:cNvCxnSpPr>
          <p:nvPr/>
        </p:nvCxnSpPr>
        <p:spPr>
          <a:xfrm rot="16200000" flipV="1">
            <a:off x="4428994" y="907136"/>
            <a:ext cx="247404" cy="2041509"/>
          </a:xfrm>
          <a:prstGeom prst="bentConnector3">
            <a:avLst>
              <a:gd name="adj1" fmla="val 50000"/>
            </a:avLst>
          </a:prstGeom>
          <a:ln>
            <a:solidFill>
              <a:srgbClr val="0088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6749142" y="1372188"/>
            <a:ext cx="2016000" cy="432000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197FA9"/>
            </a:solidFill>
            <a:miter lim="800000"/>
            <a:headEnd/>
            <a:tailEnd/>
          </a:ln>
          <a:effectLst/>
        </p:spPr>
        <p:txBody>
          <a:bodyPr wrap="square" lIns="0" tIns="18000" rIns="0" bIns="18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  <a:sym typeface="Wingdings" panose="05000000000000000000" pitchFamily="2" charset="2"/>
              </a:rPr>
              <a:t></a:t>
            </a:r>
            <a:r>
              <a:rPr lang="pt-PT" b="1" kern="0" dirty="0" smtClean="0">
                <a:solidFill>
                  <a:srgbClr val="197FA9"/>
                </a:solidFill>
                <a:latin typeface="+mn-lt"/>
                <a:cs typeface="+mn-cs"/>
              </a:rPr>
              <a:t> Sustentabilidade</a:t>
            </a:r>
            <a:endParaRPr kumimoji="0" lang="pt-PT" b="1" u="none" strike="noStrike" kern="0" cap="none" spc="0" normalizeH="0" baseline="0" noProof="0" dirty="0">
              <a:ln>
                <a:noFill/>
              </a:ln>
              <a:solidFill>
                <a:srgbClr val="197FA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3820886" y="2671810"/>
            <a:ext cx="927210" cy="540000"/>
          </a:xfrm>
          <a:prstGeom prst="rect">
            <a:avLst/>
          </a:prstGeom>
          <a:solidFill>
            <a:srgbClr val="FF99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18000" tIns="18000" rIns="18000" bIns="18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Receitas de prestação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1100" kern="0" dirty="0" smtClean="0">
                <a:solidFill>
                  <a:schemeClr val="bg1"/>
                </a:solidFill>
                <a:latin typeface="+mn-lt"/>
                <a:cs typeface="+mn-cs"/>
              </a:rPr>
              <a:t>de serviços</a:t>
            </a:r>
            <a:endParaRPr lang="pt-PT" sz="11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58" name="Group 57"/>
          <p:cNvGrpSpPr/>
          <p:nvPr>
            <p:custDataLst>
              <p:tags r:id="rId1"/>
            </p:custDataLst>
          </p:nvPr>
        </p:nvGrpSpPr>
        <p:grpSpPr>
          <a:xfrm>
            <a:off x="8699967" y="6286956"/>
            <a:ext cx="878446" cy="266244"/>
            <a:chOff x="-903846" y="1498600"/>
            <a:chExt cx="878446" cy="266244"/>
          </a:xfrm>
        </p:grpSpPr>
        <p:sp>
          <p:nvSpPr>
            <p:cNvPr id="59" name="TextBox 58"/>
            <p:cNvSpPr txBox="1"/>
            <p:nvPr/>
          </p:nvSpPr>
          <p:spPr>
            <a:xfrm>
              <a:off x="-903846" y="1539389"/>
              <a:ext cx="878446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Preliminar</a:t>
              </a:r>
              <a:endParaRPr lang="pt-PT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-903846" y="1498600"/>
              <a:ext cx="878446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-903846" y="1764844"/>
              <a:ext cx="878446" cy="0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3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Chart 92"/>
          <p:cNvGraphicFramePr/>
          <p:nvPr>
            <p:extLst/>
          </p:nvPr>
        </p:nvGraphicFramePr>
        <p:xfrm>
          <a:off x="367170" y="1404258"/>
          <a:ext cx="4373523" cy="267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Straight Arrow Connector 58"/>
          <p:cNvCxnSpPr/>
          <p:nvPr/>
        </p:nvCxnSpPr>
        <p:spPr>
          <a:xfrm>
            <a:off x="5639400" y="5330604"/>
            <a:ext cx="3276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55175" y="5330604"/>
            <a:ext cx="327600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A capacidade instalada aumenta 3,2 vezes até 2019, passando as centrais térmicas a representar apenas 19% da </a:t>
            </a:r>
            <a:r>
              <a:rPr lang="pt-PT" dirty="0"/>
              <a:t>capacidade </a:t>
            </a:r>
            <a:r>
              <a:rPr lang="pt-PT" dirty="0" smtClean="0"/>
              <a:t>instalada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0"/>
            <a:ext cx="1600201" cy="1079998"/>
          </a:xfrm>
        </p:spPr>
        <p:txBody>
          <a:bodyPr/>
          <a:lstStyle/>
          <a:p>
            <a:r>
              <a:rPr lang="pt-PT" sz="1400" b="1" dirty="0" smtClean="0"/>
              <a:t>Evolução Operacional</a:t>
            </a:r>
            <a:endParaRPr lang="pt-PT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4330372"/>
            <a:ext cx="2564519" cy="2862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Capacidade</a:t>
            </a:r>
            <a:r>
              <a:rPr kumimoji="0" lang="pt-PT" sz="1400" b="1" i="0" u="none" strike="noStrike" kern="1200" cap="none" spc="0" normalizeH="0" dirty="0" smtClean="0">
                <a:ln>
                  <a:noFill/>
                </a:ln>
                <a:solidFill>
                  <a:srgbClr val="008899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I</a:t>
            </a:r>
            <a:r>
              <a:rPr kumimoji="0" lang="pt-PT" sz="1400" b="1" i="0" u="none" strike="noStrike" kern="1200" cap="none" spc="0" normalizeH="0" dirty="0" smtClean="0">
                <a:ln>
                  <a:noFill/>
                </a:ln>
                <a:solidFill>
                  <a:srgbClr val="008899"/>
                </a:solidFill>
                <a:effectLst/>
                <a:uLnTx/>
                <a:uFillTx/>
                <a:latin typeface="+mn-lt"/>
                <a:cs typeface="+mn-cs"/>
              </a:rPr>
              <a:t>nstalada (GW)</a:t>
            </a:r>
            <a:endParaRPr kumimoji="0" lang="pt-PT" sz="1400" b="1" i="0" u="none" strike="noStrike" kern="1200" cap="none" spc="0" normalizeH="0" baseline="0" dirty="0" smtClean="0">
              <a:ln>
                <a:noFill/>
              </a:ln>
              <a:solidFill>
                <a:srgbClr val="00889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855827" y="1371600"/>
            <a:ext cx="0" cy="507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7200" y="4158342"/>
            <a:ext cx="91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4"/>
          <p:cNvGraphicFramePr/>
          <p:nvPr>
            <p:extLst/>
          </p:nvPr>
        </p:nvGraphicFramePr>
        <p:xfrm>
          <a:off x="1039411" y="452060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1000" y="6436359"/>
            <a:ext cx="9180000" cy="215444"/>
          </a:xfrm>
          <a:prstGeom prst="rect">
            <a:avLst/>
          </a:prstGeom>
          <a:ln w="9525"/>
        </p:spPr>
        <p:txBody>
          <a:bodyPr wrap="square" lIns="91440" tIns="45720" rIns="91440" bIns="45720" rtlCol="0" anchor="b">
            <a:spAutoFit/>
          </a:bodyPr>
          <a:lstStyle/>
          <a:p>
            <a:pPr marL="404813" indent="-404813">
              <a:spcBef>
                <a:spcPts val="300"/>
              </a:spcBef>
              <a:spcAft>
                <a:spcPts val="0"/>
              </a:spcAft>
            </a:pPr>
            <a:r>
              <a:rPr lang="pt-PT" sz="800" dirty="0">
                <a:latin typeface="+mn-lt"/>
                <a:cs typeface="+mn-cs"/>
              </a:rPr>
              <a:t>Fonte: PSEA 2025; </a:t>
            </a:r>
            <a:r>
              <a:rPr lang="pt-PT" sz="800" dirty="0" smtClean="0">
                <a:latin typeface="+mn-lt"/>
                <a:cs typeface="+mn-cs"/>
              </a:rPr>
              <a:t>Relatórios de </a:t>
            </a:r>
            <a:r>
              <a:rPr lang="pt-PT" sz="800" dirty="0">
                <a:latin typeface="+mn-lt"/>
                <a:cs typeface="+mn-cs"/>
              </a:rPr>
              <a:t>Actividades da </a:t>
            </a:r>
            <a:r>
              <a:rPr lang="pt-PT" sz="800" dirty="0" smtClean="0">
                <a:latin typeface="+mn-lt"/>
                <a:cs typeface="+mn-cs"/>
              </a:rPr>
              <a:t>ENE e GAMEK; </a:t>
            </a:r>
            <a:r>
              <a:rPr lang="pt-PT" sz="800" dirty="0">
                <a:latin typeface="+mn-lt"/>
                <a:cs typeface="+mn-cs"/>
              </a:rPr>
              <a:t>Projecções PTSE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74158" y="4330372"/>
            <a:ext cx="1988600" cy="2862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Produção (</a:t>
            </a:r>
            <a:r>
              <a:rPr lang="pt-PT" sz="1400" b="1" dirty="0" err="1" smtClean="0">
                <a:solidFill>
                  <a:srgbClr val="008899"/>
                </a:solidFill>
                <a:latin typeface="+mn-lt"/>
                <a:cs typeface="+mn-cs"/>
              </a:rPr>
              <a:t>TWh</a:t>
            </a: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)</a:t>
            </a:r>
            <a:endParaRPr kumimoji="0" lang="pt-PT" sz="1400" b="1" i="0" u="none" strike="noStrike" kern="1200" cap="none" spc="0" normalizeH="0" baseline="0" dirty="0" smtClean="0">
              <a:ln>
                <a:noFill/>
              </a:ln>
              <a:solidFill>
                <a:srgbClr val="00889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22755" y="6064404"/>
            <a:ext cx="4183517" cy="276999"/>
            <a:chOff x="2297230" y="6096000"/>
            <a:chExt cx="4183517" cy="276999"/>
          </a:xfrm>
        </p:grpSpPr>
        <p:sp>
          <p:nvSpPr>
            <p:cNvPr id="46" name="Rectangle 45"/>
            <p:cNvSpPr/>
            <p:nvPr/>
          </p:nvSpPr>
          <p:spPr bwMode="gray">
            <a:xfrm>
              <a:off x="5410200" y="6200579"/>
              <a:ext cx="79947" cy="678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pt-PT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99090" y="6096000"/>
              <a:ext cx="981657" cy="276999"/>
            </a:xfrm>
            <a:prstGeom prst="rect">
              <a:avLst/>
            </a:prstGeom>
            <a:ln w="9525"/>
          </p:spPr>
          <p:txBody>
            <a:bodyPr wrap="none" lIns="36000" tIns="45720" rIns="144000" bIns="4572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Renováveis</a:t>
              </a:r>
            </a:p>
          </p:txBody>
        </p:sp>
        <p:sp>
          <p:nvSpPr>
            <p:cNvPr id="48" name="Rectangle 47"/>
            <p:cNvSpPr/>
            <p:nvPr/>
          </p:nvSpPr>
          <p:spPr bwMode="gray">
            <a:xfrm>
              <a:off x="2297230" y="6200579"/>
              <a:ext cx="79947" cy="67841"/>
            </a:xfrm>
            <a:prstGeom prst="rect">
              <a:avLst/>
            </a:prstGeom>
            <a:solidFill>
              <a:srgbClr val="003344"/>
            </a:solidFill>
            <a:ln w="6350">
              <a:solidFill>
                <a:srgbClr val="003344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pt-PT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80882" y="6096000"/>
              <a:ext cx="667468" cy="276999"/>
            </a:xfrm>
            <a:prstGeom prst="rect">
              <a:avLst/>
            </a:prstGeom>
            <a:ln w="9525"/>
          </p:spPr>
          <p:txBody>
            <a:bodyPr wrap="none" lIns="36000" tIns="45720" rIns="144000" bIns="4572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Hídrica</a:t>
              </a:r>
            </a:p>
          </p:txBody>
        </p:sp>
        <p:sp>
          <p:nvSpPr>
            <p:cNvPr id="50" name="Rectangle 49"/>
            <p:cNvSpPr/>
            <p:nvPr/>
          </p:nvSpPr>
          <p:spPr bwMode="gray">
            <a:xfrm>
              <a:off x="3050713" y="6200579"/>
              <a:ext cx="79947" cy="67841"/>
            </a:xfrm>
            <a:prstGeom prst="rect">
              <a:avLst/>
            </a:prstGeom>
            <a:solidFill>
              <a:srgbClr val="008899"/>
            </a:solidFill>
            <a:ln w="6350">
              <a:solidFill>
                <a:srgbClr val="008899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pt-PT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34365" y="6096000"/>
              <a:ext cx="736397" cy="276999"/>
            </a:xfrm>
            <a:prstGeom prst="rect">
              <a:avLst/>
            </a:prstGeom>
            <a:ln w="9525"/>
          </p:spPr>
          <p:txBody>
            <a:bodyPr wrap="none" lIns="36000" tIns="45720" rIns="144000" bIns="4572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Térmica</a:t>
              </a:r>
            </a:p>
          </p:txBody>
        </p:sp>
        <p:sp>
          <p:nvSpPr>
            <p:cNvPr id="52" name="Rectangle 51"/>
            <p:cNvSpPr/>
            <p:nvPr/>
          </p:nvSpPr>
          <p:spPr bwMode="gray">
            <a:xfrm>
              <a:off x="3940098" y="6200579"/>
              <a:ext cx="79947" cy="67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endParaRPr kumimoji="0" lang="pt-PT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42562" y="6096000"/>
              <a:ext cx="1347141" cy="276999"/>
            </a:xfrm>
            <a:prstGeom prst="rect">
              <a:avLst/>
            </a:prstGeom>
            <a:solidFill>
              <a:schemeClr val="bg1"/>
            </a:solidFill>
            <a:ln w="9525"/>
          </p:spPr>
          <p:txBody>
            <a:bodyPr wrap="none" lIns="36000" tIns="45720" rIns="144000" bIns="45720" rtlCol="0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pt-PT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Ciclo Combinado</a:t>
              </a:r>
            </a:p>
          </p:txBody>
        </p:sp>
      </p:grpSp>
      <p:graphicFrame>
        <p:nvGraphicFramePr>
          <p:cNvPr id="54" name="Chart 53"/>
          <p:cNvGraphicFramePr/>
          <p:nvPr>
            <p:extLst/>
          </p:nvPr>
        </p:nvGraphicFramePr>
        <p:xfrm>
          <a:off x="2620163" y="452060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Chart 54"/>
          <p:cNvGraphicFramePr/>
          <p:nvPr>
            <p:extLst/>
          </p:nvPr>
        </p:nvGraphicFramePr>
        <p:xfrm>
          <a:off x="5774212" y="452060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Chart 55"/>
          <p:cNvGraphicFramePr/>
          <p:nvPr>
            <p:extLst/>
          </p:nvPr>
        </p:nvGraphicFramePr>
        <p:xfrm>
          <a:off x="7285551" y="452060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81000" y="5176716"/>
            <a:ext cx="582211" cy="600164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+mn-lt"/>
                <a:cs typeface="+mn-cs"/>
              </a:rPr>
              <a:t>2,3</a:t>
            </a:r>
            <a:endParaRPr kumimoji="0" lang="pt-PT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40163" y="5176716"/>
            <a:ext cx="582211" cy="600164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+mn-lt"/>
                <a:cs typeface="+mn-cs"/>
              </a:rPr>
              <a:t>7,3</a:t>
            </a:r>
            <a:endParaRPr kumimoji="0" lang="pt-PT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8357" y="5176716"/>
            <a:ext cx="582211" cy="600164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+mn-lt"/>
                <a:cs typeface="+mn-cs"/>
              </a:rPr>
              <a:t>9.5</a:t>
            </a:r>
            <a:endParaRPr kumimoji="0" lang="pt-PT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018989" y="5176716"/>
            <a:ext cx="582211" cy="600164"/>
          </a:xfrm>
          <a:prstGeom prst="rect">
            <a:avLst/>
          </a:prstGeom>
          <a:ln w="9525"/>
        </p:spPr>
        <p:txBody>
          <a:bodyPr wrap="none" lIns="91440" tIns="45720" rIns="91440" bIns="4572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latin typeface="+mn-lt"/>
                <a:cs typeface="+mn-cs"/>
              </a:rPr>
              <a:t>20,7</a:t>
            </a:r>
            <a:endParaRPr kumimoji="0" lang="pt-PT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9574"/>
          <a:stretch/>
        </p:blipFill>
        <p:spPr>
          <a:xfrm>
            <a:off x="1253309" y="454800"/>
            <a:ext cx="727891" cy="612000"/>
          </a:xfrm>
          <a:prstGeom prst="rect">
            <a:avLst/>
          </a:prstGeom>
        </p:spPr>
      </p:pic>
      <p:cxnSp>
        <p:nvCxnSpPr>
          <p:cNvPr id="86" name="Elbow Connector 85"/>
          <p:cNvCxnSpPr>
            <a:stCxn id="89" idx="0"/>
            <a:endCxn id="90" idx="0"/>
          </p:cNvCxnSpPr>
          <p:nvPr/>
        </p:nvCxnSpPr>
        <p:spPr>
          <a:xfrm rot="5400000" flipH="1" flipV="1">
            <a:off x="2472759" y="1190217"/>
            <a:ext cx="1033494" cy="2398557"/>
          </a:xfrm>
          <a:prstGeom prst="bentConnector3">
            <a:avLst>
              <a:gd name="adj1" fmla="val 111586"/>
            </a:avLst>
          </a:prstGeom>
          <a:ln>
            <a:solidFill>
              <a:srgbClr val="FFC00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13964" y="1313968"/>
            <a:ext cx="3304019" cy="2862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Capacidade</a:t>
            </a:r>
            <a:r>
              <a:rPr kumimoji="0" lang="pt-PT" sz="1400" b="1" i="0" u="none" strike="noStrike" kern="1200" cap="none" spc="0" normalizeH="0" dirty="0" smtClean="0">
                <a:ln>
                  <a:noFill/>
                </a:ln>
                <a:solidFill>
                  <a:srgbClr val="008899"/>
                </a:solidFill>
                <a:effectLst/>
                <a:uLnTx/>
                <a:uFillTx/>
                <a:latin typeface="+mn-lt"/>
                <a:cs typeface="+mn-cs"/>
              </a:rPr>
              <a:t> Instalada</a:t>
            </a:r>
            <a:endParaRPr kumimoji="0" lang="pt-PT" sz="1400" b="1" i="0" u="none" strike="noStrike" kern="1200" cap="none" spc="0" normalizeH="0" baseline="0" dirty="0" smtClean="0">
              <a:ln>
                <a:noFill/>
              </a:ln>
              <a:solidFill>
                <a:srgbClr val="00889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8" name="Oval 87"/>
          <p:cNvSpPr/>
          <p:nvPr/>
        </p:nvSpPr>
        <p:spPr bwMode="gray">
          <a:xfrm>
            <a:off x="1600199" y="1916988"/>
            <a:ext cx="383740" cy="216612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0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x3,2</a:t>
            </a:r>
            <a:endParaRPr kumimoji="0" lang="pt-PT" sz="1000" b="1" u="none" strike="noStrike" kern="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gray">
          <a:xfrm>
            <a:off x="1502228" y="2906242"/>
            <a:ext cx="576000" cy="800614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gray">
          <a:xfrm>
            <a:off x="3882785" y="1872748"/>
            <a:ext cx="612000" cy="1834108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graphicFrame>
        <p:nvGraphicFramePr>
          <p:cNvPr id="106" name="Chart 105"/>
          <p:cNvGraphicFramePr/>
          <p:nvPr>
            <p:extLst/>
          </p:nvPr>
        </p:nvGraphicFramePr>
        <p:xfrm>
          <a:off x="4986350" y="1247739"/>
          <a:ext cx="4626001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5465982" y="1313968"/>
            <a:ext cx="3690518" cy="286232"/>
          </a:xfrm>
          <a:prstGeom prst="rect">
            <a:avLst/>
          </a:prstGeom>
          <a:ln w="9525"/>
        </p:spPr>
        <p:txBody>
          <a:bodyPr wrap="square" lIns="91440" tIns="45720" rIns="91440" bIns="4572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tabLst/>
            </a:pPr>
            <a:r>
              <a:rPr lang="pt-PT" sz="1400" b="1" dirty="0" smtClean="0">
                <a:solidFill>
                  <a:srgbClr val="008899"/>
                </a:solidFill>
                <a:latin typeface="+mn-lt"/>
                <a:cs typeface="+mn-cs"/>
              </a:rPr>
              <a:t>Capacidade</a:t>
            </a:r>
            <a:r>
              <a:rPr kumimoji="0" lang="pt-PT" sz="1400" b="1" i="0" u="none" strike="noStrike" kern="1200" cap="none" spc="0" normalizeH="0" baseline="0" dirty="0" smtClean="0">
                <a:ln>
                  <a:noFill/>
                </a:ln>
                <a:solidFill>
                  <a:srgbClr val="008899"/>
                </a:solidFill>
                <a:effectLst/>
                <a:uLnTx/>
                <a:uFillTx/>
                <a:latin typeface="+mn-lt"/>
                <a:cs typeface="+mn-cs"/>
              </a:rPr>
              <a:t> Instalada</a:t>
            </a:r>
            <a:r>
              <a:rPr kumimoji="0" lang="pt-PT" sz="1400" b="1" i="0" u="none" strike="noStrike" kern="1200" cap="none" spc="0" normalizeH="0" dirty="0" smtClean="0">
                <a:ln>
                  <a:noFill/>
                </a:ln>
                <a:solidFill>
                  <a:srgbClr val="008899"/>
                </a:solidFill>
                <a:effectLst/>
                <a:uLnTx/>
                <a:uFillTx/>
                <a:latin typeface="+mn-lt"/>
                <a:cs typeface="+mn-cs"/>
              </a:rPr>
              <a:t> e Disponível</a:t>
            </a:r>
            <a:endParaRPr kumimoji="0" lang="pt-PT" sz="1400" b="1" i="0" u="none" strike="noStrike" kern="1200" cap="none" spc="0" normalizeH="0" baseline="0" dirty="0" smtClean="0">
              <a:ln>
                <a:noFill/>
              </a:ln>
              <a:solidFill>
                <a:srgbClr val="008899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 bwMode="gray">
          <a:xfrm>
            <a:off x="6304442" y="2829290"/>
            <a:ext cx="177847" cy="197205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gray">
          <a:xfrm>
            <a:off x="8737341" y="2297674"/>
            <a:ext cx="177847" cy="21692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110" name="Elbow Connector 109"/>
          <p:cNvCxnSpPr>
            <a:stCxn id="108" idx="0"/>
            <a:endCxn id="109" idx="0"/>
          </p:cNvCxnSpPr>
          <p:nvPr/>
        </p:nvCxnSpPr>
        <p:spPr>
          <a:xfrm rot="5400000" flipH="1" flipV="1">
            <a:off x="7344007" y="1347033"/>
            <a:ext cx="531616" cy="2432899"/>
          </a:xfrm>
          <a:prstGeom prst="bentConnector3">
            <a:avLst>
              <a:gd name="adj1" fmla="val 193344"/>
            </a:avLst>
          </a:prstGeom>
          <a:ln>
            <a:solidFill>
              <a:srgbClr val="FFC000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 bwMode="gray">
          <a:xfrm>
            <a:off x="6199712" y="1916988"/>
            <a:ext cx="383740" cy="216612"/>
          </a:xfrm>
          <a:prstGeom prst="ellipse">
            <a:avLst/>
          </a:prstGeom>
          <a:solidFill>
            <a:srgbClr val="FFC000"/>
          </a:solidFill>
          <a:ln w="63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pt-PT" sz="1000" b="1" kern="0" dirty="0">
                <a:solidFill>
                  <a:schemeClr val="bg1"/>
                </a:solidFill>
                <a:latin typeface="+mn-lt"/>
                <a:cs typeface="Arial" pitchFamily="34" charset="0"/>
              </a:rPr>
              <a:t>6</a:t>
            </a:r>
            <a:r>
              <a:rPr lang="pt-PT" sz="1000" b="1" kern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%</a:t>
            </a:r>
            <a:endParaRPr kumimoji="0" lang="pt-PT" sz="1000" b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6&quot;/&gt;&lt;elem&gt;&lt;m_nPartnerID val=&quot;767&quot;/&gt;&lt;m_nIndex val=&quot;1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MinusSymbol&gt;-&lt;/m_chMinusSymbol&gt;&lt;m_chDecimalSymbol17909&gt;.&lt;/m_chDecimalSymbol17909&gt;&lt;m_nGroupingDigits17909 val=&quot;2147483647&quot;/&gt;&lt;/m_precDefault&gt;&lt;/CDefaultPrec&gt;&lt;/root&gt;"/>
  <p:tag name="THINKCELLUNDODONOTDELETE" val="1085"/>
  <p:tag name="PAGENUMBER" val="1"/>
  <p:tag name="TEXTBOX" val="Retirar Saneamento + logotipos de Lobito e Bengue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STAMP" val="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STAMP" val="00"/>
</p:tagLst>
</file>

<file path=ppt/theme/theme1.xml><?xml version="1.0" encoding="utf-8"?>
<a:theme xmlns:a="http://schemas.openxmlformats.org/drawingml/2006/main" name="1_Accenture_BasicB_Espresso">
  <a:themeElements>
    <a:clrScheme name="Custom 404">
      <a:dk1>
        <a:sysClr val="windowText" lastClr="000000"/>
      </a:dk1>
      <a:lt1>
        <a:sysClr val="window" lastClr="FFFFFF"/>
      </a:lt1>
      <a:dk2>
        <a:srgbClr val="000000"/>
      </a:dk2>
      <a:lt2>
        <a:srgbClr val="666666"/>
      </a:lt2>
      <a:accent1>
        <a:srgbClr val="FF9900"/>
      </a:accent1>
      <a:accent2>
        <a:srgbClr val="008899"/>
      </a:accent2>
      <a:accent3>
        <a:srgbClr val="66AA44"/>
      </a:accent3>
      <a:accent4>
        <a:srgbClr val="FFC165"/>
      </a:accent4>
      <a:accent5>
        <a:srgbClr val="A1D08A"/>
      </a:accent5>
      <a:accent6>
        <a:srgbClr val="999977"/>
      </a:accent6>
      <a:hlink>
        <a:srgbClr val="008899"/>
      </a:hlink>
      <a:folHlink>
        <a:srgbClr val="66AA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CIM ASG Presentation Toolkit Scheme">
    <a:dk1>
      <a:sysClr val="windowText" lastClr="000000"/>
    </a:dk1>
    <a:lt1>
      <a:sysClr val="window" lastClr="FFFFFF"/>
    </a:lt1>
    <a:dk2>
      <a:srgbClr val="666666"/>
    </a:dk2>
    <a:lt2>
      <a:srgbClr val="778888"/>
    </a:lt2>
    <a:accent1>
      <a:srgbClr val="DD4411"/>
    </a:accent1>
    <a:accent2>
      <a:srgbClr val="FF0000"/>
    </a:accent2>
    <a:accent3>
      <a:srgbClr val="FF9900"/>
    </a:accent3>
    <a:accent4>
      <a:srgbClr val="BBBB00"/>
    </a:accent4>
    <a:accent5>
      <a:srgbClr val="557799"/>
    </a:accent5>
    <a:accent6>
      <a:srgbClr val="002266"/>
    </a:accent6>
    <a:hlink>
      <a:srgbClr val="551155"/>
    </a:hlink>
    <a:folHlink>
      <a:srgbClr val="BBBB00"/>
    </a:folHlink>
  </a:clrScheme>
  <a:fontScheme name="Custom 1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577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61958</TotalTime>
  <Pages>8</Pages>
  <Words>2009</Words>
  <Application>Microsoft Office PowerPoint</Application>
  <PresentationFormat>Papel A4 (210x297 mm)</PresentationFormat>
  <Paragraphs>389</Paragraphs>
  <Slides>14</Slides>
  <Notes>14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1_Accenture_BasicB_Espresso</vt:lpstr>
      <vt:lpstr>5.º Conselho Consultivo do MINEA 30 e 31 de Julho de 2015</vt:lpstr>
      <vt:lpstr>Apresentação do PowerPoint</vt:lpstr>
      <vt:lpstr>Ponto de Situação</vt:lpstr>
      <vt:lpstr>Principais Resultados</vt:lpstr>
      <vt:lpstr>Análise Externa e Interna</vt:lpstr>
      <vt:lpstr>Visão, Missão e Valores</vt:lpstr>
      <vt:lpstr>Objectivos Estratégicos</vt:lpstr>
      <vt:lpstr>Indicadores Estratégicos</vt:lpstr>
      <vt:lpstr>Evolução Operacional</vt:lpstr>
      <vt:lpstr>Plano de Investimentos</vt:lpstr>
      <vt:lpstr>Plano de Investimentos</vt:lpstr>
      <vt:lpstr>Evolução Financeira</vt:lpstr>
      <vt:lpstr>Próximos Passos</vt:lpstr>
      <vt:lpstr>Apresentação do PowerPoint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Angola Electricity Sector - Investment Roadshow</dc:title>
  <dc:creator>Trindade, Ricardo J.</dc:creator>
  <cp:keywords>Accenture</cp:keywords>
  <cp:lastModifiedBy>Sandra Cristovão</cp:lastModifiedBy>
  <cp:revision>5332</cp:revision>
  <cp:lastPrinted>2015-07-24T08:14:56Z</cp:lastPrinted>
  <dcterms:created xsi:type="dcterms:W3CDTF">2003-09-24T17:45:15Z</dcterms:created>
  <dcterms:modified xsi:type="dcterms:W3CDTF">2015-07-29T15:45:40Z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