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11"/>
  </p:notesMasterIdLst>
  <p:sldIdLst>
    <p:sldId id="294" r:id="rId2"/>
    <p:sldId id="287" r:id="rId3"/>
    <p:sldId id="304" r:id="rId4"/>
    <p:sldId id="344" r:id="rId5"/>
    <p:sldId id="362" r:id="rId6"/>
    <p:sldId id="363" r:id="rId7"/>
    <p:sldId id="361" r:id="rId8"/>
    <p:sldId id="328" r:id="rId9"/>
    <p:sldId id="289" r:id="rId10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504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C55D72-CD31-4E6F-B52E-B2C30B210D7F}" type="datetimeFigureOut">
              <a:rPr lang="pt-PT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59C954-5437-4553-9123-EFDA75542C7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6303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c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xão rect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C39D399-51BB-47B9-90F4-3BFF44CDC59A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40A9C8A-4215-4CB7-85E6-7D95658B94E4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1AD5E1-FF5F-4BC3-8820-B65196CB245D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84E724-3F30-42A9-85DE-CC369C3F4308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B79CAD-DBF7-4EC7-ADD9-12B5680065FB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9F8676-725C-4ED9-8065-C1D08B0D24D0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F33720-4A33-4CFA-AEFA-D552331D9B78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DD0FD9-F5B8-432C-A4CE-01037A14CFA0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818C05-8FFC-4274-B434-D5E67B5671B5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B00560-E07C-4DAC-87CE-F2482DB24AD6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9AEA99-5FB4-4604-AD29-87550449C970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FD723E-F0E8-4D63-B304-78230914182B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5B9160-3310-4064-BFF8-D1927C9A968C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14F568-C962-40A0-891C-BB2F2869DE04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177DB7-B35C-4210-A49A-1C264E71C2E9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E709B8-58DB-4A53-9973-0DFE756BA539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9306C8-EBC5-4BC3-96FF-C2091F09A712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EBF58A-4634-489C-870A-C05962CF6999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5DB6F77E-572F-4833-9431-B69F4300D916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D20F33-3F18-40B8-9FCC-333F07CCA95B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FD0E3D9-689A-48FE-B7F7-FA86F11C9E8B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4ED478C-3126-40B2-8930-222F3124E799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c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xão rect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B91FCFD-59B5-4178-BACC-18C73D02DC85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E4FDEE-D825-4A25-95A4-99E2281D7350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14290"/>
            <a:ext cx="12207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ângulo 2"/>
          <p:cNvSpPr>
            <a:spLocks noChangeArrowheads="1"/>
          </p:cNvSpPr>
          <p:nvPr/>
        </p:nvSpPr>
        <p:spPr bwMode="auto">
          <a:xfrm>
            <a:off x="755576" y="1142984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REPÚBLICA DE ANGOLA</a:t>
            </a:r>
            <a:br>
              <a:rPr lang="pt-PT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GOVERNO PROVINCIAL DE LUANDA</a:t>
            </a:r>
            <a:br>
              <a:rPr lang="pt-PT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GABINETE PROVINCIAL DE INFRAESTRUTURAS E SERVIÇOS TÉCNICOS</a:t>
            </a:r>
            <a:endParaRPr lang="pt-PT" sz="1600" b="1" dirty="0"/>
          </a:p>
        </p:txBody>
      </p:sp>
      <p:sp>
        <p:nvSpPr>
          <p:cNvPr id="9220" name="Rectângulo 3"/>
          <p:cNvSpPr>
            <a:spLocks noChangeArrowheads="1"/>
          </p:cNvSpPr>
          <p:nvPr/>
        </p:nvSpPr>
        <p:spPr bwMode="auto">
          <a:xfrm>
            <a:off x="285720" y="2071678"/>
            <a:ext cx="8572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pt-PT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BALANÇO </a:t>
            </a:r>
            <a:r>
              <a:rPr lang="pt-PT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ACTIVIDADES </a:t>
            </a:r>
            <a:r>
              <a:rPr lang="pt-PT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pt-PT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ENERGIA, </a:t>
            </a:r>
          </a:p>
          <a:p>
            <a:pPr algn="ctr" eaLnBrk="0" hangingPunct="0">
              <a:lnSpc>
                <a:spcPct val="150000"/>
              </a:lnSpc>
            </a:pPr>
            <a:r>
              <a:rPr lang="pt-PT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ILUMINAÇÃO </a:t>
            </a:r>
            <a:r>
              <a:rPr lang="pt-PT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PÚBLICA</a:t>
            </a:r>
            <a:endParaRPr lang="pt-PT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1" name="Rectângulo 5"/>
          <p:cNvSpPr>
            <a:spLocks noChangeArrowheads="1"/>
          </p:cNvSpPr>
          <p:nvPr/>
        </p:nvSpPr>
        <p:spPr bwMode="auto">
          <a:xfrm>
            <a:off x="6470650" y="6211669"/>
            <a:ext cx="2673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 i="1" dirty="0" smtClean="0">
                <a:latin typeface="Times New Roman" pitchFamily="18" charset="0"/>
                <a:cs typeface="Times New Roman" pitchFamily="18" charset="0"/>
              </a:rPr>
              <a:t>GPIST </a:t>
            </a:r>
            <a:r>
              <a:rPr lang="pt-PT" b="1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pt-PT" b="1" i="1" dirty="0" smtClean="0">
                <a:latin typeface="Times New Roman" pitchFamily="18" charset="0"/>
                <a:cs typeface="Times New Roman" pitchFamily="18" charset="0"/>
              </a:rPr>
              <a:t>JULHO </a:t>
            </a:r>
            <a:r>
              <a:rPr lang="pt-PT" b="1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PT" b="1" i="1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pt-PT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3492" t="14648" r="33016" b="23828"/>
          <a:stretch>
            <a:fillRect/>
          </a:stretch>
        </p:blipFill>
        <p:spPr bwMode="auto">
          <a:xfrm>
            <a:off x="899592" y="3071811"/>
            <a:ext cx="7458622" cy="273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179512" y="5934670"/>
            <a:ext cx="51125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5</a:t>
            </a:r>
            <a:r>
              <a:rPr lang="pt-PT" dirty="0" smtClean="0"/>
              <a:t>ª </a:t>
            </a:r>
            <a:r>
              <a:rPr lang="pt-PT" b="1" dirty="0" smtClean="0"/>
              <a:t>Conselho Consultivo do Ministério da Energia e Águas  Luanda de 30-31de </a:t>
            </a:r>
            <a:r>
              <a:rPr lang="pt-PT" b="1" dirty="0"/>
              <a:t> </a:t>
            </a:r>
            <a:r>
              <a:rPr lang="pt-PT" b="1" dirty="0" smtClean="0"/>
              <a:t>Julho</a:t>
            </a:r>
            <a:endParaRPr lang="pt-PT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e Conteúdo 1"/>
          <p:cNvSpPr>
            <a:spLocks noGrp="1"/>
          </p:cNvSpPr>
          <p:nvPr>
            <p:ph idx="1"/>
          </p:nvPr>
        </p:nvSpPr>
        <p:spPr>
          <a:xfrm>
            <a:off x="179512" y="2852936"/>
            <a:ext cx="8543925" cy="1200175"/>
          </a:xfrm>
        </p:spPr>
        <p:txBody>
          <a:bodyPr>
            <a:normAutofit/>
          </a:bodyPr>
          <a:lstStyle/>
          <a:p>
            <a:pPr algn="just">
              <a:buFont typeface="Wingdings 3" pitchFamily="18" charset="2"/>
              <a:buNone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PT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 presente balanço espelha de forma resumida as actividades desenvolvidas no ano 2014.</a:t>
            </a:r>
          </a:p>
          <a:p>
            <a:pPr algn="just">
              <a:buFont typeface="Wingdings 3" pitchFamily="18" charset="2"/>
              <a:buNone/>
            </a:pPr>
            <a:endParaRPr lang="pt-PT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</a:pP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pt-PT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1916832"/>
            <a:ext cx="8258204" cy="845018"/>
          </a:xfrm>
        </p:spPr>
        <p:txBody>
          <a:bodyPr/>
          <a:lstStyle/>
          <a:p>
            <a:pPr algn="ctr">
              <a:defRPr/>
            </a:pPr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3" pitchFamily="18" charset="2"/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Colaborar com as administrações municipais na apresentação de dados fiáveis para uma melhor planificação e acompanhamento dos projectos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Avaliar o registo do estado de conservação de todas as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infraestruturas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do sector;</a:t>
            </a:r>
          </a:p>
          <a:p>
            <a:pPr algn="just">
              <a:buFont typeface="Wingdings 3" pitchFamily="18" charset="2"/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Efectuar a monitorização dos projectos das Administrações Municipais e o impacto dos investimentos</a:t>
            </a:r>
            <a:r>
              <a:rPr lang="pt-PT" sz="2000" dirty="0" smtClean="0"/>
              <a:t>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OBJECTIVOS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e Conteúdo 1"/>
          <p:cNvSpPr>
            <a:spLocks noGrp="1"/>
          </p:cNvSpPr>
          <p:nvPr>
            <p:ph idx="1"/>
          </p:nvPr>
        </p:nvSpPr>
        <p:spPr>
          <a:xfrm>
            <a:off x="214313" y="188640"/>
            <a:ext cx="8372475" cy="6026423"/>
          </a:xfrm>
        </p:spPr>
        <p:txBody>
          <a:bodyPr/>
          <a:lstStyle/>
          <a:p>
            <a:pPr marL="109728" indent="0" algn="ctr">
              <a:buNone/>
            </a:pPr>
            <a:r>
              <a:rPr lang="pt-PT" sz="2400" b="1" dirty="0">
                <a:latin typeface="Times New Roman" pitchFamily="18" charset="0"/>
                <a:cs typeface="Times New Roman" pitchFamily="18" charset="0"/>
              </a:rPr>
              <a:t>OBRAS EXECUTADAS </a:t>
            </a:r>
            <a:endParaRPr lang="pt-PT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pt-PT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Construção de uma linha de média tensão , montagem de posto de transformação  rural de160 KVA  para o </a:t>
            </a:r>
            <a:r>
              <a:rPr lang="pt-PT" sz="1800" b="1" dirty="0" smtClean="0">
                <a:latin typeface="Times New Roman" pitchFamily="18" charset="0"/>
                <a:cs typeface="Times New Roman" pitchFamily="18" charset="0"/>
              </a:rPr>
              <a:t>DEPÓSITO PROVINCIAL DE MEDICAMENTOS , BAIRRO KAPALANGA - VIANA.</a:t>
            </a:r>
          </a:p>
          <a:p>
            <a:endParaRPr lang="pt-PT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11" descr="C:\Users\unguza1\AppData\Local\Microsoft\Windows\Temporary Internet Files\Content.Word\IMG_2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3"/>
            <a:ext cx="8402076" cy="417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e Conteúdo 1"/>
          <p:cNvSpPr>
            <a:spLocks noGrp="1"/>
          </p:cNvSpPr>
          <p:nvPr>
            <p:ph idx="1"/>
          </p:nvPr>
        </p:nvSpPr>
        <p:spPr>
          <a:xfrm>
            <a:off x="214313" y="116632"/>
            <a:ext cx="8372475" cy="6098431"/>
          </a:xfrm>
        </p:spPr>
        <p:txBody>
          <a:bodyPr/>
          <a:lstStyle/>
          <a:p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 Iluminação pública com painéis solares do  </a:t>
            </a:r>
            <a:r>
              <a:rPr lang="pt-PT" sz="1800" b="1" dirty="0" smtClean="0">
                <a:latin typeface="Times New Roman" pitchFamily="18" charset="0"/>
                <a:cs typeface="Times New Roman" pitchFamily="18" charset="0"/>
              </a:rPr>
              <a:t>CEMITÉRIO DO BENFICA- BELAS</a:t>
            </a:r>
          </a:p>
          <a:p>
            <a:endParaRPr lang="pt-PT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fotos do cimeterio Kifica\WP_20140822_07_53_10_Pro__high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856984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e Conteúdo 1"/>
          <p:cNvSpPr>
            <a:spLocks noGrp="1"/>
          </p:cNvSpPr>
          <p:nvPr>
            <p:ph idx="1"/>
          </p:nvPr>
        </p:nvSpPr>
        <p:spPr>
          <a:xfrm>
            <a:off x="214313" y="188640"/>
            <a:ext cx="8372475" cy="6026423"/>
          </a:xfrm>
        </p:spPr>
        <p:txBody>
          <a:bodyPr/>
          <a:lstStyle/>
          <a:p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 Montagem de posto de transformação  rural de100 KVA  para o </a:t>
            </a:r>
            <a:r>
              <a:rPr lang="pt-PT" sz="1800" b="1" dirty="0" smtClean="0">
                <a:latin typeface="Times New Roman" pitchFamily="18" charset="0"/>
                <a:cs typeface="Times New Roman" pitchFamily="18" charset="0"/>
              </a:rPr>
              <a:t>CEMITÉRIO DO BENFICA- BELAS.</a:t>
            </a:r>
          </a:p>
          <a:p>
            <a:pPr>
              <a:buNone/>
            </a:pPr>
            <a:endParaRPr lang="pt-PT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PT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PT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-361135"/>
            <a:ext cx="8929718" cy="4571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OBRAS EXECUTADAS (ENERGIA) 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J:\fotos do cimeterio Kifica\WP_20140822_07_47_26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892480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e Conteúdo 1"/>
          <p:cNvSpPr>
            <a:spLocks noGrp="1"/>
          </p:cNvSpPr>
          <p:nvPr>
            <p:ph idx="1"/>
          </p:nvPr>
        </p:nvSpPr>
        <p:spPr>
          <a:xfrm>
            <a:off x="214313" y="188640"/>
            <a:ext cx="8372475" cy="6026423"/>
          </a:xfrm>
        </p:spPr>
        <p:txBody>
          <a:bodyPr/>
          <a:lstStyle/>
          <a:p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Construção de uma linha de média tensão , montagem de posto de transformação  rural de160 KVA  para o </a:t>
            </a:r>
            <a:r>
              <a:rPr lang="pt-PT" sz="1800" b="1" dirty="0" smtClean="0">
                <a:latin typeface="Times New Roman" pitchFamily="18" charset="0"/>
                <a:cs typeface="Times New Roman" pitchFamily="18" charset="0"/>
              </a:rPr>
              <a:t>POSTO DE COMANDO UNIFICADO BAIRRO ZANGO 4 - VIANA.</a:t>
            </a:r>
          </a:p>
          <a:p>
            <a:endParaRPr lang="pt-PT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irector\Desktop\posto avançado\SAM_0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40960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e Conteúdo 1"/>
          <p:cNvSpPr>
            <a:spLocks noGrp="1"/>
          </p:cNvSpPr>
          <p:nvPr>
            <p:ph idx="1"/>
          </p:nvPr>
        </p:nvSpPr>
        <p:spPr>
          <a:xfrm>
            <a:off x="285720" y="116632"/>
            <a:ext cx="8372475" cy="5812661"/>
          </a:xfrm>
        </p:spPr>
        <p:txBody>
          <a:bodyPr/>
          <a:lstStyle/>
          <a:p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Construção de linha de média tensão, montagem de um posto de transformação rural de 100 KVA e ligação ao quadro geral de baixa tensão para </a:t>
            </a:r>
            <a:r>
              <a:rPr lang="pt-PT" sz="1800" b="1" dirty="0" smtClean="0">
                <a:latin typeface="Times New Roman" pitchFamily="18" charset="0"/>
                <a:cs typeface="Times New Roman" pitchFamily="18" charset="0"/>
              </a:rPr>
              <a:t>ESCOLA  DO I NÍVEL  E CENTRO DE SAÚDE DO KM 9 A (VIANA) ;</a:t>
            </a:r>
          </a:p>
          <a:p>
            <a:pPr>
              <a:buNone/>
            </a:pPr>
            <a:endParaRPr lang="pt-PT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PT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4282" y="-145111"/>
            <a:ext cx="8929718" cy="45719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14" descr="DSC00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9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ângulo 1"/>
          <p:cNvSpPr>
            <a:spLocks noChangeArrowheads="1"/>
          </p:cNvSpPr>
          <p:nvPr/>
        </p:nvSpPr>
        <p:spPr bwMode="auto">
          <a:xfrm>
            <a:off x="1643063" y="1357313"/>
            <a:ext cx="5786437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Monotype Sorts"/>
              <a:buNone/>
            </a:pPr>
            <a:r>
              <a:rPr lang="es-ES" sz="60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MUITO 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Monotype Sorts"/>
              <a:buNone/>
            </a:pPr>
            <a:endParaRPr lang="es-ES" sz="6000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Monotype Sorts"/>
              <a:buNone/>
            </a:pPr>
            <a:r>
              <a:rPr lang="es-ES" sz="60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OBRIGADO</a:t>
            </a:r>
            <a:r>
              <a:rPr lang="es-ES" sz="6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s-ES" sz="60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Confluê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3632</TotalTime>
  <Words>228</Words>
  <Application>Microsoft Office PowerPoint</Application>
  <PresentationFormat>Apresentação na tela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Confluência</vt:lpstr>
      <vt:lpstr>Apresentação do PowerPoint</vt:lpstr>
      <vt:lpstr>INTRODUÇÃO</vt:lpstr>
      <vt:lpstr>OBJECTIVOS</vt:lpstr>
      <vt:lpstr>Apresentação do PowerPoint</vt:lpstr>
      <vt:lpstr>Apresentação do PowerPoint</vt:lpstr>
      <vt:lpstr>OBRAS EXECUTADAS (ENERGIA)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REPÚBLICA DE ANGOLA GOVERNO PROVINCIAL DE LUANDA DIRECÇÃO PROVINCIAL DE ENERGIA E ÁGUAS</dc:title>
  <dc:creator>DPEAS.GOV</dc:creator>
  <cp:lastModifiedBy>Hp Pavilion</cp:lastModifiedBy>
  <cp:revision>397</cp:revision>
  <dcterms:created xsi:type="dcterms:W3CDTF">2011-01-31T10:58:32Z</dcterms:created>
  <dcterms:modified xsi:type="dcterms:W3CDTF">2015-07-30T08:31:25Z</dcterms:modified>
</cp:coreProperties>
</file>