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  <p:sldMasterId id="2147483685" r:id="rId2"/>
    <p:sldMasterId id="2147483690" r:id="rId3"/>
  </p:sldMasterIdLst>
  <p:notesMasterIdLst>
    <p:notesMasterId r:id="rId12"/>
  </p:notesMasterIdLst>
  <p:sldIdLst>
    <p:sldId id="256" r:id="rId4"/>
    <p:sldId id="361" r:id="rId5"/>
    <p:sldId id="259" r:id="rId6"/>
    <p:sldId id="378" r:id="rId7"/>
    <p:sldId id="276" r:id="rId8"/>
    <p:sldId id="260" r:id="rId9"/>
    <p:sldId id="343" r:id="rId10"/>
    <p:sldId id="359" r:id="rId11"/>
  </p:sldIdLst>
  <p:sldSz cx="9144000" cy="6858000" type="screen4x3"/>
  <p:notesSz cx="6889750" cy="10021888"/>
  <p:embeddedFontLst>
    <p:embeddedFont>
      <p:font typeface="Wingdings 2" pitchFamily="18" charset="2"/>
      <p:regular r:id="rId13"/>
    </p:embeddedFont>
    <p:embeddedFont>
      <p:font typeface="Constantia" pitchFamily="18" charset="0"/>
      <p:regular r:id="rId14"/>
      <p:bold r:id="rId15"/>
      <p:italic r:id="rId16"/>
      <p:boldItalic r:id="rId17"/>
    </p:embeddedFont>
    <p:embeddedFont>
      <p:font typeface="Baskerville Old Face" pitchFamily="18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lvl1pPr marL="0" indent="0" algn="l" rtl="0" eaLnBrk="1" fontAlgn="base" hangingPunct="1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Constantia" charset="0"/>
      </a:defRPr>
    </a:lvl1pPr>
    <a:lvl2pPr marL="457200" indent="0" algn="l" rtl="0" eaLnBrk="1" fontAlgn="base" hangingPunct="1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Constantia" charset="0"/>
      </a:defRPr>
    </a:lvl2pPr>
    <a:lvl3pPr marL="914400" indent="0" algn="l" rtl="0" eaLnBrk="1" fontAlgn="base" hangingPunct="1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Constantia" charset="0"/>
      </a:defRPr>
    </a:lvl3pPr>
    <a:lvl4pPr marL="1371600" indent="0" algn="l" rtl="0" eaLnBrk="1" fontAlgn="base" hangingPunct="1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Constantia" charset="0"/>
      </a:defRPr>
    </a:lvl4pPr>
    <a:lvl5pPr marL="1828800" indent="0" algn="l" rtl="0" eaLnBrk="1" fontAlgn="base" hangingPunct="1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Constantia" charset="0"/>
      </a:defRPr>
    </a:lvl5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2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DC75BEFA-BB96-490E-84EF-E14B43EDAC19}" type="datetimeFigureOut">
              <a:rPr lang="pt-PT" smtClean="0"/>
              <a:pPr/>
              <a:t>24/07/2019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E055141C-CE03-4E08-8355-C7168585050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559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2674-E994-4367-9CD1-04C8D92A4733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7591-E681-450E-96A6-07870094899C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1443-7D62-4A5B-BDF5-F4EF586387A0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a livre 6145"/>
          <p:cNvSpPr>
            <a:spLocks/>
          </p:cNvSpPr>
          <p:nvPr/>
        </p:nvSpPr>
        <p:spPr>
          <a:xfrm>
            <a:off x="-9525" y="-7937"/>
            <a:ext cx="9163051" cy="1041400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/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>
            <a:gsLst>
              <a:gs pos="0">
                <a:srgbClr val="0079AF">
                  <a:alpha val="44999"/>
                </a:srgbClr>
              </a:gs>
              <a:gs pos="100000">
                <a:srgbClr val="00EBF8">
                  <a:alpha val="54998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en-US" altLang="en-US" dirty="0">
              <a:solidFill>
                <a:srgbClr val="000000"/>
              </a:solidFill>
              <a:ea typeface="Arial" charset="0"/>
            </a:endParaRPr>
          </a:p>
        </p:txBody>
      </p:sp>
      <p:sp>
        <p:nvSpPr>
          <p:cNvPr id="6147" name="Forma livre 6146"/>
          <p:cNvSpPr>
            <a:spLocks/>
          </p:cNvSpPr>
          <p:nvPr/>
        </p:nvSpPr>
        <p:spPr>
          <a:xfrm>
            <a:off x="4381500" y="-7937"/>
            <a:ext cx="4762500" cy="638175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/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en-US" altLang="en-US" dirty="0">
              <a:solidFill>
                <a:srgbClr val="000000"/>
              </a:solidFill>
              <a:ea typeface="Arial" charset="0"/>
            </a:endParaRPr>
          </a:p>
        </p:txBody>
      </p:sp>
      <p:grpSp>
        <p:nvGrpSpPr>
          <p:cNvPr id="6148" name="Grupo 6147"/>
          <p:cNvGrpSpPr>
            <a:grpSpLocks/>
          </p:cNvGrpSpPr>
          <p:nvPr/>
        </p:nvGrpSpPr>
        <p:grpSpPr>
          <a:xfrm>
            <a:off x="-19050" y="203200"/>
            <a:ext cx="9180512" cy="647700"/>
            <a:chOff x="-19045" y="216550"/>
            <a:chExt cx="9180548" cy="649224"/>
          </a:xfrm>
        </p:grpSpPr>
        <p:grpSp>
          <p:nvGrpSpPr>
            <p:cNvPr id="6156" name="Grupo 6155"/>
            <p:cNvGrpSpPr>
              <a:grpSpLocks/>
            </p:cNvGrpSpPr>
            <p:nvPr/>
          </p:nvGrpSpPr>
          <p:grpSpPr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6154" name="Imagem 6153"/>
              <p:cNvPicPr>
                <a:picLocks/>
              </p:cNvPicPr>
              <p:nvPr/>
            </p:nvPicPr>
            <p:blipFill>
              <a:blip r:embed="rId3">
                <a:extLst/>
              </a:blip>
              <a:srcRect/>
              <a:stretch>
                <a:fillRect/>
              </a:stretch>
            </p:blipFill>
            <p:spPr>
              <a:xfrm>
                <a:off x="-6096" y="-24384"/>
                <a:ext cx="9137904" cy="1048512"/>
              </a:xfrm>
              <a:prstGeom prst="rect">
                <a:avLst/>
              </a:prstGeom>
              <a:ln/>
            </p:spPr>
          </p:pic>
          <p:sp>
            <p:nvSpPr>
              <p:cNvPr id="6155" name="CaixaDeTexto 6154"/>
              <p:cNvSpPr txBox="1">
                <a:spLocks/>
              </p:cNvSpPr>
              <p:nvPr/>
            </p:nvSpPr>
            <p:spPr>
              <a:xfrm rot="21420000">
                <a:off x="-29291" y="422461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Arial" charset="0"/>
                </a:endParaRPr>
              </a:p>
            </p:txBody>
          </p:sp>
        </p:grpSp>
        <p:grpSp>
          <p:nvGrpSpPr>
            <p:cNvPr id="6159" name="Grupo 6158"/>
            <p:cNvGrpSpPr>
              <a:grpSpLocks/>
            </p:cNvGrpSpPr>
            <p:nvPr/>
          </p:nvGrpSpPr>
          <p:grpSpPr>
            <a:xfrm>
              <a:off x="-6091" y="61755"/>
              <a:ext cx="9156227" cy="910441"/>
              <a:chOff x="-6096" y="48768"/>
              <a:chExt cx="9156192" cy="908304"/>
            </a:xfrm>
          </p:grpSpPr>
          <p:pic>
            <p:nvPicPr>
              <p:cNvPr id="6157" name="Imagem 6156"/>
              <p:cNvPicPr>
                <a:picLocks/>
              </p:cNvPicPr>
              <p:nvPr/>
            </p:nvPicPr>
            <p:blipFill>
              <a:blip r:embed="rId4">
                <a:extLst/>
              </a:blip>
              <a:srcRect/>
              <a:stretch>
                <a:fillRect/>
              </a:stretch>
            </p:blipFill>
            <p:spPr>
              <a:xfrm>
                <a:off x="-6096" y="48768"/>
                <a:ext cx="9156192" cy="908304"/>
              </a:xfrm>
              <a:prstGeom prst="rect">
                <a:avLst/>
              </a:prstGeom>
              <a:ln/>
            </p:spPr>
          </p:pic>
          <p:sp>
            <p:nvSpPr>
              <p:cNvPr id="6158" name="CaixaDeTexto 6157"/>
              <p:cNvSpPr txBox="1">
                <a:spLocks/>
              </p:cNvSpPr>
              <p:nvPr/>
            </p:nvSpPr>
            <p:spPr>
              <a:xfrm rot="21420000">
                <a:off x="-21714" y="495979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Arial" charset="0"/>
                </a:endParaRPr>
              </a:p>
            </p:txBody>
          </p:sp>
        </p:grpSp>
      </p:grpSp>
      <p:sp>
        <p:nvSpPr>
          <p:cNvPr id="6149" name="Título 6148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 anchorCtr="0"/>
          <a:lstStyle/>
          <a:p>
            <a:pPr lvl="0"/>
            <a:r>
              <a:rPr lang="en-US" altLang="en-US" dirty="0"/>
              <a:t>Clique para editar o estilo</a:t>
            </a:r>
          </a:p>
        </p:txBody>
      </p:sp>
      <p:sp>
        <p:nvSpPr>
          <p:cNvPr id="6150" name="Espaço Reservado para Texto 6149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6151" name="Espaço Reservado para Data 6150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fld id="{D27A0346-71BD-46CF-9F22-0325AF94280D}" type="datetime2">
              <a:rPr lang="en-US" altLang="en-US" sz="1200" smtClean="0">
                <a:solidFill>
                  <a:srgbClr val="D1EAEE"/>
                </a:solidFill>
                <a:latin typeface="Arial" charset="0"/>
              </a:rPr>
              <a:pPr/>
              <a:t>Wednesday, July 24, 2019</a:t>
            </a:fld>
            <a:endParaRPr lang="en-US" altLang="en-US" sz="1200" dirty="0">
              <a:solidFill>
                <a:srgbClr val="D1EAEE"/>
              </a:solidFill>
              <a:latin typeface="Arial" charset="0"/>
              <a:ea typeface="Arial" charset="0"/>
            </a:endParaRPr>
          </a:p>
        </p:txBody>
      </p:sp>
      <p:sp>
        <p:nvSpPr>
          <p:cNvPr id="6152" name="Espaço Reservado para Rodapé 615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r>
              <a:rPr lang="en-US" altLang="en-US" sz="1200" dirty="0" smtClean="0">
                <a:solidFill>
                  <a:srgbClr val="D1EAEE"/>
                </a:solidFill>
                <a:latin typeface="Arial" charset="0"/>
                <a:ea typeface="Arial" charset="0"/>
              </a:rPr>
              <a:t>DPEA LUNDA-NORTE-DUNDO/OUTUBRO 2015</a:t>
            </a:r>
            <a:endParaRPr lang="en-US" altLang="en-US" sz="1200" dirty="0">
              <a:solidFill>
                <a:srgbClr val="D1EAEE"/>
              </a:solidFill>
              <a:latin typeface="Arial" charset="0"/>
              <a:ea typeface="Arial" charset="0"/>
            </a:endParaRPr>
          </a:p>
        </p:txBody>
      </p:sp>
      <p:sp>
        <p:nvSpPr>
          <p:cNvPr id="6153" name="Espaço Reservado para Número de Slide 6152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pPr algn="r"/>
            <a:fld id="{12FF1C42-D199-3057-1036-587298610EC3}" type="slidenum">
              <a:rPr lang="en-US" altLang="en-US" sz="1200" dirty="0">
                <a:solidFill>
                  <a:srgbClr val="D1EAEE"/>
                </a:solidFill>
                <a:latin typeface="Arial" charset="0"/>
                <a:ea typeface="Arial" charset="0"/>
              </a:rPr>
              <a:pPr algn="r"/>
              <a:t>‹nº›</a:t>
            </a:fld>
            <a:endParaRPr lang="en-US" altLang="en-US" sz="1200" dirty="0">
              <a:solidFill>
                <a:srgbClr val="D1EAEE"/>
              </a:solidFill>
              <a:latin typeface="Arial" charset="0"/>
              <a:ea typeface="Arial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019A-5AAF-4635-88F0-0E82B1260C76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DCD9-2F20-4679-A66E-8862629D40E0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C656-AAB3-4E89-AFCB-6BB026CD95D0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0D33-042A-424F-B2BE-D31FC72598B7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ACC3-85FF-4098-883E-B56139A9D0FA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BD85-D04C-46D7-83C1-58ED163F547C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EE5A-62DC-4DFA-91AD-2DECA5E3BF3B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A129-B3BA-429D-94D2-C94148FC3382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B570-4B5C-4821-BE1D-2B42731E2B90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2E09-A21A-47C6-B78A-1417395E08B7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3A30-0B58-4CD8-8BFE-45B0377F29E7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55C5-3C87-4273-AD97-E7B0117CA756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rma livre 7169"/>
          <p:cNvSpPr>
            <a:spLocks/>
          </p:cNvSpPr>
          <p:nvPr/>
        </p:nvSpPr>
        <p:spPr>
          <a:xfrm>
            <a:off x="-9525" y="-7937"/>
            <a:ext cx="9163051" cy="1041400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/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>
            <a:gsLst>
              <a:gs pos="0">
                <a:srgbClr val="0079AF">
                  <a:alpha val="44999"/>
                </a:srgbClr>
              </a:gs>
              <a:gs pos="100000">
                <a:srgbClr val="00EBF8">
                  <a:alpha val="54998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en-US" altLang="en-US" dirty="0">
              <a:solidFill>
                <a:srgbClr val="000000"/>
              </a:solidFill>
              <a:ea typeface="Arial" charset="0"/>
            </a:endParaRPr>
          </a:p>
        </p:txBody>
      </p:sp>
      <p:sp>
        <p:nvSpPr>
          <p:cNvPr id="7171" name="Forma livre 7170"/>
          <p:cNvSpPr>
            <a:spLocks/>
          </p:cNvSpPr>
          <p:nvPr/>
        </p:nvSpPr>
        <p:spPr>
          <a:xfrm>
            <a:off x="4381500" y="-7937"/>
            <a:ext cx="4762500" cy="638175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/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en-US" altLang="en-US" dirty="0">
              <a:solidFill>
                <a:srgbClr val="000000"/>
              </a:solidFill>
              <a:ea typeface="Arial" charset="0"/>
            </a:endParaRPr>
          </a:p>
        </p:txBody>
      </p:sp>
      <p:grpSp>
        <p:nvGrpSpPr>
          <p:cNvPr id="7172" name="Grupo 7171"/>
          <p:cNvGrpSpPr>
            <a:grpSpLocks/>
          </p:cNvGrpSpPr>
          <p:nvPr/>
        </p:nvGrpSpPr>
        <p:grpSpPr>
          <a:xfrm>
            <a:off x="-19050" y="203200"/>
            <a:ext cx="9180512" cy="647700"/>
            <a:chOff x="-19045" y="216550"/>
            <a:chExt cx="9180548" cy="649224"/>
          </a:xfrm>
        </p:grpSpPr>
        <p:grpSp>
          <p:nvGrpSpPr>
            <p:cNvPr id="7180" name="Grupo 7179"/>
            <p:cNvGrpSpPr>
              <a:grpSpLocks/>
            </p:cNvGrpSpPr>
            <p:nvPr/>
          </p:nvGrpSpPr>
          <p:grpSpPr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7178" name="Imagem 7177"/>
              <p:cNvPicPr>
                <a:picLocks/>
              </p:cNvPicPr>
              <p:nvPr/>
            </p:nvPicPr>
            <p:blipFill>
              <a:blip r:embed="rId3">
                <a:extLst/>
              </a:blip>
              <a:srcRect/>
              <a:stretch>
                <a:fillRect/>
              </a:stretch>
            </p:blipFill>
            <p:spPr>
              <a:xfrm>
                <a:off x="-6096" y="-24384"/>
                <a:ext cx="9137904" cy="1048512"/>
              </a:xfrm>
              <a:prstGeom prst="rect">
                <a:avLst/>
              </a:prstGeom>
              <a:ln/>
            </p:spPr>
          </p:pic>
          <p:sp>
            <p:nvSpPr>
              <p:cNvPr id="7179" name="CaixaDeTexto 7178"/>
              <p:cNvSpPr txBox="1">
                <a:spLocks/>
              </p:cNvSpPr>
              <p:nvPr/>
            </p:nvSpPr>
            <p:spPr>
              <a:xfrm rot="21420000">
                <a:off x="-29291" y="422461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Arial" charset="0"/>
                </a:endParaRPr>
              </a:p>
            </p:txBody>
          </p:sp>
        </p:grpSp>
        <p:grpSp>
          <p:nvGrpSpPr>
            <p:cNvPr id="7183" name="Grupo 7182"/>
            <p:cNvGrpSpPr>
              <a:grpSpLocks/>
            </p:cNvGrpSpPr>
            <p:nvPr/>
          </p:nvGrpSpPr>
          <p:grpSpPr>
            <a:xfrm>
              <a:off x="-6091" y="61755"/>
              <a:ext cx="9156227" cy="910441"/>
              <a:chOff x="-6096" y="48768"/>
              <a:chExt cx="9156192" cy="908304"/>
            </a:xfrm>
          </p:grpSpPr>
          <p:pic>
            <p:nvPicPr>
              <p:cNvPr id="7181" name="Imagem 7180"/>
              <p:cNvPicPr>
                <a:picLocks/>
              </p:cNvPicPr>
              <p:nvPr/>
            </p:nvPicPr>
            <p:blipFill>
              <a:blip r:embed="rId4">
                <a:extLst/>
              </a:blip>
              <a:srcRect/>
              <a:stretch>
                <a:fillRect/>
              </a:stretch>
            </p:blipFill>
            <p:spPr>
              <a:xfrm>
                <a:off x="-6096" y="48768"/>
                <a:ext cx="9156192" cy="908304"/>
              </a:xfrm>
              <a:prstGeom prst="rect">
                <a:avLst/>
              </a:prstGeom>
              <a:ln/>
            </p:spPr>
          </p:pic>
          <p:sp>
            <p:nvSpPr>
              <p:cNvPr id="7182" name="CaixaDeTexto 7181"/>
              <p:cNvSpPr txBox="1">
                <a:spLocks/>
              </p:cNvSpPr>
              <p:nvPr/>
            </p:nvSpPr>
            <p:spPr>
              <a:xfrm rot="21420000">
                <a:off x="-21714" y="495979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Arial" charset="0"/>
                </a:endParaRPr>
              </a:p>
            </p:txBody>
          </p:sp>
        </p:grpSp>
      </p:grpSp>
      <p:sp>
        <p:nvSpPr>
          <p:cNvPr id="7173" name="Título 7172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 anchorCtr="0"/>
          <a:lstStyle/>
          <a:p>
            <a:pPr lvl="0"/>
            <a:r>
              <a:rPr lang="en-US" altLang="en-US" dirty="0"/>
              <a:t>Clique para editar o estilo</a:t>
            </a:r>
          </a:p>
        </p:txBody>
      </p:sp>
      <p:sp>
        <p:nvSpPr>
          <p:cNvPr id="7174" name="Espaço Reservado para Texto 717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7175" name="Espaço Reservado para Data 717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fld id="{D89D2198-9E80-471B-840A-30D53E047512}" type="datetime2">
              <a:rPr lang="en-US" altLang="en-US" sz="1200" smtClean="0">
                <a:solidFill>
                  <a:srgbClr val="045C75"/>
                </a:solidFill>
                <a:latin typeface="Arial" charset="0"/>
              </a:rPr>
              <a:pPr/>
              <a:t>Wednesday, July 24, 2019</a:t>
            </a:fld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  <p:sp>
        <p:nvSpPr>
          <p:cNvPr id="7176" name="Espaço Reservado para Rodapé 717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r>
              <a:rPr lang="en-US" altLang="en-US" sz="1200" dirty="0" smtClean="0">
                <a:solidFill>
                  <a:srgbClr val="045C75"/>
                </a:solidFill>
                <a:latin typeface="Arial" charset="0"/>
                <a:ea typeface="Arial" charset="0"/>
              </a:rPr>
              <a:t>DPEA LUNDA-NORTE-DUNDO/OUTUBRO 2015</a:t>
            </a:r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  <p:sp>
        <p:nvSpPr>
          <p:cNvPr id="7177" name="Espaço Reservado para Número de Slide 717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pPr algn="r"/>
            <a:fld id="{12FF1C42-D199-4081-1037-587298610EC3}" type="slidenum">
              <a:rPr lang="en-US" altLang="en-US" sz="1200" dirty="0">
                <a:solidFill>
                  <a:srgbClr val="045C75"/>
                </a:solidFill>
                <a:latin typeface="Arial" charset="0"/>
                <a:ea typeface="Arial" charset="0"/>
              </a:rPr>
              <a:pPr algn="r"/>
              <a:t>‹nº›</a:t>
            </a:fld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E640-16F7-4D24-9CD1-3DBEA43CB715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6992-A7A1-4616-BEDF-B54029F39AAF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5E10E-8D7C-423D-9038-7C6966746977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1BE5-85A2-42CA-A5CF-741AA5DDE330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1CA3-285F-4E61-8A90-ADB608596E1A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995D-2AF5-4E70-8EE2-1A22FC8F9213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F9EC-4454-4F4E-B074-4B3C045A29E4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6698-8EFD-400F-939A-35A10299282A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5A32-7989-49B8-9B25-9A89C11C55D1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3AD6-FEE3-47E1-A935-A565D2D2C472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6CC6-C7CF-4B16-8BE2-84602D1F6934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51D2-506E-4902-9E06-88F19EFE4CD1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rma livre 12289"/>
          <p:cNvSpPr>
            <a:spLocks/>
          </p:cNvSpPr>
          <p:nvPr/>
        </p:nvSpPr>
        <p:spPr>
          <a:xfrm>
            <a:off x="-9525" y="-7937"/>
            <a:ext cx="9163051" cy="1041400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/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>
            <a:gsLst>
              <a:gs pos="0">
                <a:srgbClr val="0079AF">
                  <a:alpha val="44999"/>
                </a:srgbClr>
              </a:gs>
              <a:gs pos="100000">
                <a:srgbClr val="00EBF8">
                  <a:alpha val="54998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en-US" altLang="en-US" dirty="0">
              <a:solidFill>
                <a:srgbClr val="000000"/>
              </a:solidFill>
              <a:ea typeface="Arial" charset="0"/>
            </a:endParaRPr>
          </a:p>
        </p:txBody>
      </p:sp>
      <p:sp>
        <p:nvSpPr>
          <p:cNvPr id="12291" name="Forma livre 12290"/>
          <p:cNvSpPr>
            <a:spLocks/>
          </p:cNvSpPr>
          <p:nvPr/>
        </p:nvSpPr>
        <p:spPr>
          <a:xfrm>
            <a:off x="4381500" y="-7937"/>
            <a:ext cx="4762500" cy="638175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/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en-US" altLang="en-US" dirty="0">
              <a:solidFill>
                <a:srgbClr val="000000"/>
              </a:solidFill>
              <a:ea typeface="Arial" charset="0"/>
            </a:endParaRPr>
          </a:p>
        </p:txBody>
      </p:sp>
      <p:grpSp>
        <p:nvGrpSpPr>
          <p:cNvPr id="12292" name="Grupo 12291"/>
          <p:cNvGrpSpPr>
            <a:grpSpLocks/>
          </p:cNvGrpSpPr>
          <p:nvPr/>
        </p:nvGrpSpPr>
        <p:grpSpPr>
          <a:xfrm>
            <a:off x="-19050" y="203200"/>
            <a:ext cx="9180512" cy="647700"/>
            <a:chOff x="-19045" y="216550"/>
            <a:chExt cx="9180548" cy="649224"/>
          </a:xfrm>
        </p:grpSpPr>
        <p:grpSp>
          <p:nvGrpSpPr>
            <p:cNvPr id="12300" name="Grupo 12299"/>
            <p:cNvGrpSpPr>
              <a:grpSpLocks/>
            </p:cNvGrpSpPr>
            <p:nvPr/>
          </p:nvGrpSpPr>
          <p:grpSpPr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12298" name="Imagem 12297"/>
              <p:cNvPicPr>
                <a:picLocks/>
              </p:cNvPicPr>
              <p:nvPr/>
            </p:nvPicPr>
            <p:blipFill>
              <a:blip r:embed="rId3">
                <a:extLst/>
              </a:blip>
              <a:srcRect/>
              <a:stretch>
                <a:fillRect/>
              </a:stretch>
            </p:blipFill>
            <p:spPr>
              <a:xfrm>
                <a:off x="-6096" y="-24384"/>
                <a:ext cx="9137904" cy="1048512"/>
              </a:xfrm>
              <a:prstGeom prst="rect">
                <a:avLst/>
              </a:prstGeom>
              <a:ln/>
            </p:spPr>
          </p:pic>
          <p:sp>
            <p:nvSpPr>
              <p:cNvPr id="12299" name="CaixaDeTexto 12298"/>
              <p:cNvSpPr txBox="1">
                <a:spLocks/>
              </p:cNvSpPr>
              <p:nvPr/>
            </p:nvSpPr>
            <p:spPr>
              <a:xfrm rot="21420000">
                <a:off x="-29291" y="422461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Arial" charset="0"/>
                </a:endParaRPr>
              </a:p>
            </p:txBody>
          </p:sp>
        </p:grpSp>
        <p:grpSp>
          <p:nvGrpSpPr>
            <p:cNvPr id="12303" name="Grupo 12302"/>
            <p:cNvGrpSpPr>
              <a:grpSpLocks/>
            </p:cNvGrpSpPr>
            <p:nvPr/>
          </p:nvGrpSpPr>
          <p:grpSpPr>
            <a:xfrm>
              <a:off x="-6091" y="61755"/>
              <a:ext cx="9156227" cy="910441"/>
              <a:chOff x="-6096" y="48768"/>
              <a:chExt cx="9156192" cy="908304"/>
            </a:xfrm>
          </p:grpSpPr>
          <p:pic>
            <p:nvPicPr>
              <p:cNvPr id="12301" name="Imagem 12300"/>
              <p:cNvPicPr>
                <a:picLocks/>
              </p:cNvPicPr>
              <p:nvPr/>
            </p:nvPicPr>
            <p:blipFill>
              <a:blip r:embed="rId4">
                <a:extLst/>
              </a:blip>
              <a:srcRect/>
              <a:stretch>
                <a:fillRect/>
              </a:stretch>
            </p:blipFill>
            <p:spPr>
              <a:xfrm>
                <a:off x="-6096" y="48768"/>
                <a:ext cx="9156192" cy="908304"/>
              </a:xfrm>
              <a:prstGeom prst="rect">
                <a:avLst/>
              </a:prstGeom>
              <a:ln/>
            </p:spPr>
          </p:pic>
          <p:sp>
            <p:nvSpPr>
              <p:cNvPr id="12302" name="CaixaDeTexto 12301"/>
              <p:cNvSpPr txBox="1">
                <a:spLocks/>
              </p:cNvSpPr>
              <p:nvPr/>
            </p:nvSpPr>
            <p:spPr>
              <a:xfrm rot="21420000">
                <a:off x="-21714" y="495979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Arial" charset="0"/>
                </a:endParaRPr>
              </a:p>
            </p:txBody>
          </p:sp>
        </p:grpSp>
      </p:grpSp>
      <p:sp>
        <p:nvSpPr>
          <p:cNvPr id="12293" name="Título 12292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 anchorCtr="0"/>
          <a:lstStyle/>
          <a:p>
            <a:pPr lvl="0"/>
            <a:r>
              <a:rPr lang="en-US" altLang="en-US" dirty="0"/>
              <a:t>Clique para editar o estilo</a:t>
            </a:r>
          </a:p>
        </p:txBody>
      </p:sp>
      <p:sp>
        <p:nvSpPr>
          <p:cNvPr id="12294" name="Espaço Reservado para Texto 1229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12295" name="Espaço Reservado para Data 1229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fld id="{69301E47-CB01-46E6-BB53-2553908B8205}" type="datetime2">
              <a:rPr lang="en-US" altLang="en-US" sz="1200" smtClean="0">
                <a:solidFill>
                  <a:srgbClr val="045C75"/>
                </a:solidFill>
                <a:latin typeface="Arial" charset="0"/>
              </a:rPr>
              <a:pPr/>
              <a:t>Wednesday, July 24, 2019</a:t>
            </a:fld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  <p:sp>
        <p:nvSpPr>
          <p:cNvPr id="12296" name="Espaço Reservado para Rodapé 1229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r>
              <a:rPr lang="en-US" altLang="en-US" sz="1200" dirty="0" smtClean="0">
                <a:solidFill>
                  <a:srgbClr val="045C75"/>
                </a:solidFill>
                <a:latin typeface="Arial" charset="0"/>
                <a:ea typeface="Arial" charset="0"/>
              </a:rPr>
              <a:t>DPEA LUNDA-NORTE-DUNDO/OUTUBRO 2015</a:t>
            </a:r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  <p:sp>
        <p:nvSpPr>
          <p:cNvPr id="12297" name="Espaço Reservado para Número de Slide 1229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pPr algn="r"/>
            <a:fld id="{12FF1C42-D199-1009-1042-587298610EC3}" type="slidenum">
              <a:rPr lang="en-US" altLang="en-US" sz="1200" dirty="0">
                <a:solidFill>
                  <a:srgbClr val="045C75"/>
                </a:solidFill>
                <a:latin typeface="Arial" charset="0"/>
                <a:ea typeface="Arial" charset="0"/>
              </a:rPr>
              <a:pPr algn="r"/>
              <a:t>‹nº›</a:t>
            </a:fld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B638-2A34-4FC6-83C1-C6473F8F7B5B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10CC-62EC-4D84-8281-6F0F552566B2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A18C-C6BD-44EF-B301-C4BF6C1A24EF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B76A-FA9C-41A1-BFCD-55EA179402BD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3DD6-0927-4B25-B7EE-5FA8DC633CBF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09A-3CA3-4F74-A5EF-788CEB62AFD6}" type="datetime2">
              <a:rPr lang="en-US" smtClean="0"/>
              <a:pPr/>
              <a:t>Wednesday, July 24,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DPEA LUNDA-NORTE-DUNDO/OUTUBRO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a livre 6145"/>
          <p:cNvSpPr>
            <a:spLocks/>
          </p:cNvSpPr>
          <p:nvPr/>
        </p:nvSpPr>
        <p:spPr>
          <a:xfrm>
            <a:off x="-9525" y="-7937"/>
            <a:ext cx="9163051" cy="1041400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/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>
            <a:gsLst>
              <a:gs pos="0">
                <a:srgbClr val="0079AF">
                  <a:alpha val="44999"/>
                </a:srgbClr>
              </a:gs>
              <a:gs pos="100000">
                <a:srgbClr val="00EBF8">
                  <a:alpha val="54998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en-US" altLang="en-US" dirty="0">
              <a:solidFill>
                <a:srgbClr val="000000"/>
              </a:solidFill>
              <a:ea typeface="Arial" charset="0"/>
            </a:endParaRPr>
          </a:p>
        </p:txBody>
      </p:sp>
      <p:sp>
        <p:nvSpPr>
          <p:cNvPr id="6147" name="Forma livre 6146"/>
          <p:cNvSpPr>
            <a:spLocks/>
          </p:cNvSpPr>
          <p:nvPr/>
        </p:nvSpPr>
        <p:spPr>
          <a:xfrm>
            <a:off x="4381500" y="-7937"/>
            <a:ext cx="4762500" cy="638175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/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en-US" altLang="en-US" dirty="0">
              <a:solidFill>
                <a:srgbClr val="000000"/>
              </a:solidFill>
              <a:ea typeface="Arial" charset="0"/>
            </a:endParaRPr>
          </a:p>
        </p:txBody>
      </p:sp>
      <p:grpSp>
        <p:nvGrpSpPr>
          <p:cNvPr id="6148" name="Grupo 6147"/>
          <p:cNvGrpSpPr>
            <a:grpSpLocks/>
          </p:cNvGrpSpPr>
          <p:nvPr/>
        </p:nvGrpSpPr>
        <p:grpSpPr>
          <a:xfrm>
            <a:off x="-19050" y="203200"/>
            <a:ext cx="9180512" cy="647700"/>
            <a:chOff x="-19045" y="216550"/>
            <a:chExt cx="9180548" cy="649224"/>
          </a:xfrm>
        </p:grpSpPr>
        <p:grpSp>
          <p:nvGrpSpPr>
            <p:cNvPr id="6156" name="Grupo 6155"/>
            <p:cNvGrpSpPr>
              <a:grpSpLocks/>
            </p:cNvGrpSpPr>
            <p:nvPr/>
          </p:nvGrpSpPr>
          <p:grpSpPr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6154" name="Imagem 6153"/>
              <p:cNvPicPr>
                <a:picLocks/>
              </p:cNvPicPr>
              <p:nvPr/>
            </p:nvPicPr>
            <p:blipFill>
              <a:blip r:embed="rId15">
                <a:extLst/>
              </a:blip>
              <a:srcRect/>
              <a:stretch>
                <a:fillRect/>
              </a:stretch>
            </p:blipFill>
            <p:spPr>
              <a:xfrm>
                <a:off x="-6096" y="-24384"/>
                <a:ext cx="9137904" cy="1048512"/>
              </a:xfrm>
              <a:prstGeom prst="rect">
                <a:avLst/>
              </a:prstGeom>
              <a:ln/>
            </p:spPr>
          </p:pic>
          <p:sp>
            <p:nvSpPr>
              <p:cNvPr id="6155" name="CaixaDeTexto 6154"/>
              <p:cNvSpPr txBox="1">
                <a:spLocks/>
              </p:cNvSpPr>
              <p:nvPr/>
            </p:nvSpPr>
            <p:spPr>
              <a:xfrm rot="21420000">
                <a:off x="-29291" y="422461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Arial" charset="0"/>
                </a:endParaRPr>
              </a:p>
            </p:txBody>
          </p:sp>
        </p:grpSp>
        <p:grpSp>
          <p:nvGrpSpPr>
            <p:cNvPr id="6159" name="Grupo 6158"/>
            <p:cNvGrpSpPr>
              <a:grpSpLocks/>
            </p:cNvGrpSpPr>
            <p:nvPr/>
          </p:nvGrpSpPr>
          <p:grpSpPr>
            <a:xfrm>
              <a:off x="-6091" y="61755"/>
              <a:ext cx="9156227" cy="910441"/>
              <a:chOff x="-6096" y="48768"/>
              <a:chExt cx="9156192" cy="908304"/>
            </a:xfrm>
          </p:grpSpPr>
          <p:pic>
            <p:nvPicPr>
              <p:cNvPr id="6157" name="Imagem 6156"/>
              <p:cNvPicPr>
                <a:picLocks/>
              </p:cNvPicPr>
              <p:nvPr/>
            </p:nvPicPr>
            <p:blipFill>
              <a:blip r:embed="rId16">
                <a:extLst/>
              </a:blip>
              <a:srcRect/>
              <a:stretch>
                <a:fillRect/>
              </a:stretch>
            </p:blipFill>
            <p:spPr>
              <a:xfrm>
                <a:off x="-6096" y="48768"/>
                <a:ext cx="9156192" cy="908304"/>
              </a:xfrm>
              <a:prstGeom prst="rect">
                <a:avLst/>
              </a:prstGeom>
              <a:ln/>
            </p:spPr>
          </p:pic>
          <p:sp>
            <p:nvSpPr>
              <p:cNvPr id="6158" name="CaixaDeTexto 6157"/>
              <p:cNvSpPr txBox="1">
                <a:spLocks/>
              </p:cNvSpPr>
              <p:nvPr/>
            </p:nvSpPr>
            <p:spPr>
              <a:xfrm rot="21420000">
                <a:off x="-21714" y="495979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Arial" charset="0"/>
                </a:endParaRPr>
              </a:p>
            </p:txBody>
          </p:sp>
        </p:grpSp>
      </p:grpSp>
      <p:sp>
        <p:nvSpPr>
          <p:cNvPr id="6149" name="Espaço Reservado para Título 6148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 anchorCtr="0"/>
          <a:lstStyle/>
          <a:p>
            <a:pPr lvl="0"/>
            <a:r>
              <a:rPr lang="en-US" altLang="en-US" dirty="0"/>
              <a:t>Clique para editar o estilo</a:t>
            </a:r>
          </a:p>
        </p:txBody>
      </p:sp>
      <p:sp>
        <p:nvSpPr>
          <p:cNvPr id="6150" name="Espaço Reservado para Texto 6149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6151" name="Espaço Reservado para Data 6150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fld id="{8B64464B-F922-4905-B54D-30E7ECDC64DA}" type="datetime2">
              <a:rPr lang="en-US" altLang="en-US" sz="1200" smtClean="0">
                <a:solidFill>
                  <a:srgbClr val="D1EAEE"/>
                </a:solidFill>
                <a:latin typeface="Arial" charset="0"/>
              </a:rPr>
              <a:pPr/>
              <a:t>Wednesday, July 24, 2019</a:t>
            </a:fld>
            <a:endParaRPr lang="en-US" altLang="en-US" sz="1200" dirty="0">
              <a:solidFill>
                <a:srgbClr val="D1EAEE"/>
              </a:solidFill>
              <a:latin typeface="Arial" charset="0"/>
              <a:ea typeface="Arial" charset="0"/>
            </a:endParaRPr>
          </a:p>
        </p:txBody>
      </p:sp>
      <p:sp>
        <p:nvSpPr>
          <p:cNvPr id="6152" name="Espaço Reservado para Rodapé 615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r>
              <a:rPr lang="en-US" altLang="en-US" sz="1200" dirty="0" smtClean="0">
                <a:solidFill>
                  <a:srgbClr val="D1EAEE"/>
                </a:solidFill>
                <a:latin typeface="Arial" charset="0"/>
                <a:ea typeface="Arial" charset="0"/>
              </a:rPr>
              <a:t>DPEA LUNDA-NORTE-DUNDO/OUTUBRO 2015</a:t>
            </a:r>
            <a:endParaRPr lang="en-US" altLang="en-US" sz="1200" dirty="0">
              <a:solidFill>
                <a:srgbClr val="D1EAEE"/>
              </a:solidFill>
              <a:latin typeface="Arial" charset="0"/>
              <a:ea typeface="Arial" charset="0"/>
            </a:endParaRPr>
          </a:p>
        </p:txBody>
      </p:sp>
      <p:sp>
        <p:nvSpPr>
          <p:cNvPr id="6153" name="Espaço Reservado para Número de Slide 6152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pPr algn="r"/>
            <a:fld id="{12FF1C42-D199-3057-1036-587298610EC3}" type="slidenum">
              <a:rPr lang="en-US" altLang="en-US" sz="1200" dirty="0">
                <a:solidFill>
                  <a:srgbClr val="D1EAEE"/>
                </a:solidFill>
                <a:latin typeface="Arial" charset="0"/>
                <a:ea typeface="Arial" charset="0"/>
              </a:rPr>
              <a:pPr algn="r"/>
              <a:t>‹nº›</a:t>
            </a:fld>
            <a:endParaRPr lang="en-US" altLang="en-US" sz="1200" dirty="0">
              <a:solidFill>
                <a:srgbClr val="D1EAEE"/>
              </a:solidFill>
              <a:latin typeface="Arial" charset="0"/>
              <a:ea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48" r:id="rId1"/>
    <p:sldLayoutId id="2147489149" r:id="rId2"/>
    <p:sldLayoutId id="2147489150" r:id="rId3"/>
    <p:sldLayoutId id="2147489151" r:id="rId4"/>
    <p:sldLayoutId id="2147489152" r:id="rId5"/>
    <p:sldLayoutId id="2147489153" r:id="rId6"/>
    <p:sldLayoutId id="2147489154" r:id="rId7"/>
    <p:sldLayoutId id="2147489155" r:id="rId8"/>
    <p:sldLayoutId id="2147489156" r:id="rId9"/>
    <p:sldLayoutId id="2147489157" r:id="rId10"/>
    <p:sldLayoutId id="2147489158" r:id="rId11"/>
    <p:sldLayoutId id="2147489159" r:id="rId12"/>
  </p:sldLayoutIdLst>
  <p:hf sldNum="0" hdr="0" ftr="0" dt="0"/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5000">
          <a:solidFill>
            <a:srgbClr val="DBF5F9"/>
          </a:solidFill>
          <a:latin typeface="Calibri" charset="0"/>
        </a:defRPr>
      </a:lvl1pPr>
    </p:titleStyle>
    <p:bodyStyle>
      <a:lvl1pPr marL="273050" indent="-2730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2"/>
        <a:buChar char=""/>
        <a:defRPr sz="2600">
          <a:solidFill>
            <a:srgbClr val="FFFFFF"/>
          </a:solidFill>
          <a:latin typeface="Constantia" charset="0"/>
        </a:defRPr>
      </a:lvl1pPr>
      <a:lvl2pPr marL="639762" indent="-2460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0F6FC6"/>
        </a:buClr>
        <a:buSzPct val="85000"/>
        <a:buFont typeface="Wingdings 2" charset="2"/>
        <a:buChar char=""/>
        <a:defRPr sz="2400">
          <a:solidFill>
            <a:srgbClr val="FFFFFF"/>
          </a:solidFill>
          <a:latin typeface="Constantia" charset="0"/>
        </a:defRPr>
      </a:lvl2pPr>
      <a:lvl3pPr marL="914400" indent="-2460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009DD9"/>
        </a:buClr>
        <a:buSzPct val="70000"/>
        <a:buFont typeface="Wingdings 2" charset="2"/>
        <a:buChar char=""/>
        <a:defRPr sz="2100">
          <a:solidFill>
            <a:srgbClr val="FFFFFF"/>
          </a:solidFill>
          <a:latin typeface="Constantia" charset="0"/>
        </a:defRPr>
      </a:lvl3pPr>
      <a:lvl4pPr marL="1187450" indent="-2095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2"/>
        <a:buChar char=""/>
        <a:defRPr sz="2000">
          <a:solidFill>
            <a:srgbClr val="FFFFFF"/>
          </a:solidFill>
          <a:latin typeface="Constantia" charset="0"/>
        </a:defRPr>
      </a:lvl4pPr>
      <a:lvl5pPr marL="1462087" indent="-2095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2"/>
        <a:buChar char=""/>
        <a:defRPr sz="2000">
          <a:solidFill>
            <a:srgbClr val="FFFFFF"/>
          </a:solidFill>
          <a:latin typeface="Constantia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typeface="Constantia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typeface="Constantia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typeface="Constantia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typeface="Constantia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FFFFFF"/>
          </a:solidFill>
          <a:latin typeface="Constantia" charset="0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rma livre 7169"/>
          <p:cNvSpPr>
            <a:spLocks/>
          </p:cNvSpPr>
          <p:nvPr/>
        </p:nvSpPr>
        <p:spPr>
          <a:xfrm>
            <a:off x="-9525" y="-7937"/>
            <a:ext cx="9163051" cy="1041400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/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>
            <a:gsLst>
              <a:gs pos="0">
                <a:srgbClr val="0079AF">
                  <a:alpha val="44999"/>
                </a:srgbClr>
              </a:gs>
              <a:gs pos="100000">
                <a:srgbClr val="00EBF8">
                  <a:alpha val="54998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en-US" altLang="en-US" dirty="0">
              <a:solidFill>
                <a:srgbClr val="000000"/>
              </a:solidFill>
              <a:ea typeface="Arial" charset="0"/>
            </a:endParaRPr>
          </a:p>
        </p:txBody>
      </p:sp>
      <p:sp>
        <p:nvSpPr>
          <p:cNvPr id="7171" name="Forma livre 7170"/>
          <p:cNvSpPr>
            <a:spLocks/>
          </p:cNvSpPr>
          <p:nvPr/>
        </p:nvSpPr>
        <p:spPr>
          <a:xfrm>
            <a:off x="4381500" y="-7937"/>
            <a:ext cx="4762500" cy="638175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/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en-US" altLang="en-US" dirty="0">
              <a:solidFill>
                <a:srgbClr val="000000"/>
              </a:solidFill>
              <a:ea typeface="Arial" charset="0"/>
            </a:endParaRPr>
          </a:p>
        </p:txBody>
      </p:sp>
      <p:grpSp>
        <p:nvGrpSpPr>
          <p:cNvPr id="7172" name="Grupo 7171"/>
          <p:cNvGrpSpPr>
            <a:grpSpLocks/>
          </p:cNvGrpSpPr>
          <p:nvPr/>
        </p:nvGrpSpPr>
        <p:grpSpPr>
          <a:xfrm>
            <a:off x="-19050" y="203200"/>
            <a:ext cx="9180512" cy="647700"/>
            <a:chOff x="-19045" y="216550"/>
            <a:chExt cx="9180548" cy="649224"/>
          </a:xfrm>
        </p:grpSpPr>
        <p:grpSp>
          <p:nvGrpSpPr>
            <p:cNvPr id="7180" name="Grupo 7179"/>
            <p:cNvGrpSpPr>
              <a:grpSpLocks/>
            </p:cNvGrpSpPr>
            <p:nvPr/>
          </p:nvGrpSpPr>
          <p:grpSpPr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7178" name="Imagem 7177"/>
              <p:cNvPicPr>
                <a:picLocks/>
              </p:cNvPicPr>
              <p:nvPr/>
            </p:nvPicPr>
            <p:blipFill>
              <a:blip r:embed="rId15">
                <a:extLst/>
              </a:blip>
              <a:srcRect/>
              <a:stretch>
                <a:fillRect/>
              </a:stretch>
            </p:blipFill>
            <p:spPr>
              <a:xfrm>
                <a:off x="-6096" y="-24384"/>
                <a:ext cx="9137904" cy="1048512"/>
              </a:xfrm>
              <a:prstGeom prst="rect">
                <a:avLst/>
              </a:prstGeom>
              <a:ln/>
            </p:spPr>
          </p:pic>
          <p:sp>
            <p:nvSpPr>
              <p:cNvPr id="7179" name="CaixaDeTexto 7178"/>
              <p:cNvSpPr txBox="1">
                <a:spLocks/>
              </p:cNvSpPr>
              <p:nvPr/>
            </p:nvSpPr>
            <p:spPr>
              <a:xfrm rot="21420000">
                <a:off x="-29291" y="422461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Arial" charset="0"/>
                </a:endParaRPr>
              </a:p>
            </p:txBody>
          </p:sp>
        </p:grpSp>
        <p:grpSp>
          <p:nvGrpSpPr>
            <p:cNvPr id="7183" name="Grupo 7182"/>
            <p:cNvGrpSpPr>
              <a:grpSpLocks/>
            </p:cNvGrpSpPr>
            <p:nvPr/>
          </p:nvGrpSpPr>
          <p:grpSpPr>
            <a:xfrm>
              <a:off x="-6091" y="61755"/>
              <a:ext cx="9156227" cy="910441"/>
              <a:chOff x="-6096" y="48768"/>
              <a:chExt cx="9156192" cy="908304"/>
            </a:xfrm>
          </p:grpSpPr>
          <p:pic>
            <p:nvPicPr>
              <p:cNvPr id="7181" name="Imagem 7180"/>
              <p:cNvPicPr>
                <a:picLocks/>
              </p:cNvPicPr>
              <p:nvPr/>
            </p:nvPicPr>
            <p:blipFill>
              <a:blip r:embed="rId16">
                <a:extLst/>
              </a:blip>
              <a:srcRect/>
              <a:stretch>
                <a:fillRect/>
              </a:stretch>
            </p:blipFill>
            <p:spPr>
              <a:xfrm>
                <a:off x="-6096" y="48768"/>
                <a:ext cx="9156192" cy="908304"/>
              </a:xfrm>
              <a:prstGeom prst="rect">
                <a:avLst/>
              </a:prstGeom>
              <a:ln/>
            </p:spPr>
          </p:pic>
          <p:sp>
            <p:nvSpPr>
              <p:cNvPr id="7182" name="CaixaDeTexto 7181"/>
              <p:cNvSpPr txBox="1">
                <a:spLocks/>
              </p:cNvSpPr>
              <p:nvPr/>
            </p:nvSpPr>
            <p:spPr>
              <a:xfrm rot="21420000">
                <a:off x="-21714" y="495979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Arial" charset="0"/>
                </a:endParaRPr>
              </a:p>
            </p:txBody>
          </p:sp>
        </p:grpSp>
      </p:grpSp>
      <p:sp>
        <p:nvSpPr>
          <p:cNvPr id="7173" name="Espaço Reservado para Título 7172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 anchorCtr="0"/>
          <a:lstStyle/>
          <a:p>
            <a:pPr lvl="0"/>
            <a:r>
              <a:rPr lang="en-US" altLang="en-US" dirty="0"/>
              <a:t>Clique para editar o estilo</a:t>
            </a:r>
          </a:p>
        </p:txBody>
      </p:sp>
      <p:sp>
        <p:nvSpPr>
          <p:cNvPr id="7174" name="Espaço Reservado para Texto 717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7175" name="Espaço Reservado para Data 717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fld id="{224B4DE0-E19D-4001-B7BB-6F1F91231097}" type="datetime2">
              <a:rPr lang="en-US" altLang="en-US" sz="1200" smtClean="0">
                <a:solidFill>
                  <a:srgbClr val="045C75"/>
                </a:solidFill>
                <a:latin typeface="Arial" charset="0"/>
              </a:rPr>
              <a:pPr/>
              <a:t>Wednesday, July 24, 2019</a:t>
            </a:fld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  <p:sp>
        <p:nvSpPr>
          <p:cNvPr id="7176" name="Espaço Reservado para Rodapé 717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r>
              <a:rPr lang="en-US" altLang="en-US" sz="1200" dirty="0" smtClean="0">
                <a:solidFill>
                  <a:srgbClr val="045C75"/>
                </a:solidFill>
                <a:latin typeface="Arial" charset="0"/>
                <a:ea typeface="Arial" charset="0"/>
              </a:rPr>
              <a:t>DPEA LUNDA-NORTE-DUNDO/OUTUBRO 2015</a:t>
            </a:r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  <p:sp>
        <p:nvSpPr>
          <p:cNvPr id="7177" name="Espaço Reservado para Número de Slide 717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pPr algn="r"/>
            <a:fld id="{12FF1C42-D199-4081-1037-587298610EC3}" type="slidenum">
              <a:rPr lang="en-US" altLang="en-US" sz="1200" dirty="0">
                <a:solidFill>
                  <a:srgbClr val="045C75"/>
                </a:solidFill>
                <a:latin typeface="Arial" charset="0"/>
                <a:ea typeface="Arial" charset="0"/>
              </a:rPr>
              <a:pPr algn="r"/>
              <a:t>‹nº›</a:t>
            </a:fld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60" r:id="rId1"/>
    <p:sldLayoutId id="2147489161" r:id="rId2"/>
    <p:sldLayoutId id="2147489162" r:id="rId3"/>
    <p:sldLayoutId id="2147489163" r:id="rId4"/>
    <p:sldLayoutId id="2147489164" r:id="rId5"/>
    <p:sldLayoutId id="2147489165" r:id="rId6"/>
    <p:sldLayoutId id="2147489166" r:id="rId7"/>
    <p:sldLayoutId id="2147489167" r:id="rId8"/>
    <p:sldLayoutId id="2147489168" r:id="rId9"/>
    <p:sldLayoutId id="2147489169" r:id="rId10"/>
    <p:sldLayoutId id="2147489170" r:id="rId11"/>
    <p:sldLayoutId id="2147489171" r:id="rId12"/>
  </p:sldLayoutIdLst>
  <p:hf sldNum="0" hdr="0" ftr="0" dt="0"/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5000">
          <a:solidFill>
            <a:srgbClr val="04617B"/>
          </a:solidFill>
          <a:latin typeface="Calibri" charset="0"/>
        </a:defRPr>
      </a:lvl1pPr>
    </p:titleStyle>
    <p:bodyStyle>
      <a:lvl1pPr marL="273050" indent="-2730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2"/>
        <a:buChar char=""/>
        <a:defRPr sz="2600">
          <a:solidFill>
            <a:srgbClr val="000000"/>
          </a:solidFill>
          <a:latin typeface="Constantia" charset="0"/>
        </a:defRPr>
      </a:lvl1pPr>
      <a:lvl2pPr marL="639762" indent="-2460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0F6FC6"/>
        </a:buClr>
        <a:buSzPct val="85000"/>
        <a:buFont typeface="Wingdings 2" charset="2"/>
        <a:buChar char=""/>
        <a:defRPr sz="2400">
          <a:solidFill>
            <a:srgbClr val="000000"/>
          </a:solidFill>
          <a:latin typeface="Constantia" charset="0"/>
        </a:defRPr>
      </a:lvl2pPr>
      <a:lvl3pPr marL="914400" indent="-2460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009DD9"/>
        </a:buClr>
        <a:buSzPct val="70000"/>
        <a:buFont typeface="Wingdings 2" charset="2"/>
        <a:buChar char=""/>
        <a:defRPr sz="2100">
          <a:solidFill>
            <a:srgbClr val="000000"/>
          </a:solidFill>
          <a:latin typeface="Constantia" charset="0"/>
        </a:defRPr>
      </a:lvl3pPr>
      <a:lvl4pPr marL="1187450" indent="-2095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2"/>
        <a:buChar char=""/>
        <a:defRPr sz="2000">
          <a:solidFill>
            <a:srgbClr val="000000"/>
          </a:solidFill>
          <a:latin typeface="Constantia" charset="0"/>
        </a:defRPr>
      </a:lvl4pPr>
      <a:lvl5pPr marL="1462087" indent="-2095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2"/>
        <a:buChar char=""/>
        <a:defRPr sz="2000">
          <a:solidFill>
            <a:srgbClr val="000000"/>
          </a:solidFill>
          <a:latin typeface="Constantia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onstantia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onstantia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onstantia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onstantia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onstantia" charset="0"/>
        </a:defRPr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rma livre 12289"/>
          <p:cNvSpPr>
            <a:spLocks/>
          </p:cNvSpPr>
          <p:nvPr/>
        </p:nvSpPr>
        <p:spPr>
          <a:xfrm>
            <a:off x="-9525" y="-7937"/>
            <a:ext cx="9163051" cy="1041400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/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>
            <a:gsLst>
              <a:gs pos="0">
                <a:srgbClr val="0079AF">
                  <a:alpha val="44999"/>
                </a:srgbClr>
              </a:gs>
              <a:gs pos="100000">
                <a:srgbClr val="00EBF8">
                  <a:alpha val="54998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en-US" altLang="en-US" dirty="0">
              <a:solidFill>
                <a:srgbClr val="000000"/>
              </a:solidFill>
              <a:ea typeface="Arial" charset="0"/>
            </a:endParaRPr>
          </a:p>
        </p:txBody>
      </p:sp>
      <p:sp>
        <p:nvSpPr>
          <p:cNvPr id="12291" name="Forma livre 12290"/>
          <p:cNvSpPr>
            <a:spLocks/>
          </p:cNvSpPr>
          <p:nvPr/>
        </p:nvSpPr>
        <p:spPr>
          <a:xfrm>
            <a:off x="4381500" y="-7937"/>
            <a:ext cx="4762500" cy="638175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/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en-US" altLang="en-US" dirty="0">
              <a:solidFill>
                <a:srgbClr val="000000"/>
              </a:solidFill>
              <a:ea typeface="Arial" charset="0"/>
            </a:endParaRPr>
          </a:p>
        </p:txBody>
      </p:sp>
      <p:grpSp>
        <p:nvGrpSpPr>
          <p:cNvPr id="12292" name="Grupo 12291"/>
          <p:cNvGrpSpPr>
            <a:grpSpLocks/>
          </p:cNvGrpSpPr>
          <p:nvPr/>
        </p:nvGrpSpPr>
        <p:grpSpPr>
          <a:xfrm>
            <a:off x="-19050" y="203200"/>
            <a:ext cx="9180512" cy="647700"/>
            <a:chOff x="-19045" y="216550"/>
            <a:chExt cx="9180548" cy="649224"/>
          </a:xfrm>
        </p:grpSpPr>
        <p:grpSp>
          <p:nvGrpSpPr>
            <p:cNvPr id="12300" name="Grupo 12299"/>
            <p:cNvGrpSpPr>
              <a:grpSpLocks/>
            </p:cNvGrpSpPr>
            <p:nvPr/>
          </p:nvGrpSpPr>
          <p:grpSpPr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12298" name="Imagem 12297"/>
              <p:cNvPicPr>
                <a:picLocks/>
              </p:cNvPicPr>
              <p:nvPr/>
            </p:nvPicPr>
            <p:blipFill>
              <a:blip r:embed="rId15">
                <a:extLst/>
              </a:blip>
              <a:srcRect/>
              <a:stretch>
                <a:fillRect/>
              </a:stretch>
            </p:blipFill>
            <p:spPr>
              <a:xfrm>
                <a:off x="-6096" y="-24384"/>
                <a:ext cx="9137904" cy="1048512"/>
              </a:xfrm>
              <a:prstGeom prst="rect">
                <a:avLst/>
              </a:prstGeom>
              <a:ln/>
            </p:spPr>
          </p:pic>
          <p:sp>
            <p:nvSpPr>
              <p:cNvPr id="12299" name="CaixaDeTexto 12298"/>
              <p:cNvSpPr txBox="1">
                <a:spLocks/>
              </p:cNvSpPr>
              <p:nvPr/>
            </p:nvSpPr>
            <p:spPr>
              <a:xfrm rot="21420000">
                <a:off x="-29291" y="422461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Arial" charset="0"/>
                </a:endParaRPr>
              </a:p>
            </p:txBody>
          </p:sp>
        </p:grpSp>
        <p:grpSp>
          <p:nvGrpSpPr>
            <p:cNvPr id="12303" name="Grupo 12302"/>
            <p:cNvGrpSpPr>
              <a:grpSpLocks/>
            </p:cNvGrpSpPr>
            <p:nvPr/>
          </p:nvGrpSpPr>
          <p:grpSpPr>
            <a:xfrm>
              <a:off x="-6091" y="61755"/>
              <a:ext cx="9156227" cy="910441"/>
              <a:chOff x="-6096" y="48768"/>
              <a:chExt cx="9156192" cy="908304"/>
            </a:xfrm>
          </p:grpSpPr>
          <p:pic>
            <p:nvPicPr>
              <p:cNvPr id="12301" name="Imagem 12300"/>
              <p:cNvPicPr>
                <a:picLocks/>
              </p:cNvPicPr>
              <p:nvPr/>
            </p:nvPicPr>
            <p:blipFill>
              <a:blip r:embed="rId16">
                <a:extLst/>
              </a:blip>
              <a:srcRect/>
              <a:stretch>
                <a:fillRect/>
              </a:stretch>
            </p:blipFill>
            <p:spPr>
              <a:xfrm>
                <a:off x="-6096" y="48768"/>
                <a:ext cx="9156192" cy="908304"/>
              </a:xfrm>
              <a:prstGeom prst="rect">
                <a:avLst/>
              </a:prstGeom>
              <a:ln/>
            </p:spPr>
          </p:pic>
          <p:sp>
            <p:nvSpPr>
              <p:cNvPr id="12302" name="CaixaDeTexto 12301"/>
              <p:cNvSpPr txBox="1">
                <a:spLocks/>
              </p:cNvSpPr>
              <p:nvPr/>
            </p:nvSpPr>
            <p:spPr>
              <a:xfrm rot="21420000">
                <a:off x="-21714" y="495979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Arial" charset="0"/>
                </a:endParaRPr>
              </a:p>
            </p:txBody>
          </p:sp>
        </p:grpSp>
      </p:grpSp>
      <p:sp>
        <p:nvSpPr>
          <p:cNvPr id="12293" name="Espaço Reservado para Título 12292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 anchorCtr="0"/>
          <a:lstStyle/>
          <a:p>
            <a:pPr lvl="0"/>
            <a:r>
              <a:rPr lang="en-US" altLang="en-US" dirty="0"/>
              <a:t>Clique para editar o estilo</a:t>
            </a:r>
          </a:p>
        </p:txBody>
      </p:sp>
      <p:sp>
        <p:nvSpPr>
          <p:cNvPr id="12294" name="Espaço Reservado para Texto 1229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Clique para editar os estilos</a:t>
            </a:r>
          </a:p>
          <a:p>
            <a:pPr lvl="1"/>
            <a:r>
              <a:rPr lang="en-US" altLang="en-US" dirty="0"/>
              <a:t>Segundo nível</a:t>
            </a:r>
          </a:p>
          <a:p>
            <a:pPr lvl="2"/>
            <a:r>
              <a:rPr lang="en-US" altLang="en-US" dirty="0"/>
              <a:t>Terceiro nível</a:t>
            </a:r>
          </a:p>
          <a:p>
            <a:pPr lvl="3"/>
            <a:r>
              <a:rPr lang="en-US" altLang="en-US" dirty="0"/>
              <a:t>Quarto nível</a:t>
            </a:r>
          </a:p>
          <a:p>
            <a:pPr lvl="4"/>
            <a:r>
              <a:rPr lang="en-US" altLang="en-US" dirty="0"/>
              <a:t>Quinto nível</a:t>
            </a:r>
          </a:p>
        </p:txBody>
      </p:sp>
      <p:sp>
        <p:nvSpPr>
          <p:cNvPr id="12295" name="Espaço Reservado para Data 1229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fld id="{DD4445BE-F908-476A-838C-50FB2309D03D}" type="datetime2">
              <a:rPr lang="en-US" altLang="en-US" sz="1200" smtClean="0">
                <a:solidFill>
                  <a:srgbClr val="045C75"/>
                </a:solidFill>
                <a:latin typeface="Arial" charset="0"/>
              </a:rPr>
              <a:pPr/>
              <a:t>Wednesday, July 24, 2019</a:t>
            </a:fld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  <p:sp>
        <p:nvSpPr>
          <p:cNvPr id="12296" name="Espaço Reservado para Rodapé 1229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r>
              <a:rPr lang="en-US" altLang="en-US" sz="1200" dirty="0" smtClean="0">
                <a:solidFill>
                  <a:srgbClr val="045C75"/>
                </a:solidFill>
                <a:latin typeface="Arial" charset="0"/>
                <a:ea typeface="Arial" charset="0"/>
              </a:rPr>
              <a:t>DPEA LUNDA-NORTE-DUNDO/OUTUBRO 2015</a:t>
            </a:r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  <p:sp>
        <p:nvSpPr>
          <p:cNvPr id="12297" name="Espaço Reservado para Número de Slide 1229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pPr algn="r"/>
            <a:fld id="{12FF1C42-D199-1009-1042-587298610EC3}" type="slidenum">
              <a:rPr lang="en-US" altLang="en-US" sz="1200" dirty="0">
                <a:solidFill>
                  <a:srgbClr val="045C75"/>
                </a:solidFill>
                <a:latin typeface="Arial" charset="0"/>
                <a:ea typeface="Arial" charset="0"/>
              </a:rPr>
              <a:pPr algn="r"/>
              <a:t>‹nº›</a:t>
            </a:fld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72" r:id="rId1"/>
    <p:sldLayoutId id="2147489173" r:id="rId2"/>
    <p:sldLayoutId id="2147489174" r:id="rId3"/>
    <p:sldLayoutId id="2147489175" r:id="rId4"/>
    <p:sldLayoutId id="2147489176" r:id="rId5"/>
    <p:sldLayoutId id="2147489177" r:id="rId6"/>
    <p:sldLayoutId id="2147489178" r:id="rId7"/>
    <p:sldLayoutId id="2147489179" r:id="rId8"/>
    <p:sldLayoutId id="2147489180" r:id="rId9"/>
    <p:sldLayoutId id="2147489181" r:id="rId10"/>
    <p:sldLayoutId id="2147489182" r:id="rId11"/>
    <p:sldLayoutId id="2147489183" r:id="rId12"/>
  </p:sldLayoutIdLst>
  <p:hf sldNum="0" hdr="0" ftr="0" dt="0"/>
  <p:txStyles>
    <p:titleStyle>
      <a:lvl1pPr marL="0" indent="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5000">
          <a:solidFill>
            <a:srgbClr val="04617B"/>
          </a:solidFill>
          <a:latin typeface="Calibri" charset="0"/>
        </a:defRPr>
      </a:lvl1pPr>
    </p:titleStyle>
    <p:bodyStyle>
      <a:lvl1pPr marL="273050" indent="-2730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2"/>
        <a:buChar char=""/>
        <a:defRPr sz="2600">
          <a:solidFill>
            <a:srgbClr val="000000"/>
          </a:solidFill>
          <a:latin typeface="Constantia" charset="0"/>
        </a:defRPr>
      </a:lvl1pPr>
      <a:lvl2pPr marL="639762" indent="-2460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0F6FC6"/>
        </a:buClr>
        <a:buSzPct val="85000"/>
        <a:buFont typeface="Wingdings 2" charset="2"/>
        <a:buChar char=""/>
        <a:defRPr sz="2400">
          <a:solidFill>
            <a:srgbClr val="000000"/>
          </a:solidFill>
          <a:latin typeface="Constantia" charset="0"/>
        </a:defRPr>
      </a:lvl2pPr>
      <a:lvl3pPr marL="914400" indent="-246062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009DD9"/>
        </a:buClr>
        <a:buSzPct val="70000"/>
        <a:buFont typeface="Wingdings 2" charset="2"/>
        <a:buChar char=""/>
        <a:defRPr sz="2100">
          <a:solidFill>
            <a:srgbClr val="000000"/>
          </a:solidFill>
          <a:latin typeface="Constantia" charset="0"/>
        </a:defRPr>
      </a:lvl3pPr>
      <a:lvl4pPr marL="1187450" indent="-2095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2"/>
        <a:buChar char=""/>
        <a:defRPr sz="2000">
          <a:solidFill>
            <a:srgbClr val="000000"/>
          </a:solidFill>
          <a:latin typeface="Constantia" charset="0"/>
        </a:defRPr>
      </a:lvl4pPr>
      <a:lvl5pPr marL="1462087" indent="-2095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2"/>
        <a:buChar char=""/>
        <a:defRPr sz="2000">
          <a:solidFill>
            <a:srgbClr val="000000"/>
          </a:solidFill>
          <a:latin typeface="Constantia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onstantia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onstantia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onstantia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onstantia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onstantia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http://www.anip.co.ao/ficheiros/galerias/lunda_norte_governo_provinci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10" name="Subtítulo 17409"/>
          <p:cNvSpPr>
            <a:spLocks noGrp="1"/>
          </p:cNvSpPr>
          <p:nvPr>
            <p:ph type="subTitle" idx="4294967295"/>
          </p:nvPr>
        </p:nvSpPr>
        <p:spPr>
          <a:xfrm>
            <a:off x="0" y="0"/>
            <a:ext cx="9144000" cy="6858000"/>
          </a:xfrm>
          <a:ln/>
        </p:spPr>
        <p:txBody>
          <a:bodyPr wrap="square" lIns="0" tIns="45720" rIns="18288" bIns="45720" anchor="t" anchorCtr="0"/>
          <a:lstStyle>
            <a:lvl1pPr marL="0" algn="ctr">
              <a:buNone/>
              <a:defRPr/>
            </a:lvl1pPr>
            <a:lvl2pPr marL="393700" algn="ctr">
              <a:buNone/>
              <a:defRPr/>
            </a:lvl2pPr>
            <a:lvl3pPr marL="668337" algn="ctr">
              <a:buNone/>
              <a:defRPr/>
            </a:lvl3pPr>
            <a:lvl4pPr marL="977900" algn="ctr">
              <a:buNone/>
              <a:defRPr/>
            </a:lvl4pPr>
            <a:lvl5pPr marL="1252537" algn="ctr">
              <a:buNone/>
              <a:defRPr/>
            </a:lvl5pPr>
          </a:lstStyle>
          <a:p>
            <a:pPr algn="r">
              <a:lnSpc>
                <a:spcPct val="80000"/>
              </a:lnSpc>
            </a:pPr>
            <a:r>
              <a:rPr lang="en-US" altLang="en-US" sz="700" dirty="0"/>
              <a:t> </a:t>
            </a:r>
          </a:p>
          <a:p>
            <a:pPr>
              <a:lnSpc>
                <a:spcPct val="80000"/>
              </a:lnSpc>
            </a:pPr>
            <a:r>
              <a:rPr dirty="0"/>
              <a:t/>
            </a:r>
            <a:br>
              <a:rPr dirty="0"/>
            </a:b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r">
              <a:lnSpc>
                <a:spcPct val="80000"/>
              </a:lnSpc>
            </a:pPr>
            <a:r>
              <a:rPr lang="en-US" altLang="en-US" sz="1500" dirty="0">
                <a:latin typeface="Baskerville Old Face" pitchFamily="18" charset="0"/>
                <a:ea typeface="Times New Roman" charset="0"/>
              </a:rPr>
              <a:t> </a:t>
            </a:r>
          </a:p>
          <a:p>
            <a:pPr algn="r">
              <a:lnSpc>
                <a:spcPct val="80000"/>
              </a:lnSpc>
            </a:pPr>
            <a:r>
              <a:rPr lang="en-US" altLang="en-US" sz="700" dirty="0">
                <a:latin typeface="Baskerville Old Face" pitchFamily="18" charset="0"/>
                <a:ea typeface="Times New Roman" charset="0"/>
              </a:rPr>
              <a:t> </a:t>
            </a:r>
          </a:p>
          <a:p>
            <a:pPr algn="r">
              <a:lnSpc>
                <a:spcPct val="80000"/>
              </a:lnSpc>
            </a:pPr>
            <a:r>
              <a:rPr lang="en-US" altLang="en-US" sz="700" dirty="0">
                <a:latin typeface="Baskerville Old Face" pitchFamily="18" charset="0"/>
                <a:ea typeface="Times New Roman" charset="0"/>
              </a:rPr>
              <a:t> </a:t>
            </a:r>
          </a:p>
          <a:p>
            <a:pPr algn="r">
              <a:lnSpc>
                <a:spcPct val="80000"/>
              </a:lnSpc>
            </a:pPr>
            <a:r>
              <a:rPr lang="en-US" altLang="en-US" sz="700" dirty="0">
                <a:latin typeface="Baskerville Old Face" pitchFamily="18" charset="0"/>
                <a:ea typeface="Times New Roman" charset="0"/>
              </a:rPr>
              <a:t> </a:t>
            </a:r>
          </a:p>
          <a:p>
            <a:pPr algn="r">
              <a:lnSpc>
                <a:spcPct val="80000"/>
              </a:lnSpc>
            </a:pPr>
            <a:endParaRPr lang="en-US" altLang="en-US" sz="700" dirty="0">
              <a:latin typeface="Baskerville Old Face" pitchFamily="18" charset="0"/>
              <a:ea typeface="Times New Roman" charset="0"/>
            </a:endParaRPr>
          </a:p>
          <a:p>
            <a:pPr algn="l">
              <a:lnSpc>
                <a:spcPct val="80000"/>
              </a:lnSpc>
            </a:pPr>
            <a:endParaRPr lang="en-US" altLang="en-US" sz="700" dirty="0">
              <a:latin typeface="Baskerville Old Face" pitchFamily="18" charset="0"/>
              <a:ea typeface="Times New Roman" charset="0"/>
            </a:endParaRPr>
          </a:p>
          <a:p>
            <a:pPr algn="l">
              <a:lnSpc>
                <a:spcPct val="80000"/>
              </a:lnSpc>
            </a:pPr>
            <a:endParaRPr lang="en-US" altLang="en-US" sz="700" dirty="0">
              <a:latin typeface="Baskerville Old Face" pitchFamily="18" charset="0"/>
              <a:ea typeface="Times New Roman" charset="0"/>
            </a:endParaRPr>
          </a:p>
          <a:p>
            <a:pPr algn="l">
              <a:lnSpc>
                <a:spcPct val="80000"/>
              </a:lnSpc>
            </a:pPr>
            <a:endParaRPr lang="en-US" altLang="en-US" sz="700" dirty="0">
              <a:latin typeface="Baskerville Old Face" pitchFamily="18" charset="0"/>
              <a:ea typeface="Times New Roman" charset="0"/>
            </a:endParaRPr>
          </a:p>
          <a:p>
            <a:pPr algn="l">
              <a:lnSpc>
                <a:spcPct val="80000"/>
              </a:lnSpc>
            </a:pPr>
            <a:endParaRPr lang="en-US" altLang="en-US" sz="700" dirty="0">
              <a:latin typeface="Baskerville Old Face" pitchFamily="18" charset="0"/>
              <a:ea typeface="Times New Roman" charset="0"/>
            </a:endParaRPr>
          </a:p>
          <a:p>
            <a:pPr algn="l">
              <a:lnSpc>
                <a:spcPct val="80000"/>
              </a:lnSpc>
            </a:pPr>
            <a:endParaRPr lang="en-US" altLang="en-US" sz="700" dirty="0">
              <a:latin typeface="Baskerville Old Face" pitchFamily="18" charset="0"/>
              <a:ea typeface="Times New Roman" charset="0"/>
            </a:endParaRPr>
          </a:p>
          <a:p>
            <a:pPr algn="l">
              <a:lnSpc>
                <a:spcPct val="80000"/>
              </a:lnSpc>
            </a:pPr>
            <a:endParaRPr lang="en-US" altLang="en-US" sz="700" dirty="0">
              <a:latin typeface="Baskerville Old Face" pitchFamily="18" charset="0"/>
              <a:ea typeface="Times New Roman" charset="0"/>
            </a:endParaRPr>
          </a:p>
          <a:p>
            <a:pPr algn="l">
              <a:lnSpc>
                <a:spcPct val="80000"/>
              </a:lnSpc>
            </a:pPr>
            <a:endParaRPr lang="en-US" altLang="en-US" sz="700" dirty="0">
              <a:latin typeface="Baskerville Old Face" pitchFamily="18" charset="0"/>
              <a:ea typeface="Times New Roman" charset="0"/>
            </a:endParaRPr>
          </a:p>
          <a:p>
            <a:pPr algn="l">
              <a:lnSpc>
                <a:spcPct val="80000"/>
              </a:lnSpc>
            </a:pPr>
            <a:endParaRPr lang="en-US" altLang="en-US" sz="700" dirty="0">
              <a:latin typeface="Baskerville Old Face" pitchFamily="18" charset="0"/>
              <a:ea typeface="Times New Roman" charset="0"/>
            </a:endParaRPr>
          </a:p>
          <a:p>
            <a:pPr algn="l">
              <a:lnSpc>
                <a:spcPct val="80000"/>
              </a:lnSpc>
            </a:pPr>
            <a:endParaRPr lang="en-US" altLang="en-US" sz="700" dirty="0">
              <a:latin typeface="Baskerville Old Face" pitchFamily="18" charset="0"/>
              <a:ea typeface="Times New Roman" charset="0"/>
            </a:endParaRPr>
          </a:p>
          <a:p>
            <a:pPr algn="l">
              <a:lnSpc>
                <a:spcPct val="80000"/>
              </a:lnSpc>
            </a:pPr>
            <a:endParaRPr lang="en-US" altLang="en-US" sz="700" dirty="0">
              <a:latin typeface="Baskerville Old Face" pitchFamily="18" charset="0"/>
              <a:ea typeface="Times New Roman" charset="0"/>
            </a:endParaRPr>
          </a:p>
          <a:p>
            <a:pPr algn="l">
              <a:lnSpc>
                <a:spcPct val="80000"/>
              </a:lnSpc>
            </a:pPr>
            <a:endParaRPr lang="en-US" altLang="en-US" sz="700" dirty="0">
              <a:latin typeface="Baskerville Old Face" pitchFamily="18" charset="0"/>
              <a:ea typeface="Times New Roman" charset="0"/>
            </a:endParaRPr>
          </a:p>
          <a:p>
            <a:pPr algn="l">
              <a:lnSpc>
                <a:spcPct val="80000"/>
              </a:lnSpc>
            </a:pPr>
            <a:endParaRPr lang="en-US" altLang="en-US" sz="700" dirty="0">
              <a:latin typeface="Baskerville Old Face" pitchFamily="18" charset="0"/>
              <a:ea typeface="Times New Roman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 sz="700" dirty="0">
                <a:latin typeface="Baskerville Old Face" pitchFamily="18" charset="0"/>
                <a:ea typeface="Times New Roman" charset="0"/>
              </a:rPr>
              <a:t> </a:t>
            </a:r>
            <a:r>
              <a:rPr lang="en-US" altLang="en-US" sz="700" dirty="0" smtClean="0">
                <a:latin typeface="Baskerville Old Face" pitchFamily="18" charset="0"/>
                <a:ea typeface="Times New Roman" charset="0"/>
              </a:rPr>
              <a:t>  </a:t>
            </a:r>
          </a:p>
          <a:p>
            <a:pPr algn="l">
              <a:lnSpc>
                <a:spcPct val="80000"/>
              </a:lnSpc>
            </a:pPr>
            <a:endParaRPr lang="en-US" altLang="en-US" sz="700" b="1" dirty="0">
              <a:latin typeface="Baskerville Old Face" pitchFamily="18" charset="0"/>
              <a:ea typeface="Times New Roman" charset="0"/>
            </a:endParaRPr>
          </a:p>
          <a:p>
            <a:pPr algn="l">
              <a:lnSpc>
                <a:spcPct val="80000"/>
              </a:lnSpc>
            </a:pPr>
            <a:endParaRPr lang="en-US" altLang="en-US" sz="700" b="1" dirty="0" smtClean="0">
              <a:latin typeface="Baskerville Old Face" pitchFamily="18" charset="0"/>
              <a:ea typeface="Times New Roman" charset="0"/>
            </a:endParaRPr>
          </a:p>
          <a:p>
            <a:pPr algn="l">
              <a:lnSpc>
                <a:spcPct val="80000"/>
              </a:lnSpc>
            </a:pPr>
            <a:endParaRPr lang="en-US" altLang="en-US" sz="700" b="1" dirty="0">
              <a:latin typeface="Baskerville Old Face" pitchFamily="18" charset="0"/>
              <a:ea typeface="Times New Roman" charset="0"/>
            </a:endParaRPr>
          </a:p>
          <a:p>
            <a:pPr algn="l">
              <a:lnSpc>
                <a:spcPct val="80000"/>
              </a:lnSpc>
            </a:pPr>
            <a:endParaRPr lang="en-US" altLang="en-US" sz="700" b="1" dirty="0" smtClean="0">
              <a:latin typeface="Baskerville Old Face" pitchFamily="18" charset="0"/>
              <a:ea typeface="Times New Roman" charset="0"/>
            </a:endParaRPr>
          </a:p>
          <a:p>
            <a:pPr algn="l">
              <a:lnSpc>
                <a:spcPct val="80000"/>
              </a:lnSpc>
            </a:pPr>
            <a:endParaRPr lang="en-US" altLang="en-US" sz="700" b="1" dirty="0">
              <a:latin typeface="Baskerville Old Face" pitchFamily="18" charset="0"/>
              <a:ea typeface="Times New Roman" charset="0"/>
            </a:endParaRPr>
          </a:p>
        </p:txBody>
      </p:sp>
      <p:pic>
        <p:nvPicPr>
          <p:cNvPr id="17411" name="Imagem 17410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4000500" y="260648"/>
            <a:ext cx="98107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12" name="CaixaDeTexto 17411"/>
          <p:cNvSpPr txBox="1">
            <a:spLocks noGrp="1"/>
          </p:cNvSpPr>
          <p:nvPr/>
        </p:nvSpPr>
        <p:spPr>
          <a:xfrm>
            <a:off x="2483768" y="6356350"/>
            <a:ext cx="3536032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r>
              <a:rPr lang="en-US" altLang="en-US" sz="1200" dirty="0" smtClean="0">
                <a:solidFill>
                  <a:srgbClr val="D1EAEE"/>
                </a:solidFill>
                <a:latin typeface="Baskerville Old Face" pitchFamily="18" charset="0"/>
                <a:ea typeface="Arial" charset="0"/>
              </a:rPr>
              <a:t>GPIEST </a:t>
            </a:r>
            <a:r>
              <a:rPr lang="en-US" altLang="en-US" sz="1200" dirty="0" smtClean="0">
                <a:solidFill>
                  <a:srgbClr val="D1EAEE"/>
                </a:solidFill>
                <a:latin typeface="Baskerville Old Face" pitchFamily="18" charset="0"/>
                <a:ea typeface="Arial" charset="0"/>
              </a:rPr>
              <a:t>LUNDA-NORTE-DUNDO/JULHO 2019</a:t>
            </a:r>
            <a:endParaRPr lang="en-US" altLang="en-US" sz="1200" dirty="0">
              <a:solidFill>
                <a:srgbClr val="D1EAEE"/>
              </a:solidFill>
              <a:latin typeface="Baskerville Old Face" pitchFamily="18" charset="0"/>
              <a:ea typeface="Arial" charset="0"/>
            </a:endParaRPr>
          </a:p>
        </p:txBody>
      </p:sp>
      <p:sp>
        <p:nvSpPr>
          <p:cNvPr id="17413" name="CaixaDeTexto 17412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pPr algn="r"/>
            <a:fld id="{12FF1C42-D199-2029-1256-587298610EC3}" type="slidenum">
              <a:rPr lang="en-US" altLang="en-US" sz="1200" dirty="0">
                <a:solidFill>
                  <a:srgbClr val="D1EAEE"/>
                </a:solidFill>
                <a:latin typeface="Arial" charset="0"/>
                <a:ea typeface="Arial" charset="0"/>
              </a:rPr>
              <a:pPr algn="r"/>
              <a:t>1</a:t>
            </a:fld>
            <a:endParaRPr lang="en-US" altLang="en-US" sz="1200" dirty="0">
              <a:solidFill>
                <a:srgbClr val="D1EAEE"/>
              </a:solidFill>
              <a:latin typeface="Arial" charset="0"/>
              <a:ea typeface="Arial" charset="0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0" y="1142984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REPÚBLICA DE ANGOLA</a:t>
            </a:r>
            <a:endParaRPr lang="pt-PT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41828" y="1785926"/>
            <a:ext cx="91021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GOVERNO DA PROVÍNCIA DA LUNDA-NORTE</a:t>
            </a:r>
            <a:endParaRPr lang="pt-PT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0" y="2428868"/>
            <a:ext cx="9144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GABINTE PROVINCIAL DE INFRA-ESTRUTURAS E SERVIÇOS TÉCNICOS</a:t>
            </a:r>
            <a:endParaRPr lang="pt-PT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0" y="3000372"/>
            <a:ext cx="9144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r>
              <a:rPr lang="pt-PT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º </a:t>
            </a:r>
            <a:r>
              <a:rPr lang="pt-PT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CONSELHO CONSULTIVO DO </a:t>
            </a:r>
            <a:r>
              <a:rPr lang="pt-PT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MINEA-LUANDA  DE 26 </a:t>
            </a:r>
            <a:r>
              <a:rPr lang="pt-PT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pt-PT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 DE JULHO </a:t>
            </a:r>
            <a:r>
              <a:rPr lang="pt-PT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pt-PT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2019</a:t>
            </a:r>
            <a:endParaRPr lang="pt-PT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0" y="435769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ÁGUA E ENERGIA “MELHORIA DO SERVIÇO COM FOCO NA SUSTENTABILIDADE</a:t>
            </a:r>
            <a:endParaRPr lang="pt-PT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8433"/>
          <p:cNvSpPr>
            <a:spLocks noGrp="1"/>
          </p:cNvSpPr>
          <p:nvPr>
            <p:ph type="title" idx="4294967295"/>
          </p:nvPr>
        </p:nvSpPr>
        <p:spPr>
          <a:xfrm>
            <a:off x="539552" y="548680"/>
            <a:ext cx="8280920" cy="864096"/>
          </a:xfrm>
          <a:ln/>
        </p:spPr>
        <p:txBody>
          <a:bodyPr wrap="square" lIns="0" tIns="45720" rIns="0" bIns="0" anchor="b" anchorCtr="0"/>
          <a:lstStyle/>
          <a:p>
            <a:r>
              <a:rPr lang="en-US" altLang="en-US" sz="2200" dirty="0">
                <a:latin typeface="Times New Roman" charset="0"/>
                <a:ea typeface="Times New Roman" charset="0"/>
              </a:rPr>
              <a:t>  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DADOS POPULACIONAIS DA PROVINCIA 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Espaço Reservado para Conteúdo 18434"/>
          <p:cNvSpPr>
            <a:spLocks noGrp="1"/>
          </p:cNvSpPr>
          <p:nvPr>
            <p:ph idx="4294967295"/>
          </p:nvPr>
        </p:nvSpPr>
        <p:spPr>
          <a:xfrm>
            <a:off x="428596" y="1340768"/>
            <a:ext cx="8229600" cy="5374380"/>
          </a:xfrm>
          <a:ln/>
        </p:spPr>
        <p:txBody>
          <a:bodyPr wrap="square" lIns="91440" tIns="45720" rIns="91440" bIns="45720" anchor="t" anchorCtr="0"/>
          <a:lstStyle/>
          <a:p>
            <a:pPr algn="just">
              <a:lnSpc>
                <a:spcPct val="150000"/>
              </a:lnSpc>
              <a:buFont typeface="Wingdings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  <a:latin typeface="Baskerville Old Face" pitchFamily="18" charset="0"/>
                <a:ea typeface="Times New Roman" charset="0"/>
              </a:rPr>
              <a:t> </a:t>
            </a:r>
            <a:r>
              <a:rPr lang="pt-PT" sz="2000" dirty="0" smtClean="0"/>
              <a:t>Geograficamente a Província da Lunda-Norte situa-se no Nordeste de Angola, fazendo fronteira a Norte e a Este com a República Democrática do Congo, a Sul com a Província da Lunda-Sul e a Oeste com a Província de Malange. A sua capital é a cidade do Dundo, e está dividida administrativamente, em 10 (dez) </a:t>
            </a:r>
            <a:r>
              <a:rPr lang="pt-PT" sz="2000" dirty="0" smtClean="0"/>
              <a:t>Municípios, </a:t>
            </a:r>
            <a:r>
              <a:rPr lang="pt-PT" sz="2000" dirty="0" smtClean="0"/>
              <a:t>25 (vinte  cinco) Comunas,  e 3 (três) distritos urbanos. E ocupa uma área territorial de 103.760Km2,  com uma população estimada em 862.555 habitantes do senso de 2014.</a:t>
            </a:r>
            <a:endParaRPr lang="en-US" altLang="en-US" sz="2800" dirty="0" smtClean="0">
              <a:solidFill>
                <a:srgbClr val="000000"/>
              </a:solidFill>
              <a:latin typeface="Baskerville Old Face" pitchFamily="18" charset="0"/>
              <a:ea typeface="Times New Roman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altLang="en-US" sz="2000" dirty="0">
              <a:solidFill>
                <a:srgbClr val="000000"/>
              </a:solidFill>
              <a:latin typeface="Baskerville Old Face" pitchFamily="18" charset="0"/>
              <a:ea typeface="Times New Roman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en-US" altLang="en-US" sz="2000" dirty="0">
              <a:solidFill>
                <a:srgbClr val="000000"/>
              </a:solidFill>
              <a:latin typeface="Baskerville Old Face" pitchFamily="18" charset="0"/>
              <a:ea typeface="Times New Roman" charset="0"/>
            </a:endParaRPr>
          </a:p>
        </p:txBody>
      </p:sp>
      <p:sp>
        <p:nvSpPr>
          <p:cNvPr id="18436" name="CaixaDeTexto 18435"/>
          <p:cNvSpPr txBox="1">
            <a:spLocks noGrp="1"/>
          </p:cNvSpPr>
          <p:nvPr/>
        </p:nvSpPr>
        <p:spPr>
          <a:xfrm>
            <a:off x="2667000" y="6356350"/>
            <a:ext cx="3905264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r>
              <a:rPr lang="en-US" altLang="en-US" sz="1200" dirty="0" smtClean="0">
                <a:solidFill>
                  <a:srgbClr val="045C75"/>
                </a:solidFill>
                <a:latin typeface="Baskerville Old Face" pitchFamily="18" charset="0"/>
                <a:ea typeface="Arial" charset="0"/>
              </a:rPr>
              <a:t>GPIEST </a:t>
            </a:r>
            <a:r>
              <a:rPr lang="en-US" altLang="en-US" sz="1200" dirty="0" smtClean="0">
                <a:solidFill>
                  <a:srgbClr val="045C75"/>
                </a:solidFill>
                <a:latin typeface="Baskerville Old Face" pitchFamily="18" charset="0"/>
                <a:ea typeface="Arial" charset="0"/>
              </a:rPr>
              <a:t>LUNDA-NORTE-DUNDO/JULHO 2019</a:t>
            </a:r>
            <a:endParaRPr lang="en-US" altLang="en-US" sz="1200" dirty="0">
              <a:solidFill>
                <a:srgbClr val="045C75"/>
              </a:solidFill>
              <a:latin typeface="Baskerville Old Face" pitchFamily="18" charset="0"/>
              <a:ea typeface="Arial" charset="0"/>
            </a:endParaRPr>
          </a:p>
        </p:txBody>
      </p:sp>
      <p:sp>
        <p:nvSpPr>
          <p:cNvPr id="18437" name="CaixaDeTexto 18436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pPr algn="r"/>
            <a:fld id="{12FF1C42-D199-3053-1361-587298610EC3}" type="slidenum">
              <a:rPr lang="en-US" altLang="en-US" sz="1200" dirty="0">
                <a:solidFill>
                  <a:srgbClr val="045C75"/>
                </a:solidFill>
                <a:latin typeface="Arial" charset="0"/>
                <a:ea typeface="Arial" charset="0"/>
              </a:rPr>
              <a:pPr algn="r"/>
              <a:t>2</a:t>
            </a:fld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20481"/>
          <p:cNvSpPr>
            <a:spLocks noGrp="1"/>
          </p:cNvSpPr>
          <p:nvPr>
            <p:ph type="title" idx="4294967295"/>
          </p:nvPr>
        </p:nvSpPr>
        <p:spPr>
          <a:xfrm>
            <a:off x="433394" y="476672"/>
            <a:ext cx="8229600" cy="720725"/>
          </a:xfrm>
          <a:ln/>
        </p:spPr>
        <p:txBody>
          <a:bodyPr wrap="square" lIns="0" tIns="45720" rIns="0" bIns="0" anchor="b" anchorCtr="0"/>
          <a:lstStyle/>
          <a:p>
            <a:pPr algn="ctr"/>
            <a:r>
              <a:rPr lang="en-US" altLang="en-US" sz="4500" b="1" dirty="0"/>
              <a:t> </a:t>
            </a:r>
            <a:r>
              <a:rPr dirty="0"/>
              <a:t/>
            </a:r>
            <a:br>
              <a:rPr dirty="0"/>
            </a:br>
            <a:r>
              <a:rPr lang="en-US" altLang="en-US" sz="2000" dirty="0">
                <a:latin typeface="Baskerville Old Face" pitchFamily="18" charset="0"/>
                <a:ea typeface="Times New Roman" charset="0"/>
              </a:rPr>
              <a:t>    </a:t>
            </a:r>
            <a:r>
              <a:rPr lang="en-US" altLang="en-US" sz="2000" dirty="0" smtClean="0">
                <a:latin typeface="Baskerville Old Face" pitchFamily="18" charset="0"/>
                <a:ea typeface="Times New Roman" charset="0"/>
              </a:rPr>
              <a:t/>
            </a:r>
            <a:br>
              <a:rPr lang="en-US" altLang="en-US" sz="2000" dirty="0" smtClean="0">
                <a:latin typeface="Baskerville Old Face" pitchFamily="18" charset="0"/>
                <a:ea typeface="Times New Roman" charset="0"/>
              </a:rPr>
            </a:br>
            <a:r>
              <a:rPr lang="en-US" altLang="en-US" sz="2000" dirty="0">
                <a:latin typeface="Baskerville Old Face" pitchFamily="18" charset="0"/>
                <a:ea typeface="Times New Roman" charset="0"/>
              </a:rPr>
              <a:t/>
            </a:r>
            <a:br>
              <a:rPr lang="en-US" altLang="en-US" sz="2000" dirty="0">
                <a:latin typeface="Baskerville Old Face" pitchFamily="18" charset="0"/>
                <a:ea typeface="Times New Roman" charset="0"/>
              </a:rPr>
            </a:br>
            <a:r>
              <a:rPr lang="en-US" altLang="en-US" sz="2000" dirty="0" smtClean="0">
                <a:latin typeface="Baskerville Old Face" pitchFamily="18" charset="0"/>
                <a:ea typeface="Times New Roman" charset="0"/>
              </a:rPr>
              <a:t/>
            </a:r>
            <a:br>
              <a:rPr lang="en-US" altLang="en-US" sz="2000" dirty="0" smtClean="0">
                <a:latin typeface="Baskerville Old Face" pitchFamily="18" charset="0"/>
                <a:ea typeface="Times New Roman" charset="0"/>
              </a:rPr>
            </a:br>
            <a:r>
              <a:rPr lang="en-US" altLang="en-US" sz="2000" dirty="0">
                <a:latin typeface="Baskerville Old Face" pitchFamily="18" charset="0"/>
                <a:ea typeface="Times New Roman" charset="0"/>
              </a:rPr>
              <a:t/>
            </a:r>
            <a:br>
              <a:rPr lang="en-US" altLang="en-US" sz="2000" dirty="0">
                <a:latin typeface="Baskerville Old Face" pitchFamily="18" charset="0"/>
                <a:ea typeface="Times New Roman" charset="0"/>
              </a:rPr>
            </a:br>
            <a:r>
              <a:rPr lang="en-US" altLang="en-US" sz="2000" dirty="0" smtClean="0">
                <a:latin typeface="Baskerville Old Face" pitchFamily="18" charset="0"/>
                <a:ea typeface="Times New Roman" charset="0"/>
              </a:rPr>
              <a:t/>
            </a:r>
            <a:br>
              <a:rPr lang="en-US" altLang="en-US" sz="2000" dirty="0" smtClean="0">
                <a:latin typeface="Baskerville Old Face" pitchFamily="18" charset="0"/>
                <a:ea typeface="Times New Roman" charset="0"/>
              </a:rPr>
            </a:br>
            <a:r>
              <a:rPr lang="en-US" altLang="en-US" sz="2000" dirty="0">
                <a:latin typeface="Baskerville Old Face" pitchFamily="18" charset="0"/>
                <a:ea typeface="Times New Roman" charset="0"/>
              </a:rPr>
              <a:t/>
            </a:r>
            <a:br>
              <a:rPr lang="en-US" altLang="en-US" sz="2000" dirty="0">
                <a:latin typeface="Baskerville Old Face" pitchFamily="18" charset="0"/>
                <a:ea typeface="Times New Roman" charset="0"/>
              </a:rPr>
            </a:br>
            <a:r>
              <a:rPr dirty="0">
                <a:latin typeface="Baskerville Old Face" pitchFamily="18" charset="0"/>
              </a:rPr>
              <a:t/>
            </a:r>
            <a:br>
              <a:rPr dirty="0">
                <a:latin typeface="Baskerville Old Face" pitchFamily="18" charset="0"/>
              </a:rPr>
            </a:br>
            <a:r>
              <a:rPr lang="pt-PT" sz="2800" dirty="0" smtClean="0">
                <a:latin typeface="Arial" pitchFamily="34" charset="0"/>
                <a:cs typeface="Arial" pitchFamily="34" charset="0"/>
              </a:rPr>
              <a:t>PROJECTOS EM CURSO</a:t>
            </a:r>
            <a:endParaRPr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Espaço Reservado para Conteúdo 20482"/>
          <p:cNvSpPr>
            <a:spLocks noGrp="1"/>
          </p:cNvSpPr>
          <p:nvPr>
            <p:ph idx="4294967295"/>
          </p:nvPr>
        </p:nvSpPr>
        <p:spPr>
          <a:xfrm>
            <a:off x="457201" y="1241425"/>
            <a:ext cx="8229599" cy="5616575"/>
          </a:xfrm>
          <a:ln/>
        </p:spPr>
        <p:txBody>
          <a:bodyPr wrap="square" lIns="91440" tIns="45720" rIns="91440" bIns="45720" anchor="t" anchorCtr="0"/>
          <a:lstStyle/>
          <a:p>
            <a:pPr algn="just"/>
            <a:r>
              <a:rPr lang="en-US" altLang="en-US" sz="2000" dirty="0" smtClean="0">
                <a:latin typeface="Baskerville Old Face" pitchFamily="18" charset="0"/>
                <a:ea typeface="Times New Roman" charset="0"/>
              </a:rPr>
              <a:t>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Construção, expansão e modernização do Aproveitamento Hidroeléctrica do Luachimo de 8,4 para 34 MW  e equipamentos hidromecânicos da referida barragem no municipio sede da província.</a:t>
            </a:r>
          </a:p>
          <a:p>
            <a:pPr algn="just"/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400" dirty="0" smtClean="0">
                <a:latin typeface="Arial" pitchFamily="34" charset="0"/>
                <a:cs typeface="Arial" pitchFamily="34" charset="0"/>
              </a:rPr>
              <a:t>Construção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de Central Térmica do Lucapa de 2 MW e reabilitação das linhas de média e baixa tensão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PT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400" dirty="0">
                <a:latin typeface="Arial" pitchFamily="34" charset="0"/>
                <a:cs typeface="Arial" pitchFamily="34" charset="0"/>
              </a:rPr>
              <a:t>Construção de Central Térmica do Nzagi (cambulo) de 2 MW e reabilitação das linhas de média e baixa tensão.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altLang="en-US" sz="2000" dirty="0">
              <a:latin typeface="Baskerville Old Face" pitchFamily="18" charset="0"/>
              <a:ea typeface="Times New Roman" charset="0"/>
            </a:endParaRPr>
          </a:p>
        </p:txBody>
      </p:sp>
      <p:sp>
        <p:nvSpPr>
          <p:cNvPr id="20484" name="CaixaDeTexto 20483"/>
          <p:cNvSpPr txBox="1">
            <a:spLocks noGrp="1"/>
          </p:cNvSpPr>
          <p:nvPr/>
        </p:nvSpPr>
        <p:spPr>
          <a:xfrm>
            <a:off x="2667000" y="6356350"/>
            <a:ext cx="3762388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r>
              <a:rPr lang="en-US" altLang="en-US" sz="1200" dirty="0" smtClean="0">
                <a:solidFill>
                  <a:srgbClr val="045C75"/>
                </a:solidFill>
                <a:latin typeface="Arial" charset="0"/>
                <a:ea typeface="Arial" charset="0"/>
              </a:rPr>
              <a:t>GPIEST </a:t>
            </a:r>
            <a:r>
              <a:rPr lang="en-US" altLang="en-US" sz="1200" dirty="0" smtClean="0">
                <a:solidFill>
                  <a:srgbClr val="045C75"/>
                </a:solidFill>
                <a:latin typeface="Arial" charset="0"/>
                <a:ea typeface="Arial" charset="0"/>
              </a:rPr>
              <a:t>LUNDA-NORTE-DUNDO/JULHO  2019</a:t>
            </a:r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  <p:sp>
        <p:nvSpPr>
          <p:cNvPr id="20485" name="CaixaDeTexto 20484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pPr algn="r"/>
            <a:fld id="{12FF1C42-D199-1005-1259-587298610EC3}" type="slidenum">
              <a:rPr lang="en-US" altLang="en-US" sz="1200" dirty="0">
                <a:solidFill>
                  <a:srgbClr val="045C75"/>
                </a:solidFill>
                <a:latin typeface="Arial" charset="0"/>
                <a:ea typeface="Arial" charset="0"/>
              </a:rPr>
              <a:pPr algn="r"/>
              <a:t>3</a:t>
            </a:fld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2048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1152128"/>
          </a:xfrm>
          <a:ln/>
        </p:spPr>
        <p:txBody>
          <a:bodyPr wrap="square" lIns="0" tIns="45720" rIns="0" bIns="0" anchor="b" anchorCtr="0"/>
          <a:lstStyle/>
          <a:p>
            <a:pPr algn="ctr"/>
            <a:r>
              <a:rPr lang="en-US" altLang="en-US" sz="4500" b="1" dirty="0"/>
              <a:t> </a:t>
            </a:r>
            <a:r>
              <a:rPr dirty="0"/>
              <a:t/>
            </a:r>
            <a:br>
              <a:rPr dirty="0"/>
            </a:br>
            <a:r>
              <a:rPr lang="en-US" altLang="en-US" sz="2000" dirty="0">
                <a:latin typeface="Arial" pitchFamily="34" charset="0"/>
                <a:ea typeface="Times New Roman" charset="0"/>
                <a:cs typeface="Arial" pitchFamily="34" charset="0"/>
              </a:rPr>
              <a:t>    </a:t>
            </a:r>
            <a:r>
              <a:rPr lang="en-US" altLang="en-US" sz="2000" dirty="0" smtClean="0">
                <a:latin typeface="Arial" pitchFamily="34" charset="0"/>
                <a:ea typeface="Times New Roman" charset="0"/>
                <a:cs typeface="Arial" pitchFamily="34" charset="0"/>
              </a:rPr>
              <a:t/>
            </a:r>
            <a:br>
              <a:rPr lang="en-US" altLang="en-US" sz="2000" dirty="0" smtClean="0">
                <a:latin typeface="Arial" pitchFamily="34" charset="0"/>
                <a:ea typeface="Times New Roman" charset="0"/>
                <a:cs typeface="Arial" pitchFamily="34" charset="0"/>
              </a:rPr>
            </a:br>
            <a:r>
              <a:rPr lang="en-US" altLang="en-US" sz="2000" dirty="0">
                <a:latin typeface="Arial" pitchFamily="34" charset="0"/>
                <a:ea typeface="Times New Roman" charset="0"/>
                <a:cs typeface="Arial" pitchFamily="34" charset="0"/>
              </a:rPr>
              <a:t/>
            </a:r>
            <a:br>
              <a:rPr lang="en-US" altLang="en-US" sz="2000" dirty="0">
                <a:latin typeface="Arial" pitchFamily="34" charset="0"/>
                <a:ea typeface="Times New Roman" charset="0"/>
                <a:cs typeface="Arial" pitchFamily="34" charset="0"/>
              </a:rPr>
            </a:br>
            <a:r>
              <a:rPr lang="en-US" altLang="en-US" sz="2000" dirty="0" smtClean="0">
                <a:latin typeface="Arial" pitchFamily="34" charset="0"/>
                <a:ea typeface="Times New Roman" charset="0"/>
                <a:cs typeface="Arial" pitchFamily="34" charset="0"/>
              </a:rPr>
              <a:t/>
            </a:r>
            <a:br>
              <a:rPr lang="en-US" altLang="en-US" sz="2000" dirty="0" smtClean="0">
                <a:latin typeface="Arial" pitchFamily="34" charset="0"/>
                <a:ea typeface="Times New Roman" charset="0"/>
                <a:cs typeface="Arial" pitchFamily="34" charset="0"/>
              </a:rPr>
            </a:b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PROJECTOS 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EM PERSPECTIVA (COM/SEM ESTUDO)</a:t>
            </a:r>
            <a:r>
              <a:rPr sz="2800" dirty="0">
                <a:latin typeface="Arial" pitchFamily="34" charset="0"/>
                <a:cs typeface="Arial" pitchFamily="34" charset="0"/>
              </a:rPr>
              <a:t/>
            </a:r>
            <a:br>
              <a:rPr sz="2800" dirty="0">
                <a:latin typeface="Arial" pitchFamily="34" charset="0"/>
                <a:cs typeface="Arial" pitchFamily="34" charset="0"/>
              </a:rPr>
            </a:br>
            <a:endParaRPr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Espaço Reservado para Conteúdo 20482"/>
          <p:cNvSpPr>
            <a:spLocks noGrp="1"/>
          </p:cNvSpPr>
          <p:nvPr>
            <p:ph idx="4294967295"/>
          </p:nvPr>
        </p:nvSpPr>
        <p:spPr>
          <a:xfrm>
            <a:off x="468313" y="1628800"/>
            <a:ext cx="8496175" cy="5113313"/>
          </a:xfrm>
          <a:ln/>
        </p:spPr>
        <p:txBody>
          <a:bodyPr wrap="square" lIns="91440" tIns="45720" rIns="91440" bIns="45720" anchor="t" anchorCtr="0"/>
          <a:lstStyle/>
          <a:p>
            <a:r>
              <a:rPr lang="pt-PT" sz="2400" dirty="0"/>
              <a:t>Estudo de viabilidade para construção de uma hídrica no rio Cuango nas quedas do vuca no município do Cuango em estado avançado.</a:t>
            </a:r>
          </a:p>
          <a:p>
            <a:r>
              <a:rPr lang="pt-PT" sz="2400" dirty="0"/>
              <a:t>Projecto Hidroluapasso que compreende três Centrais do Camanenga, Luapasso e Samuela (com 81 MW) nos rios Luachimo e Chicapa no Município do Lucapa.  </a:t>
            </a:r>
          </a:p>
          <a:p>
            <a:r>
              <a:rPr lang="pt-PT" sz="2400" dirty="0"/>
              <a:t>Construção de Linha de transporte Energia Eléctrica AT a 220KV que constituirá o Sistema Eléctrico do Leste com origem na Central Hidroeléctrica do Luachimo e término na Central Hidroeléctrica do Chiumbué/Dala Lunda – Sul. </a:t>
            </a:r>
          </a:p>
          <a:p>
            <a:r>
              <a:rPr lang="pt-PT" sz="2400" dirty="0"/>
              <a:t>Electrificação das zonas densamente povoadas, através de energia solar (fotovoltaicas</a:t>
            </a:r>
            <a:r>
              <a:rPr lang="pt-PT" sz="2400" dirty="0" smtClean="0"/>
              <a:t>).</a:t>
            </a:r>
          </a:p>
          <a:p>
            <a:endParaRPr lang="pt-PT" sz="2400" dirty="0"/>
          </a:p>
        </p:txBody>
      </p:sp>
      <p:sp>
        <p:nvSpPr>
          <p:cNvPr id="20484" name="CaixaDeTexto 20483"/>
          <p:cNvSpPr txBox="1">
            <a:spLocks noGrp="1"/>
          </p:cNvSpPr>
          <p:nvPr/>
        </p:nvSpPr>
        <p:spPr>
          <a:xfrm>
            <a:off x="2667000" y="6356350"/>
            <a:ext cx="3976702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r>
              <a:rPr lang="en-US" altLang="en-US" sz="1200" dirty="0" smtClean="0">
                <a:solidFill>
                  <a:srgbClr val="045C75"/>
                </a:solidFill>
                <a:latin typeface="Arial" charset="0"/>
                <a:ea typeface="Arial" charset="0"/>
              </a:rPr>
              <a:t>GPIEST </a:t>
            </a:r>
            <a:r>
              <a:rPr lang="en-US" altLang="en-US" sz="1200" dirty="0" smtClean="0">
                <a:solidFill>
                  <a:srgbClr val="045C75"/>
                </a:solidFill>
                <a:latin typeface="Arial" charset="0"/>
                <a:ea typeface="Arial" charset="0"/>
              </a:rPr>
              <a:t>LUNDA-NORTE-DUNDO/JULHO 2019</a:t>
            </a:r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  <p:sp>
        <p:nvSpPr>
          <p:cNvPr id="20485" name="CaixaDeTexto 20484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pPr algn="r"/>
            <a:fld id="{12FF1C42-D199-1005-1259-587298610EC3}" type="slidenum">
              <a:rPr lang="en-US" altLang="en-US" sz="1200" dirty="0">
                <a:solidFill>
                  <a:srgbClr val="045C75"/>
                </a:solidFill>
                <a:latin typeface="Arial" charset="0"/>
                <a:ea typeface="Arial" charset="0"/>
              </a:rPr>
              <a:pPr algn="r"/>
              <a:t>4</a:t>
            </a:fld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21505"/>
          <p:cNvSpPr>
            <a:spLocks noGrp="1"/>
          </p:cNvSpPr>
          <p:nvPr>
            <p:ph idx="4294967295"/>
          </p:nvPr>
        </p:nvSpPr>
        <p:spPr>
          <a:xfrm>
            <a:off x="251520" y="332656"/>
            <a:ext cx="8713092" cy="6023694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sz="2400" dirty="0">
                <a:latin typeface="Times New Roman" charset="0"/>
                <a:ea typeface="Times New Roman" charset="0"/>
              </a:rPr>
              <a:t> </a:t>
            </a:r>
            <a:r>
              <a:rPr lang="pt-PT" sz="2000" dirty="0"/>
              <a:t>Construção da Linha de transporte de alta tensão a partir do Aproveitamento Hidroeléctrico de Capanda Malange via Caculama para abastecer energia os Municípios do Sul da Província, designadamente, Xá-Muteba, Cuango e Capenda-Camulemba.</a:t>
            </a:r>
          </a:p>
          <a:p>
            <a:r>
              <a:rPr lang="pt-PT" sz="2000" dirty="0"/>
              <a:t> 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altLang="en-US" sz="2000" dirty="0">
              <a:latin typeface="Times New Roman" charset="0"/>
              <a:ea typeface="Times New Roman" charset="0"/>
            </a:endParaRPr>
          </a:p>
          <a:p>
            <a:pPr algn="just">
              <a:lnSpc>
                <a:spcPct val="150000"/>
              </a:lnSpc>
              <a:buFont typeface="Wingdings" charset="2"/>
              <a:buChar char="q"/>
            </a:pPr>
            <a:endParaRPr lang="en-US" altLang="en-US" sz="2000" dirty="0">
              <a:latin typeface="Times New Roman" charset="0"/>
              <a:ea typeface="Times New Roman" charset="0"/>
            </a:endParaRPr>
          </a:p>
        </p:txBody>
      </p:sp>
      <p:sp>
        <p:nvSpPr>
          <p:cNvPr id="21507" name="CaixaDeTexto 21506"/>
          <p:cNvSpPr txBox="1">
            <a:spLocks noGrp="1"/>
          </p:cNvSpPr>
          <p:nvPr/>
        </p:nvSpPr>
        <p:spPr>
          <a:xfrm>
            <a:off x="2667000" y="6356350"/>
            <a:ext cx="4262454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r>
              <a:rPr lang="en-US" altLang="en-US" sz="1200" dirty="0" smtClean="0">
                <a:solidFill>
                  <a:srgbClr val="045C75"/>
                </a:solidFill>
                <a:latin typeface="Arial" charset="0"/>
                <a:ea typeface="Arial" charset="0"/>
              </a:rPr>
              <a:t>GPIEST </a:t>
            </a:r>
            <a:r>
              <a:rPr lang="en-US" altLang="en-US" sz="1200" dirty="0" smtClean="0">
                <a:solidFill>
                  <a:srgbClr val="045C75"/>
                </a:solidFill>
                <a:latin typeface="Arial" charset="0"/>
                <a:ea typeface="Arial" charset="0"/>
              </a:rPr>
              <a:t>LUNDA-NORTE-DUNDO/JULHO 2019</a:t>
            </a:r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  <p:sp>
        <p:nvSpPr>
          <p:cNvPr id="21508" name="CaixaDeTexto 21507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pPr algn="r"/>
            <a:fld id="{12FF1C42-D199-2028-1276-587298610EC3}" type="slidenum">
              <a:rPr lang="en-US" altLang="en-US" sz="1200" dirty="0">
                <a:solidFill>
                  <a:srgbClr val="045C75"/>
                </a:solidFill>
                <a:latin typeface="Arial" charset="0"/>
                <a:ea typeface="Arial" charset="0"/>
              </a:rPr>
              <a:pPr algn="r"/>
              <a:t>5</a:t>
            </a:fld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22529"/>
          <p:cNvSpPr>
            <a:spLocks noGrp="1"/>
          </p:cNvSpPr>
          <p:nvPr>
            <p:ph type="title" idx="4294967295"/>
          </p:nvPr>
        </p:nvSpPr>
        <p:spPr>
          <a:xfrm>
            <a:off x="250825" y="620688"/>
            <a:ext cx="8893175" cy="812038"/>
          </a:xfrm>
          <a:ln/>
        </p:spPr>
        <p:txBody>
          <a:bodyPr wrap="square" lIns="0" tIns="45720" rIns="0" bIns="0" anchor="b" anchorCtr="0"/>
          <a:lstStyle/>
          <a:p>
            <a:pPr algn="ctr"/>
            <a:r>
              <a:rPr dirty="0">
                <a:latin typeface="Baskerville Old Face" pitchFamily="18" charset="0"/>
              </a:rPr>
              <a:t/>
            </a:r>
            <a:br>
              <a:rPr dirty="0">
                <a:latin typeface="Baskerville Old Face" pitchFamily="18" charset="0"/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        </a:t>
            </a:r>
            <a:r>
              <a:rPr dirty="0"/>
              <a:t/>
            </a:r>
            <a:br>
              <a:rPr dirty="0"/>
            </a:b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INDICADORES 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DE ENERGIA A NÍVEL PROVINCIAL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Espaço Reservado para Conteúdo 22530"/>
          <p:cNvSpPr>
            <a:spLocks noGrp="1"/>
          </p:cNvSpPr>
          <p:nvPr>
            <p:ph idx="4294967295"/>
          </p:nvPr>
        </p:nvSpPr>
        <p:spPr>
          <a:xfrm>
            <a:off x="571500" y="4725144"/>
            <a:ext cx="8280400" cy="1440160"/>
          </a:xfrm>
          <a:ln/>
        </p:spPr>
        <p:txBody>
          <a:bodyPr wrap="square" lIns="91440" tIns="45720" rIns="91440" bIns="45720" anchor="t" anchorCtr="0"/>
          <a:lstStyle/>
          <a:p>
            <a:pPr>
              <a:buNone/>
            </a:pPr>
            <a:r>
              <a:rPr lang="en-US" altLang="en-US" sz="3200" b="1" dirty="0">
                <a:latin typeface="Times New Roman" charset="0"/>
                <a:ea typeface="Times New Roman" charset="0"/>
              </a:rPr>
              <a:t> </a:t>
            </a:r>
          </a:p>
          <a:p>
            <a:pPr>
              <a:buNone/>
            </a:pPr>
            <a:r>
              <a:rPr lang="en-US" altLang="en-US" sz="2800" dirty="0"/>
              <a:t> 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Obs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: (a)- A Central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Térmica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não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fornece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dados.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CaixaDeTexto 22531"/>
          <p:cNvSpPr txBox="1">
            <a:spLocks noGrp="1"/>
          </p:cNvSpPr>
          <p:nvPr/>
        </p:nvSpPr>
        <p:spPr>
          <a:xfrm>
            <a:off x="2667000" y="6356350"/>
            <a:ext cx="4119578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r>
              <a:rPr lang="en-US" altLang="en-US" sz="1200" dirty="0" smtClean="0">
                <a:solidFill>
                  <a:srgbClr val="045C75"/>
                </a:solidFill>
                <a:latin typeface="Arial" charset="0"/>
                <a:ea typeface="Arial" charset="0"/>
              </a:rPr>
              <a:t>GPIEST </a:t>
            </a:r>
            <a:r>
              <a:rPr lang="en-US" altLang="en-US" sz="1200" dirty="0" smtClean="0">
                <a:solidFill>
                  <a:srgbClr val="045C75"/>
                </a:solidFill>
                <a:latin typeface="Arial" charset="0"/>
                <a:ea typeface="Arial" charset="0"/>
              </a:rPr>
              <a:t>LUNDA-NORTE-DUNDO/JULHO </a:t>
            </a:r>
            <a:r>
              <a:rPr lang="en-US" altLang="en-US" sz="1200" dirty="0" smtClean="0">
                <a:solidFill>
                  <a:srgbClr val="045C75"/>
                </a:solidFill>
                <a:latin typeface="Arial" charset="0"/>
                <a:ea typeface="Arial" charset="0"/>
              </a:rPr>
              <a:t>2018</a:t>
            </a:r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  <p:sp>
        <p:nvSpPr>
          <p:cNvPr id="22533" name="CaixaDeTexto 22532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pPr algn="r"/>
            <a:fld id="{12FF1C42-D199-3053-1260-587298610EC3}" type="slidenum">
              <a:rPr lang="en-US" altLang="en-US" sz="1200" dirty="0">
                <a:solidFill>
                  <a:srgbClr val="045C75"/>
                </a:solidFill>
                <a:latin typeface="Arial" charset="0"/>
                <a:ea typeface="Arial" charset="0"/>
              </a:rPr>
              <a:pPr algn="r"/>
              <a:t>6</a:t>
            </a:fld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060848"/>
            <a:ext cx="8424937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35841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636588"/>
          </a:xfrm>
          <a:ln/>
        </p:spPr>
        <p:txBody>
          <a:bodyPr wrap="square" lIns="0" tIns="45720" rIns="0" bIns="0" anchor="b" anchorCtr="0"/>
          <a:lstStyle/>
          <a:p>
            <a:pPr algn="ctr"/>
            <a:r>
              <a:rPr lang="en-US" altLang="en-US" sz="4500" b="1" dirty="0"/>
              <a:t> 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CONCLUSÕES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Espaço Reservado para Conteúdo 35842"/>
          <p:cNvSpPr>
            <a:spLocks noGrp="1"/>
          </p:cNvSpPr>
          <p:nvPr>
            <p:ph idx="4294967295"/>
          </p:nvPr>
        </p:nvSpPr>
        <p:spPr>
          <a:xfrm>
            <a:off x="457200" y="1557338"/>
            <a:ext cx="8229600" cy="4767262"/>
          </a:xfrm>
          <a:ln/>
        </p:spPr>
        <p:txBody>
          <a:bodyPr wrap="square" lIns="91440" tIns="45720" rIns="91440" bIns="45720" anchor="t" anchorCtr="0"/>
          <a:lstStyle/>
          <a:p>
            <a:pPr algn="just">
              <a:lnSpc>
                <a:spcPct val="150000"/>
              </a:lnSpc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   Não obstante os habituais constrangimentos, praticamente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comuns, considera se o trabalho desenvolvido positivo e no entantanto</a:t>
            </a:r>
            <a:r>
              <a:rPr lang="en-US" altLang="en-US" sz="2000" dirty="0" smtClean="0">
                <a:latin typeface="Times New Roman" charset="0"/>
                <a:ea typeface="Times New Roman" charset="0"/>
              </a:rPr>
              <a:t>,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é a</a:t>
            </a:r>
            <a:r>
              <a:rPr lang="en-US" altLang="en-US" sz="2000" dirty="0" smtClean="0">
                <a:latin typeface="Times New Roman" charset="0"/>
                <a:ea typeface="Times New Roman" charset="0"/>
              </a:rPr>
              <a:t> intenção do Governo da Província e do Executivo continuar  a construir, reabilitar e reforço das capacidades de produção, </a:t>
            </a:r>
            <a:r>
              <a:rPr lang="en-US" altLang="en-US" sz="2000" dirty="0" err="1" smtClean="0">
                <a:latin typeface="Times New Roman" charset="0"/>
                <a:ea typeface="Times New Roman" charset="0"/>
              </a:rPr>
              <a:t>redes</a:t>
            </a:r>
            <a:r>
              <a:rPr lang="en-US" altLang="en-US" sz="2000" dirty="0" smtClean="0">
                <a:latin typeface="Times New Roman" charset="0"/>
                <a:ea typeface="Times New Roman" charset="0"/>
              </a:rPr>
              <a:t> </a:t>
            </a:r>
            <a:r>
              <a:rPr lang="en-US" altLang="en-US" sz="2000" dirty="0" smtClean="0">
                <a:latin typeface="Times New Roman" charset="0"/>
                <a:ea typeface="Times New Roman" charset="0"/>
              </a:rPr>
              <a:t>de </a:t>
            </a:r>
            <a:r>
              <a:rPr lang="en-US" altLang="en-US" sz="2000" dirty="0" err="1" smtClean="0">
                <a:latin typeface="Times New Roman" charset="0"/>
                <a:ea typeface="Times New Roman" charset="0"/>
              </a:rPr>
              <a:t>transporte</a:t>
            </a:r>
            <a:r>
              <a:rPr lang="en-US" altLang="en-US" sz="2000" dirty="0" smtClean="0">
                <a:latin typeface="Times New Roman" charset="0"/>
                <a:ea typeface="Times New Roman" charset="0"/>
              </a:rPr>
              <a:t> </a:t>
            </a:r>
            <a:r>
              <a:rPr lang="en-US" altLang="en-US" sz="2000" dirty="0" smtClean="0">
                <a:latin typeface="Times New Roman" charset="0"/>
                <a:ea typeface="Times New Roman" charset="0"/>
              </a:rPr>
              <a:t>e </a:t>
            </a:r>
            <a:r>
              <a:rPr lang="en-US" altLang="en-US" sz="2000" dirty="0" smtClean="0">
                <a:latin typeface="Times New Roman" charset="0"/>
                <a:ea typeface="Times New Roman" charset="0"/>
              </a:rPr>
              <a:t>de distribuição para inverter o quadro de insuficiências e permitindo assim deste modo o desenvolvimento da Província.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Finalizando, julgamos que a coberto desta modesta contribuição, estamos elucidando os participantes aqui presentes relativamente à caracterização do nosso sector da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</a:rPr>
              <a:t>energia da Província da Lunda.</a:t>
            </a:r>
            <a:endParaRPr lang="en-US" altLang="en-US" sz="2000" dirty="0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altLang="en-US" sz="2000" dirty="0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  <a:p>
            <a:pPr algn="just">
              <a:lnSpc>
                <a:spcPct val="150000"/>
              </a:lnSpc>
              <a:buFont typeface="Wingdings" charset="2"/>
              <a:buChar char="q"/>
            </a:pPr>
            <a:endParaRPr lang="en-US" altLang="en-US" sz="2000" dirty="0">
              <a:solidFill>
                <a:srgbClr val="000000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35844" name="CaixaDeTexto 35843"/>
          <p:cNvSpPr txBox="1">
            <a:spLocks noGrp="1"/>
          </p:cNvSpPr>
          <p:nvPr/>
        </p:nvSpPr>
        <p:spPr>
          <a:xfrm>
            <a:off x="2667000" y="6356350"/>
            <a:ext cx="369095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r>
              <a:rPr lang="en-US" altLang="en-US" sz="1200" dirty="0" smtClean="0">
                <a:solidFill>
                  <a:srgbClr val="045C75"/>
                </a:solidFill>
                <a:latin typeface="Arial" charset="0"/>
                <a:ea typeface="Arial" charset="0"/>
              </a:rPr>
              <a:t>GPIEST </a:t>
            </a:r>
            <a:r>
              <a:rPr lang="en-US" altLang="en-US" sz="1200" dirty="0" smtClean="0">
                <a:solidFill>
                  <a:srgbClr val="045C75"/>
                </a:solidFill>
                <a:latin typeface="Arial" charset="0"/>
                <a:ea typeface="Arial" charset="0"/>
              </a:rPr>
              <a:t>LUNDA-NORTE-DUNDO/JULHO 2019</a:t>
            </a:r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  <p:sp>
        <p:nvSpPr>
          <p:cNvPr id="35845" name="CaixaDeTexto 35844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pPr algn="r"/>
            <a:fld id="{12FF1C42-D199-4077-1343-587298610EC3}" type="slidenum">
              <a:rPr lang="en-US" altLang="en-US" sz="1200" dirty="0">
                <a:solidFill>
                  <a:srgbClr val="045C75"/>
                </a:solidFill>
                <a:latin typeface="Arial" charset="0"/>
                <a:ea typeface="Arial" charset="0"/>
              </a:rPr>
              <a:pPr algn="r"/>
              <a:t>7</a:t>
            </a:fld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Conteúdo 36865"/>
          <p:cNvSpPr>
            <a:spLocks noGrp="1"/>
          </p:cNvSpPr>
          <p:nvPr>
            <p:ph idx="4294967295"/>
          </p:nvPr>
        </p:nvSpPr>
        <p:spPr>
          <a:xfrm>
            <a:off x="251520" y="1268760"/>
            <a:ext cx="8572560" cy="4656559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 anchorCtr="0"/>
          <a:lstStyle/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5400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MUITO OBRIGADO</a:t>
            </a:r>
          </a:p>
        </p:txBody>
      </p:sp>
      <p:sp>
        <p:nvSpPr>
          <p:cNvPr id="36867" name="CaixaDeTexto 36866"/>
          <p:cNvSpPr txBox="1">
            <a:spLocks noGrp="1"/>
          </p:cNvSpPr>
          <p:nvPr/>
        </p:nvSpPr>
        <p:spPr>
          <a:xfrm>
            <a:off x="2667000" y="6356350"/>
            <a:ext cx="3905264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r>
              <a:rPr lang="en-US" altLang="en-US" sz="1200" dirty="0" smtClean="0">
                <a:solidFill>
                  <a:srgbClr val="045C75"/>
                </a:solidFill>
                <a:latin typeface="Arial" charset="0"/>
                <a:ea typeface="Arial" charset="0"/>
              </a:rPr>
              <a:t>GPIEST-LUNDA-NORTE-DUNDO/JULHO 2019</a:t>
            </a:r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  <p:sp>
        <p:nvSpPr>
          <p:cNvPr id="36868" name="CaixaDeTexto 36867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/>
          <a:p>
            <a:pPr algn="r"/>
            <a:fld id="{12FF1C42-D199-1004-1359-587298610EC3}" type="slidenum">
              <a:rPr lang="en-US" altLang="en-US" sz="1200" dirty="0">
                <a:solidFill>
                  <a:srgbClr val="045C75"/>
                </a:solidFill>
                <a:latin typeface="Arial" charset="0"/>
                <a:ea typeface="Arial" charset="0"/>
              </a:rPr>
              <a:pPr algn="r"/>
              <a:t>8</a:t>
            </a:fld>
            <a:endParaRPr lang="en-US" altLang="en-US" sz="1200" dirty="0">
              <a:solidFill>
                <a:srgbClr val="045C75"/>
              </a:solidFill>
              <a:latin typeface="Arial" charset="0"/>
              <a:ea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DBF5F9"/>
      </a:dk2>
      <a:lt2>
        <a:srgbClr val="04617B"/>
      </a:lt2>
      <a:accent1>
        <a:srgbClr val="0F6FC6"/>
      </a:accent1>
      <a:accent2>
        <a:srgbClr val="009DD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DBF5F9"/>
      </a:dk2>
      <a:lt2>
        <a:srgbClr val="04617B"/>
      </a:lt2>
      <a:accent1>
        <a:srgbClr val="0F6FC6"/>
      </a:accent1>
      <a:accent2>
        <a:srgbClr val="009DD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476</Words>
  <Application>Microsoft Office PowerPoint</Application>
  <PresentationFormat>Apresentação na tela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8</vt:i4>
      </vt:variant>
    </vt:vector>
  </HeadingPairs>
  <TitlesOfParts>
    <vt:vector size="18" baseType="lpstr">
      <vt:lpstr>Arial</vt:lpstr>
      <vt:lpstr>Times New Roman</vt:lpstr>
      <vt:lpstr>Wingdings</vt:lpstr>
      <vt:lpstr>Wingdings 2</vt:lpstr>
      <vt:lpstr>Constantia</vt:lpstr>
      <vt:lpstr>Baskerville Old Face</vt:lpstr>
      <vt:lpstr>Calibri</vt:lpstr>
      <vt:lpstr/>
      <vt:lpstr/>
      <vt:lpstr/>
      <vt:lpstr>Apresentação do PowerPoint</vt:lpstr>
      <vt:lpstr>  DADOS POPULACIONAIS DA PROVINCIA </vt:lpstr>
      <vt:lpstr>             PROJECTOS EM CURSO</vt:lpstr>
      <vt:lpstr>         PROJECTOS EM PERSPECTIVA (COM/SEM ESTUDO) </vt:lpstr>
      <vt:lpstr>Apresentação do PowerPoint</vt:lpstr>
      <vt:lpstr>           INDICADORES DE ENERGIA A NÍVEL PROVINCIAL</vt:lpstr>
      <vt:lpstr> CONCLUSÕES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Paulino</dc:creator>
  <cp:lastModifiedBy>Domingos Dala</cp:lastModifiedBy>
  <cp:revision>204</cp:revision>
  <cp:lastPrinted>2019-07-24T15:37:09Z</cp:lastPrinted>
  <dcterms:modified xsi:type="dcterms:W3CDTF">2019-07-24T15:37:57Z</dcterms:modified>
</cp:coreProperties>
</file>