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317" r:id="rId2"/>
    <p:sldId id="303" r:id="rId3"/>
    <p:sldId id="282" r:id="rId4"/>
    <p:sldId id="301" r:id="rId5"/>
    <p:sldId id="290" r:id="rId6"/>
    <p:sldId id="300" r:id="rId7"/>
    <p:sldId id="302" r:id="rId8"/>
    <p:sldId id="304" r:id="rId9"/>
    <p:sldId id="310" r:id="rId10"/>
    <p:sldId id="316" r:id="rId11"/>
  </p:sldIdLst>
  <p:sldSz cx="9144000" cy="6858000" type="screen4x3"/>
  <p:notesSz cx="6858000" cy="9144000"/>
  <p:defaultTextStyle>
    <a:lvl1pPr>
      <a:defRPr>
        <a:latin typeface="+mj-lt"/>
        <a:ea typeface="+mj-ea"/>
        <a:cs typeface="+mj-cs"/>
        <a:sym typeface="Avenir Roman"/>
      </a:defRPr>
    </a:lvl1pPr>
    <a:lvl2pPr>
      <a:defRPr>
        <a:latin typeface="+mj-lt"/>
        <a:ea typeface="+mj-ea"/>
        <a:cs typeface="+mj-cs"/>
        <a:sym typeface="Avenir Roman"/>
      </a:defRPr>
    </a:lvl2pPr>
    <a:lvl3pPr>
      <a:defRPr>
        <a:latin typeface="+mj-lt"/>
        <a:ea typeface="+mj-ea"/>
        <a:cs typeface="+mj-cs"/>
        <a:sym typeface="Avenir Roman"/>
      </a:defRPr>
    </a:lvl3pPr>
    <a:lvl4pPr>
      <a:defRPr>
        <a:latin typeface="+mj-lt"/>
        <a:ea typeface="+mj-ea"/>
        <a:cs typeface="+mj-cs"/>
        <a:sym typeface="Avenir Roman"/>
      </a:defRPr>
    </a:lvl4pPr>
    <a:lvl5pPr>
      <a:defRPr>
        <a:latin typeface="+mj-lt"/>
        <a:ea typeface="+mj-ea"/>
        <a:cs typeface="+mj-cs"/>
        <a:sym typeface="Avenir Roman"/>
      </a:defRPr>
    </a:lvl5pPr>
    <a:lvl6pPr>
      <a:defRPr>
        <a:latin typeface="+mj-lt"/>
        <a:ea typeface="+mj-ea"/>
        <a:cs typeface="+mj-cs"/>
        <a:sym typeface="Avenir Roman"/>
      </a:defRPr>
    </a:lvl6pPr>
    <a:lvl7pPr>
      <a:defRPr>
        <a:latin typeface="+mj-lt"/>
        <a:ea typeface="+mj-ea"/>
        <a:cs typeface="+mj-cs"/>
        <a:sym typeface="Avenir Roman"/>
      </a:defRPr>
    </a:lvl7pPr>
    <a:lvl8pPr>
      <a:defRPr>
        <a:latin typeface="+mj-lt"/>
        <a:ea typeface="+mj-ea"/>
        <a:cs typeface="+mj-cs"/>
        <a:sym typeface="Avenir Roman"/>
      </a:defRPr>
    </a:lvl8pPr>
    <a:lvl9pPr>
      <a:defRPr>
        <a:latin typeface="+mj-lt"/>
        <a:ea typeface="+mj-ea"/>
        <a:cs typeface="+mj-cs"/>
        <a:sym typeface="Avenir Roman"/>
      </a:defRPr>
    </a:lvl9pPr>
  </p:defaultTextStyle>
  <p:extLst>
    <p:ext uri="{521415D9-36F7-43E2-AB2F-B90AF26B5E84}">
      <p14:sectionLst xmlns="" xmlns:p14="http://schemas.microsoft.com/office/powerpoint/2010/main">
        <p14:section name="Secção Predefinida" id="{1C11C89D-790E-4A71-B0E1-2A252CCD3608}">
          <p14:sldIdLst>
            <p14:sldId id="317"/>
            <p14:sldId id="303"/>
            <p14:sldId id="282"/>
            <p14:sldId id="301"/>
            <p14:sldId id="290"/>
            <p14:sldId id="300"/>
            <p14:sldId id="302"/>
            <p14:sldId id="304"/>
            <p14:sldId id="306"/>
            <p14:sldId id="310"/>
            <p14:sldId id="312"/>
            <p14:sldId id="31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ED3C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ED2CE"/>
          </a:solidFill>
        </a:fill>
      </a:tcStyle>
    </a:wholeTbl>
    <a:band2H>
      <a:tcTxStyle/>
      <a:tcStyle>
        <a:tcBdr/>
        <a:fill>
          <a:solidFill>
            <a:srgbClr val="F7EAE8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16349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16349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1634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C5D1D7"/>
              </a:solidFill>
              <a:prstDash val="solid"/>
              <a:bevel/>
            </a:ln>
          </a:left>
          <a:right>
            <a:ln w="12700" cap="flat">
              <a:solidFill>
                <a:srgbClr val="C5D1D7"/>
              </a:solidFill>
              <a:prstDash val="solid"/>
              <a:bevel/>
            </a:ln>
          </a:right>
          <a:top>
            <a:ln w="12700" cap="flat">
              <a:solidFill>
                <a:srgbClr val="C5D1D7"/>
              </a:solidFill>
              <a:prstDash val="solid"/>
              <a:bevel/>
            </a:ln>
          </a:top>
          <a:bottom>
            <a:ln w="12700" cap="flat">
              <a:solidFill>
                <a:srgbClr val="C5D1D7"/>
              </a:solidFill>
              <a:prstDash val="solid"/>
              <a:bevel/>
            </a:ln>
          </a:bottom>
          <a:insideH>
            <a:ln w="12700" cap="flat">
              <a:solidFill>
                <a:srgbClr val="C5D1D7"/>
              </a:solidFill>
              <a:prstDash val="solid"/>
              <a:bevel/>
            </a:ln>
          </a:insideH>
          <a:insideV>
            <a:ln w="12700" cap="flat">
              <a:solidFill>
                <a:srgbClr val="C5D1D7"/>
              </a:solidFill>
              <a:prstDash val="solid"/>
              <a:bevel/>
            </a:ln>
          </a:insideV>
        </a:tcBdr>
        <a:fill>
          <a:solidFill>
            <a:srgbClr val="EED2CE"/>
          </a:solidFill>
        </a:fill>
      </a:tcStyle>
    </a:wholeTbl>
    <a:band2H>
      <a:tcTxStyle/>
      <a:tcStyle>
        <a:tcBdr/>
        <a:fill>
          <a:solidFill>
            <a:srgbClr val="F7EAE8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C5D1D7"/>
      </a:tcTxStyle>
      <a:tcStyle>
        <a:tcBdr>
          <a:left>
            <a:ln w="12700" cap="flat">
              <a:solidFill>
                <a:srgbClr val="C5D1D7"/>
              </a:solidFill>
              <a:prstDash val="solid"/>
              <a:bevel/>
            </a:ln>
          </a:left>
          <a:right>
            <a:ln w="12700" cap="flat">
              <a:solidFill>
                <a:srgbClr val="C5D1D7"/>
              </a:solidFill>
              <a:prstDash val="solid"/>
              <a:bevel/>
            </a:ln>
          </a:right>
          <a:top>
            <a:ln w="12700" cap="flat">
              <a:solidFill>
                <a:srgbClr val="C5D1D7"/>
              </a:solidFill>
              <a:prstDash val="solid"/>
              <a:bevel/>
            </a:ln>
          </a:top>
          <a:bottom>
            <a:ln w="12700" cap="flat">
              <a:solidFill>
                <a:srgbClr val="C5D1D7"/>
              </a:solidFill>
              <a:prstDash val="solid"/>
              <a:bevel/>
            </a:ln>
          </a:bottom>
          <a:insideH>
            <a:ln w="12700" cap="flat">
              <a:solidFill>
                <a:srgbClr val="C5D1D7"/>
              </a:solidFill>
              <a:prstDash val="solid"/>
              <a:bevel/>
            </a:ln>
          </a:insideH>
          <a:insideV>
            <a:ln w="12700" cap="flat">
              <a:solidFill>
                <a:srgbClr val="C5D1D7"/>
              </a:solidFill>
              <a:prstDash val="solid"/>
              <a:bevel/>
            </a:ln>
          </a:insideV>
        </a:tcBdr>
        <a:fill>
          <a:solidFill>
            <a:srgbClr val="D16349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C5D1D7"/>
      </a:tcTxStyle>
      <a:tcStyle>
        <a:tcBdr>
          <a:left>
            <a:ln w="12700" cap="flat">
              <a:solidFill>
                <a:srgbClr val="C5D1D7"/>
              </a:solidFill>
              <a:prstDash val="solid"/>
              <a:bevel/>
            </a:ln>
          </a:left>
          <a:right>
            <a:ln w="12700" cap="flat">
              <a:solidFill>
                <a:srgbClr val="C5D1D7"/>
              </a:solidFill>
              <a:prstDash val="solid"/>
              <a:bevel/>
            </a:ln>
          </a:right>
          <a:top>
            <a:ln w="38100" cap="flat">
              <a:solidFill>
                <a:srgbClr val="C5D1D7"/>
              </a:solidFill>
              <a:prstDash val="solid"/>
              <a:bevel/>
            </a:ln>
          </a:top>
          <a:bottom>
            <a:ln w="12700" cap="flat">
              <a:solidFill>
                <a:srgbClr val="C5D1D7"/>
              </a:solidFill>
              <a:prstDash val="solid"/>
              <a:bevel/>
            </a:ln>
          </a:bottom>
          <a:insideH>
            <a:ln w="12700" cap="flat">
              <a:solidFill>
                <a:srgbClr val="C5D1D7"/>
              </a:solidFill>
              <a:prstDash val="solid"/>
              <a:bevel/>
            </a:ln>
          </a:insideH>
          <a:insideV>
            <a:ln w="12700" cap="flat">
              <a:solidFill>
                <a:srgbClr val="C5D1D7"/>
              </a:solidFill>
              <a:prstDash val="solid"/>
              <a:bevel/>
            </a:ln>
          </a:insideV>
        </a:tcBdr>
        <a:fill>
          <a:solidFill>
            <a:srgbClr val="D16349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C5D1D7"/>
      </a:tcTxStyle>
      <a:tcStyle>
        <a:tcBdr>
          <a:left>
            <a:ln w="12700" cap="flat">
              <a:solidFill>
                <a:srgbClr val="C5D1D7"/>
              </a:solidFill>
              <a:prstDash val="solid"/>
              <a:bevel/>
            </a:ln>
          </a:left>
          <a:right>
            <a:ln w="12700" cap="flat">
              <a:solidFill>
                <a:srgbClr val="C5D1D7"/>
              </a:solidFill>
              <a:prstDash val="solid"/>
              <a:bevel/>
            </a:ln>
          </a:right>
          <a:top>
            <a:ln w="12700" cap="flat">
              <a:solidFill>
                <a:srgbClr val="C5D1D7"/>
              </a:solidFill>
              <a:prstDash val="solid"/>
              <a:bevel/>
            </a:ln>
          </a:top>
          <a:bottom>
            <a:ln w="38100" cap="flat">
              <a:solidFill>
                <a:srgbClr val="C5D1D7"/>
              </a:solidFill>
              <a:prstDash val="solid"/>
              <a:bevel/>
            </a:ln>
          </a:bottom>
          <a:insideH>
            <a:ln w="12700" cap="flat">
              <a:solidFill>
                <a:srgbClr val="C5D1D7"/>
              </a:solidFill>
              <a:prstDash val="solid"/>
              <a:bevel/>
            </a:ln>
          </a:insideH>
          <a:insideV>
            <a:ln w="12700" cap="flat">
              <a:solidFill>
                <a:srgbClr val="C5D1D7"/>
              </a:solidFill>
              <a:prstDash val="solid"/>
              <a:bevel/>
            </a:ln>
          </a:insideV>
        </a:tcBdr>
        <a:fill>
          <a:solidFill>
            <a:srgbClr val="D16349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C5D1D7"/>
              </a:solidFill>
              <a:prstDash val="solid"/>
              <a:bevel/>
            </a:ln>
          </a:left>
          <a:right>
            <a:ln w="12700" cap="flat">
              <a:solidFill>
                <a:srgbClr val="C5D1D7"/>
              </a:solidFill>
              <a:prstDash val="solid"/>
              <a:bevel/>
            </a:ln>
          </a:right>
          <a:top>
            <a:ln w="12700" cap="flat">
              <a:solidFill>
                <a:srgbClr val="C5D1D7"/>
              </a:solidFill>
              <a:prstDash val="solid"/>
              <a:bevel/>
            </a:ln>
          </a:top>
          <a:bottom>
            <a:ln w="12700" cap="flat">
              <a:solidFill>
                <a:srgbClr val="C5D1D7"/>
              </a:solidFill>
              <a:prstDash val="solid"/>
              <a:bevel/>
            </a:ln>
          </a:bottom>
          <a:insideH>
            <a:ln w="12700" cap="flat">
              <a:solidFill>
                <a:srgbClr val="C5D1D7"/>
              </a:solidFill>
              <a:prstDash val="solid"/>
              <a:bevel/>
            </a:ln>
          </a:insideH>
          <a:insideV>
            <a:ln w="12700" cap="flat">
              <a:solidFill>
                <a:srgbClr val="C5D1D7"/>
              </a:solidFill>
              <a:prstDash val="solid"/>
              <a:bevel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C5D1D7"/>
      </a:tcTxStyle>
      <a:tcStyle>
        <a:tcBdr>
          <a:left>
            <a:ln w="12700" cap="flat">
              <a:solidFill>
                <a:srgbClr val="C5D1D7"/>
              </a:solidFill>
              <a:prstDash val="solid"/>
              <a:bevel/>
            </a:ln>
          </a:left>
          <a:right>
            <a:ln w="12700" cap="flat">
              <a:solidFill>
                <a:srgbClr val="C5D1D7"/>
              </a:solidFill>
              <a:prstDash val="solid"/>
              <a:bevel/>
            </a:ln>
          </a:right>
          <a:top>
            <a:ln w="12700" cap="flat">
              <a:solidFill>
                <a:srgbClr val="C5D1D7"/>
              </a:solidFill>
              <a:prstDash val="solid"/>
              <a:bevel/>
            </a:ln>
          </a:top>
          <a:bottom>
            <a:ln w="12700" cap="flat">
              <a:solidFill>
                <a:srgbClr val="C5D1D7"/>
              </a:solidFill>
              <a:prstDash val="solid"/>
              <a:bevel/>
            </a:ln>
          </a:bottom>
          <a:insideH>
            <a:ln w="12700" cap="flat">
              <a:solidFill>
                <a:srgbClr val="C5D1D7"/>
              </a:solidFill>
              <a:prstDash val="solid"/>
              <a:bevel/>
            </a:ln>
          </a:insideH>
          <a:insideV>
            <a:ln w="12700" cap="flat">
              <a:solidFill>
                <a:srgbClr val="C5D1D7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C5D1D7"/>
      </a:tcTxStyle>
      <a:tcStyle>
        <a:tcBdr>
          <a:left>
            <a:ln w="12700" cap="flat">
              <a:solidFill>
                <a:srgbClr val="C5D1D7"/>
              </a:solidFill>
              <a:prstDash val="solid"/>
              <a:bevel/>
            </a:ln>
          </a:left>
          <a:right>
            <a:ln w="12700" cap="flat">
              <a:solidFill>
                <a:srgbClr val="C5D1D7"/>
              </a:solidFill>
              <a:prstDash val="solid"/>
              <a:bevel/>
            </a:ln>
          </a:right>
          <a:top>
            <a:ln w="38100" cap="flat">
              <a:solidFill>
                <a:srgbClr val="C5D1D7"/>
              </a:solidFill>
              <a:prstDash val="solid"/>
              <a:bevel/>
            </a:ln>
          </a:top>
          <a:bottom>
            <a:ln w="12700" cap="flat">
              <a:solidFill>
                <a:srgbClr val="C5D1D7"/>
              </a:solidFill>
              <a:prstDash val="solid"/>
              <a:bevel/>
            </a:ln>
          </a:bottom>
          <a:insideH>
            <a:ln w="12700" cap="flat">
              <a:solidFill>
                <a:srgbClr val="C5D1D7"/>
              </a:solidFill>
              <a:prstDash val="solid"/>
              <a:bevel/>
            </a:ln>
          </a:insideH>
          <a:insideV>
            <a:ln w="12700" cap="flat">
              <a:solidFill>
                <a:srgbClr val="C5D1D7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C5D1D7"/>
      </a:tcTxStyle>
      <a:tcStyle>
        <a:tcBdr>
          <a:left>
            <a:ln w="12700" cap="flat">
              <a:solidFill>
                <a:srgbClr val="C5D1D7"/>
              </a:solidFill>
              <a:prstDash val="solid"/>
              <a:bevel/>
            </a:ln>
          </a:left>
          <a:right>
            <a:ln w="12700" cap="flat">
              <a:solidFill>
                <a:srgbClr val="C5D1D7"/>
              </a:solidFill>
              <a:prstDash val="solid"/>
              <a:bevel/>
            </a:ln>
          </a:right>
          <a:top>
            <a:ln w="12700" cap="flat">
              <a:solidFill>
                <a:srgbClr val="C5D1D7"/>
              </a:solidFill>
              <a:prstDash val="solid"/>
              <a:bevel/>
            </a:ln>
          </a:top>
          <a:bottom>
            <a:ln w="38100" cap="flat">
              <a:solidFill>
                <a:srgbClr val="C5D1D7"/>
              </a:solidFill>
              <a:prstDash val="solid"/>
              <a:bevel/>
            </a:ln>
          </a:bottom>
          <a:insideH>
            <a:ln w="12700" cap="flat">
              <a:solidFill>
                <a:srgbClr val="C5D1D7"/>
              </a:solidFill>
              <a:prstDash val="solid"/>
              <a:bevel/>
            </a:ln>
          </a:insideH>
          <a:insideV>
            <a:ln w="12700" cap="flat">
              <a:solidFill>
                <a:srgbClr val="C5D1D7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C5D1D7"/>
              </a:solidFill>
              <a:prstDash val="solid"/>
              <a:bevel/>
            </a:ln>
          </a:left>
          <a:right>
            <a:ln w="12700" cap="flat">
              <a:solidFill>
                <a:srgbClr val="C5D1D7"/>
              </a:solidFill>
              <a:prstDash val="solid"/>
              <a:bevel/>
            </a:ln>
          </a:right>
          <a:top>
            <a:ln w="12700" cap="flat">
              <a:solidFill>
                <a:srgbClr val="C5D1D7"/>
              </a:solidFill>
              <a:prstDash val="solid"/>
              <a:bevel/>
            </a:ln>
          </a:top>
          <a:bottom>
            <a:ln w="12700" cap="flat">
              <a:solidFill>
                <a:srgbClr val="C5D1D7"/>
              </a:solidFill>
              <a:prstDash val="solid"/>
              <a:bevel/>
            </a:ln>
          </a:bottom>
          <a:insideH>
            <a:ln w="12700" cap="flat">
              <a:solidFill>
                <a:srgbClr val="C5D1D7"/>
              </a:solidFill>
              <a:prstDash val="solid"/>
              <a:bevel/>
            </a:ln>
          </a:insideH>
          <a:insideV>
            <a:ln w="12700" cap="flat">
              <a:solidFill>
                <a:srgbClr val="C5D1D7"/>
              </a:solidFill>
              <a:prstDash val="solid"/>
              <a:bevel/>
            </a:ln>
          </a:insideV>
        </a:tcBdr>
        <a:fill>
          <a:solidFill>
            <a:srgbClr val="E6E0CA"/>
          </a:solidFill>
        </a:fill>
      </a:tcStyle>
    </a:wholeTbl>
    <a:band2H>
      <a:tcTxStyle/>
      <a:tcStyle>
        <a:tcBdr/>
        <a:fill>
          <a:solidFill>
            <a:srgbClr val="F3F0E6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C5D1D7"/>
      </a:tcTxStyle>
      <a:tcStyle>
        <a:tcBdr>
          <a:left>
            <a:ln w="12700" cap="flat">
              <a:solidFill>
                <a:srgbClr val="C5D1D7"/>
              </a:solidFill>
              <a:prstDash val="solid"/>
              <a:bevel/>
            </a:ln>
          </a:left>
          <a:right>
            <a:ln w="12700" cap="flat">
              <a:solidFill>
                <a:srgbClr val="C5D1D7"/>
              </a:solidFill>
              <a:prstDash val="solid"/>
              <a:bevel/>
            </a:ln>
          </a:right>
          <a:top>
            <a:ln w="12700" cap="flat">
              <a:solidFill>
                <a:srgbClr val="C5D1D7"/>
              </a:solidFill>
              <a:prstDash val="solid"/>
              <a:bevel/>
            </a:ln>
          </a:top>
          <a:bottom>
            <a:ln w="12700" cap="flat">
              <a:solidFill>
                <a:srgbClr val="C5D1D7"/>
              </a:solidFill>
              <a:prstDash val="solid"/>
              <a:bevel/>
            </a:ln>
          </a:bottom>
          <a:insideH>
            <a:ln w="12700" cap="flat">
              <a:solidFill>
                <a:srgbClr val="C5D1D7"/>
              </a:solidFill>
              <a:prstDash val="solid"/>
              <a:bevel/>
            </a:ln>
          </a:insideH>
          <a:insideV>
            <a:ln w="12700" cap="flat">
              <a:solidFill>
                <a:srgbClr val="C5D1D7"/>
              </a:solidFill>
              <a:prstDash val="solid"/>
              <a:bevel/>
            </a:ln>
          </a:insideV>
        </a:tcBdr>
        <a:fill>
          <a:solidFill>
            <a:srgbClr val="B9A300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C5D1D7"/>
      </a:tcTxStyle>
      <a:tcStyle>
        <a:tcBdr>
          <a:left>
            <a:ln w="12700" cap="flat">
              <a:solidFill>
                <a:srgbClr val="C5D1D7"/>
              </a:solidFill>
              <a:prstDash val="solid"/>
              <a:bevel/>
            </a:ln>
          </a:left>
          <a:right>
            <a:ln w="12700" cap="flat">
              <a:solidFill>
                <a:srgbClr val="C5D1D7"/>
              </a:solidFill>
              <a:prstDash val="solid"/>
              <a:bevel/>
            </a:ln>
          </a:right>
          <a:top>
            <a:ln w="38100" cap="flat">
              <a:solidFill>
                <a:srgbClr val="C5D1D7"/>
              </a:solidFill>
              <a:prstDash val="solid"/>
              <a:bevel/>
            </a:ln>
          </a:top>
          <a:bottom>
            <a:ln w="12700" cap="flat">
              <a:solidFill>
                <a:srgbClr val="C5D1D7"/>
              </a:solidFill>
              <a:prstDash val="solid"/>
              <a:bevel/>
            </a:ln>
          </a:bottom>
          <a:insideH>
            <a:ln w="12700" cap="flat">
              <a:solidFill>
                <a:srgbClr val="C5D1D7"/>
              </a:solidFill>
              <a:prstDash val="solid"/>
              <a:bevel/>
            </a:ln>
          </a:insideH>
          <a:insideV>
            <a:ln w="12700" cap="flat">
              <a:solidFill>
                <a:srgbClr val="C5D1D7"/>
              </a:solidFill>
              <a:prstDash val="solid"/>
              <a:bevel/>
            </a:ln>
          </a:insideV>
        </a:tcBdr>
        <a:fill>
          <a:solidFill>
            <a:srgbClr val="B9A300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C5D1D7"/>
      </a:tcTxStyle>
      <a:tcStyle>
        <a:tcBdr>
          <a:left>
            <a:ln w="12700" cap="flat">
              <a:solidFill>
                <a:srgbClr val="C5D1D7"/>
              </a:solidFill>
              <a:prstDash val="solid"/>
              <a:bevel/>
            </a:ln>
          </a:left>
          <a:right>
            <a:ln w="12700" cap="flat">
              <a:solidFill>
                <a:srgbClr val="C5D1D7"/>
              </a:solidFill>
              <a:prstDash val="solid"/>
              <a:bevel/>
            </a:ln>
          </a:right>
          <a:top>
            <a:ln w="12700" cap="flat">
              <a:solidFill>
                <a:srgbClr val="C5D1D7"/>
              </a:solidFill>
              <a:prstDash val="solid"/>
              <a:bevel/>
            </a:ln>
          </a:top>
          <a:bottom>
            <a:ln w="38100" cap="flat">
              <a:solidFill>
                <a:srgbClr val="C5D1D7"/>
              </a:solidFill>
              <a:prstDash val="solid"/>
              <a:bevel/>
            </a:ln>
          </a:bottom>
          <a:insideH>
            <a:ln w="12700" cap="flat">
              <a:solidFill>
                <a:srgbClr val="C5D1D7"/>
              </a:solidFill>
              <a:prstDash val="solid"/>
              <a:bevel/>
            </a:ln>
          </a:insideH>
          <a:insideV>
            <a:ln w="12700" cap="flat">
              <a:solidFill>
                <a:srgbClr val="C5D1D7"/>
              </a:solidFill>
              <a:prstDash val="solid"/>
              <a:bevel/>
            </a:ln>
          </a:insideV>
        </a:tcBdr>
        <a:fill>
          <a:solidFill>
            <a:srgbClr val="B9A300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C5D1D7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C5D1D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16349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5D1D7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C5D1D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16349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C5D1D7"/>
              </a:solidFill>
              <a:prstDash val="solid"/>
              <a:bevel/>
            </a:ln>
          </a:left>
          <a:right>
            <a:ln w="12700" cap="flat">
              <a:solidFill>
                <a:srgbClr val="C5D1D7"/>
              </a:solidFill>
              <a:prstDash val="solid"/>
              <a:bevel/>
            </a:ln>
          </a:right>
          <a:top>
            <a:ln w="12700" cap="flat">
              <a:solidFill>
                <a:srgbClr val="C5D1D7"/>
              </a:solidFill>
              <a:prstDash val="solid"/>
              <a:bevel/>
            </a:ln>
          </a:top>
          <a:bottom>
            <a:ln w="12700" cap="flat">
              <a:solidFill>
                <a:srgbClr val="C5D1D7"/>
              </a:solidFill>
              <a:prstDash val="solid"/>
              <a:bevel/>
            </a:ln>
          </a:bottom>
          <a:insideH>
            <a:ln w="12700" cap="flat">
              <a:solidFill>
                <a:srgbClr val="C5D1D7"/>
              </a:solidFill>
              <a:prstDash val="solid"/>
              <a:bevel/>
            </a:ln>
          </a:insideH>
          <a:insideV>
            <a:ln w="12700" cap="flat">
              <a:solidFill>
                <a:srgbClr val="C5D1D7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C5D1D7"/>
      </a:tcTxStyle>
      <a:tcStyle>
        <a:tcBdr>
          <a:left>
            <a:ln w="12700" cap="flat">
              <a:solidFill>
                <a:srgbClr val="C5D1D7"/>
              </a:solidFill>
              <a:prstDash val="solid"/>
              <a:bevel/>
            </a:ln>
          </a:left>
          <a:right>
            <a:ln w="12700" cap="flat">
              <a:solidFill>
                <a:srgbClr val="C5D1D7"/>
              </a:solidFill>
              <a:prstDash val="solid"/>
              <a:bevel/>
            </a:ln>
          </a:right>
          <a:top>
            <a:ln w="12700" cap="flat">
              <a:solidFill>
                <a:srgbClr val="C5D1D7"/>
              </a:solidFill>
              <a:prstDash val="solid"/>
              <a:bevel/>
            </a:ln>
          </a:top>
          <a:bottom>
            <a:ln w="12700" cap="flat">
              <a:solidFill>
                <a:srgbClr val="C5D1D7"/>
              </a:solidFill>
              <a:prstDash val="solid"/>
              <a:bevel/>
            </a:ln>
          </a:bottom>
          <a:insideH>
            <a:ln w="12700" cap="flat">
              <a:solidFill>
                <a:srgbClr val="C5D1D7"/>
              </a:solidFill>
              <a:prstDash val="solid"/>
              <a:bevel/>
            </a:ln>
          </a:insideH>
          <a:insideV>
            <a:ln w="12700" cap="flat">
              <a:solidFill>
                <a:srgbClr val="C5D1D7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C5D1D7"/>
      </a:tcTxStyle>
      <a:tcStyle>
        <a:tcBdr>
          <a:left>
            <a:ln w="12700" cap="flat">
              <a:solidFill>
                <a:srgbClr val="C5D1D7"/>
              </a:solidFill>
              <a:prstDash val="solid"/>
              <a:bevel/>
            </a:ln>
          </a:left>
          <a:right>
            <a:ln w="12700" cap="flat">
              <a:solidFill>
                <a:srgbClr val="C5D1D7"/>
              </a:solidFill>
              <a:prstDash val="solid"/>
              <a:bevel/>
            </a:ln>
          </a:right>
          <a:top>
            <a:ln w="38100" cap="flat">
              <a:solidFill>
                <a:srgbClr val="C5D1D7"/>
              </a:solidFill>
              <a:prstDash val="solid"/>
              <a:bevel/>
            </a:ln>
          </a:top>
          <a:bottom>
            <a:ln w="12700" cap="flat">
              <a:solidFill>
                <a:srgbClr val="C5D1D7"/>
              </a:solidFill>
              <a:prstDash val="solid"/>
              <a:bevel/>
            </a:ln>
          </a:bottom>
          <a:insideH>
            <a:ln w="12700" cap="flat">
              <a:solidFill>
                <a:srgbClr val="C5D1D7"/>
              </a:solidFill>
              <a:prstDash val="solid"/>
              <a:bevel/>
            </a:ln>
          </a:insideH>
          <a:insideV>
            <a:ln w="12700" cap="flat">
              <a:solidFill>
                <a:srgbClr val="C5D1D7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C5D1D7"/>
      </a:tcTxStyle>
      <a:tcStyle>
        <a:tcBdr>
          <a:left>
            <a:ln w="12700" cap="flat">
              <a:solidFill>
                <a:srgbClr val="C5D1D7"/>
              </a:solidFill>
              <a:prstDash val="solid"/>
              <a:bevel/>
            </a:ln>
          </a:left>
          <a:right>
            <a:ln w="12700" cap="flat">
              <a:solidFill>
                <a:srgbClr val="C5D1D7"/>
              </a:solidFill>
              <a:prstDash val="solid"/>
              <a:bevel/>
            </a:ln>
          </a:right>
          <a:top>
            <a:ln w="12700" cap="flat">
              <a:solidFill>
                <a:srgbClr val="C5D1D7"/>
              </a:solidFill>
              <a:prstDash val="solid"/>
              <a:bevel/>
            </a:ln>
          </a:top>
          <a:bottom>
            <a:ln w="38100" cap="flat">
              <a:solidFill>
                <a:srgbClr val="C5D1D7"/>
              </a:solidFill>
              <a:prstDash val="solid"/>
              <a:bevel/>
            </a:ln>
          </a:bottom>
          <a:insideH>
            <a:ln w="12700" cap="flat">
              <a:solidFill>
                <a:srgbClr val="C5D1D7"/>
              </a:solidFill>
              <a:prstDash val="solid"/>
              <a:bevel/>
            </a:ln>
          </a:insideH>
          <a:insideV>
            <a:ln w="12700" cap="flat">
              <a:solidFill>
                <a:srgbClr val="C5D1D7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="" xmlns:p14="http://schemas.microsoft.com/office/powerpoint/2010/main" val="161286668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300">
                <a:solidFill>
                  <a:srgbClr val="7B9899"/>
                </a:solidFill>
              </a:rPr>
              <a:t>Texto do título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700"/>
              <a:t>Nível um</a:t>
            </a:r>
          </a:p>
          <a:p>
            <a:pPr lvl="1">
              <a:defRPr sz="1800"/>
            </a:pPr>
            <a:r>
              <a:rPr sz="2700"/>
              <a:t>Nível dois</a:t>
            </a:r>
          </a:p>
          <a:p>
            <a:pPr lvl="2">
              <a:defRPr sz="1800"/>
            </a:pPr>
            <a:r>
              <a:rPr sz="2700"/>
              <a:t>Nível três</a:t>
            </a:r>
          </a:p>
          <a:p>
            <a:pPr lvl="3">
              <a:defRPr sz="1800"/>
            </a:pPr>
            <a:r>
              <a:rPr sz="2700"/>
              <a:t>Nível quatro</a:t>
            </a:r>
          </a:p>
          <a:p>
            <a:pPr lvl="4">
              <a:defRPr sz="1800"/>
            </a:pPr>
            <a:r>
              <a:rPr sz="2700"/>
              <a:t>Nível cinco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>
            <a:off x="152400" y="533400"/>
            <a:ext cx="8832851" cy="0"/>
          </a:xfrm>
          <a:prstGeom prst="line">
            <a:avLst/>
          </a:prstGeom>
          <a:ln w="11430">
            <a:solidFill>
              <a:srgbClr val="7B9899"/>
            </a:solidFill>
            <a:prstDash val="sys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97" name="Shape 97"/>
          <p:cNvSpPr/>
          <p:nvPr/>
        </p:nvSpPr>
        <p:spPr>
          <a:xfrm>
            <a:off x="-2" y="6705600"/>
            <a:ext cx="9144004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99" name="Shape 99"/>
          <p:cNvSpPr/>
          <p:nvPr/>
        </p:nvSpPr>
        <p:spPr>
          <a:xfrm>
            <a:off x="-2" y="0"/>
            <a:ext cx="9144004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00" name="Shape 100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152400" y="152400"/>
            <a:ext cx="8832850" cy="301625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02" name="Shape 10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rgbClr val="D16349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152400" y="155575"/>
            <a:ext cx="8832850" cy="6546850"/>
          </a:xfrm>
          <a:prstGeom prst="rect">
            <a:avLst/>
          </a:prstGeom>
          <a:ln>
            <a:solidFill>
              <a:srgbClr val="7B9899"/>
            </a:solidFill>
            <a:round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1295391" y="228591"/>
            <a:ext cx="609587" cy="6095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05" name="Shape 105"/>
          <p:cNvSpPr/>
          <p:nvPr/>
        </p:nvSpPr>
        <p:spPr>
          <a:xfrm>
            <a:off x="1390643" y="323843"/>
            <a:ext cx="419092" cy="419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8" h="19678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50800" cap="rnd">
            <a:solidFill>
              <a:srgbClr val="7B9899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149225" y="6388099"/>
            <a:ext cx="8832850" cy="309565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300">
                <a:solidFill>
                  <a:srgbClr val="7B9899"/>
                </a:solidFill>
              </a:rPr>
              <a:t>Texto do título</a:t>
            </a:r>
          </a:p>
        </p:txBody>
      </p:sp>
      <p:sp>
        <p:nvSpPr>
          <p:cNvPr id="108" name="Shape 10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700"/>
              <a:t>Nível um</a:t>
            </a:r>
          </a:p>
          <a:p>
            <a:pPr lvl="1">
              <a:defRPr sz="1800"/>
            </a:pPr>
            <a:r>
              <a:rPr sz="2700"/>
              <a:t>Nível dois</a:t>
            </a:r>
          </a:p>
          <a:p>
            <a:pPr lvl="2">
              <a:defRPr sz="1800"/>
            </a:pPr>
            <a:r>
              <a:rPr sz="2700"/>
              <a:t>Nível três</a:t>
            </a:r>
          </a:p>
          <a:p>
            <a:pPr lvl="3">
              <a:defRPr sz="1800"/>
            </a:pPr>
            <a:r>
              <a:rPr sz="2700"/>
              <a:t>Nível quatro</a:t>
            </a:r>
          </a:p>
          <a:p>
            <a:pPr lvl="4">
              <a:defRPr sz="1800"/>
            </a:pPr>
            <a:r>
              <a:rPr sz="2700"/>
              <a:t>Nível cinco</a:t>
            </a:r>
          </a:p>
        </p:txBody>
      </p:sp>
      <p:sp>
        <p:nvSpPr>
          <p:cNvPr id="109" name="Shape 109"/>
          <p:cNvSpPr>
            <a:spLocks noGrp="1"/>
          </p:cNvSpPr>
          <p:nvPr>
            <p:ph type="sldNum" sz="quarter" idx="2"/>
          </p:nvPr>
        </p:nvSpPr>
        <p:spPr>
          <a:xfrm>
            <a:off x="1371600" y="367029"/>
            <a:ext cx="457200" cy="332739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300">
                <a:solidFill>
                  <a:srgbClr val="7B9899"/>
                </a:solidFill>
              </a:rPr>
              <a:t>Texto do título</a:t>
            </a:r>
          </a:p>
        </p:txBody>
      </p:sp>
      <p:sp>
        <p:nvSpPr>
          <p:cNvPr id="112" name="Shape 11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700"/>
              <a:t>Nível um</a:t>
            </a:r>
          </a:p>
          <a:p>
            <a:pPr lvl="1">
              <a:defRPr sz="1800"/>
            </a:pPr>
            <a:r>
              <a:rPr sz="2700"/>
              <a:t>Nível dois</a:t>
            </a:r>
          </a:p>
          <a:p>
            <a:pPr lvl="2">
              <a:defRPr sz="1800"/>
            </a:pPr>
            <a:r>
              <a:rPr sz="2700"/>
              <a:t>Nível três</a:t>
            </a:r>
          </a:p>
          <a:p>
            <a:pPr lvl="3">
              <a:defRPr sz="1800"/>
            </a:pPr>
            <a:r>
              <a:rPr sz="2700"/>
              <a:t>Nível quatro</a:t>
            </a:r>
          </a:p>
          <a:p>
            <a:pPr lvl="4">
              <a:defRPr sz="1800"/>
            </a:pPr>
            <a:r>
              <a:rPr sz="2700"/>
              <a:t>Nível cinco</a:t>
            </a:r>
          </a:p>
        </p:txBody>
      </p:sp>
      <p:sp>
        <p:nvSpPr>
          <p:cNvPr id="113" name="Shape 1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-2" y="6705600"/>
            <a:ext cx="9144004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16" name="Shape 116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17" name="Shape 117"/>
          <p:cNvSpPr/>
          <p:nvPr/>
        </p:nvSpPr>
        <p:spPr>
          <a:xfrm>
            <a:off x="-2" y="0"/>
            <a:ext cx="9144004" cy="15557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18" name="Shape 118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19" name="Shape 119"/>
          <p:cNvSpPr/>
          <p:nvPr/>
        </p:nvSpPr>
        <p:spPr>
          <a:xfrm>
            <a:off x="146050" y="6391274"/>
            <a:ext cx="8832850" cy="309565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20" name="Shape 120"/>
          <p:cNvSpPr/>
          <p:nvPr/>
        </p:nvSpPr>
        <p:spPr>
          <a:xfrm>
            <a:off x="152400" y="155575"/>
            <a:ext cx="8832850" cy="6546850"/>
          </a:xfrm>
          <a:prstGeom prst="rect">
            <a:avLst/>
          </a:prstGeom>
          <a:ln>
            <a:solidFill>
              <a:srgbClr val="7B9899"/>
            </a:solidFill>
            <a:round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21" name="Shape 121"/>
          <p:cNvSpPr/>
          <p:nvPr/>
        </p:nvSpPr>
        <p:spPr>
          <a:xfrm flipH="1">
            <a:off x="7144384" y="156209"/>
            <a:ext cx="2" cy="6245228"/>
          </a:xfrm>
          <a:prstGeom prst="line">
            <a:avLst/>
          </a:prstGeom>
          <a:ln>
            <a:solidFill>
              <a:srgbClr val="7B9899"/>
            </a:solidFill>
            <a:prstDash val="sys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22" name="Shape 122"/>
          <p:cNvSpPr/>
          <p:nvPr/>
        </p:nvSpPr>
        <p:spPr>
          <a:xfrm>
            <a:off x="6838941" y="2925754"/>
            <a:ext cx="609587" cy="6095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23" name="Shape 123"/>
          <p:cNvSpPr/>
          <p:nvPr/>
        </p:nvSpPr>
        <p:spPr>
          <a:xfrm>
            <a:off x="6934193" y="3021006"/>
            <a:ext cx="420680" cy="4190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8" h="19678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50800" cap="rnd">
            <a:solidFill>
              <a:srgbClr val="7B9899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300">
                <a:solidFill>
                  <a:srgbClr val="7B9899"/>
                </a:solidFill>
              </a:rPr>
              <a:t>Texto do título</a:t>
            </a:r>
          </a:p>
        </p:txBody>
      </p:sp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700"/>
              <a:t>Nível um</a:t>
            </a:r>
          </a:p>
          <a:p>
            <a:pPr lvl="1">
              <a:defRPr sz="1800"/>
            </a:pPr>
            <a:r>
              <a:rPr sz="2700"/>
              <a:t>Nível dois</a:t>
            </a:r>
          </a:p>
          <a:p>
            <a:pPr lvl="2">
              <a:defRPr sz="1800"/>
            </a:pPr>
            <a:r>
              <a:rPr sz="2700"/>
              <a:t>Nível três</a:t>
            </a:r>
          </a:p>
          <a:p>
            <a:pPr lvl="3">
              <a:defRPr sz="1800"/>
            </a:pPr>
            <a:r>
              <a:rPr sz="2700"/>
              <a:t>Nível quatro</a:t>
            </a:r>
          </a:p>
          <a:p>
            <a:pPr lvl="4">
              <a:defRPr sz="1800"/>
            </a:pPr>
            <a:r>
              <a:rPr sz="2700"/>
              <a:t>Nível cinco</a:t>
            </a:r>
          </a:p>
        </p:txBody>
      </p:sp>
      <p:sp>
        <p:nvSpPr>
          <p:cNvPr id="126" name="Shape 126"/>
          <p:cNvSpPr>
            <a:spLocks noGrp="1"/>
          </p:cNvSpPr>
          <p:nvPr>
            <p:ph type="sldNum" sz="quarter" idx="2"/>
          </p:nvPr>
        </p:nvSpPr>
        <p:spPr>
          <a:xfrm>
            <a:off x="6915150" y="3064192"/>
            <a:ext cx="457200" cy="332739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-2" y="6705600"/>
            <a:ext cx="9144004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22" name="Shape 22"/>
          <p:cNvSpPr/>
          <p:nvPr/>
        </p:nvSpPr>
        <p:spPr>
          <a:xfrm>
            <a:off x="-2" y="0"/>
            <a:ext cx="9144004" cy="25146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23" name="Shape 23"/>
          <p:cNvSpPr/>
          <p:nvPr/>
        </p:nvSpPr>
        <p:spPr>
          <a:xfrm>
            <a:off x="146050" y="6391274"/>
            <a:ext cx="8832850" cy="309565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24" name="Shape 24"/>
          <p:cNvSpPr/>
          <p:nvPr/>
        </p:nvSpPr>
        <p:spPr>
          <a:xfrm>
            <a:off x="155575" y="2419350"/>
            <a:ext cx="8832851" cy="0"/>
          </a:xfrm>
          <a:prstGeom prst="line">
            <a:avLst/>
          </a:prstGeom>
          <a:ln w="11430">
            <a:solidFill>
              <a:srgbClr val="7B9899"/>
            </a:solidFill>
            <a:prstDash val="sys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152400" y="152400"/>
            <a:ext cx="8832850" cy="6546850"/>
          </a:xfrm>
          <a:prstGeom prst="rect">
            <a:avLst/>
          </a:prstGeom>
          <a:ln>
            <a:solidFill>
              <a:srgbClr val="7B9899"/>
            </a:solidFill>
            <a:round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4267191" y="2114541"/>
            <a:ext cx="609587" cy="6095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27" name="Shape 27"/>
          <p:cNvSpPr/>
          <p:nvPr/>
        </p:nvSpPr>
        <p:spPr>
          <a:xfrm>
            <a:off x="4362443" y="2209793"/>
            <a:ext cx="419091" cy="4206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8" h="19678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50800" cap="rnd">
            <a:solidFill>
              <a:srgbClr val="7B9899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xfrm>
            <a:off x="4343400" y="2252978"/>
            <a:ext cx="457200" cy="332739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sldNum" sz="quarter" idx="2"/>
          </p:nvPr>
        </p:nvSpPr>
        <p:spPr>
          <a:xfrm>
            <a:off x="4362450" y="1081403"/>
            <a:ext cx="457200" cy="332739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-2" y="6705600"/>
            <a:ext cx="9144004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-2" y="0"/>
            <a:ext cx="9144004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35" name="Shape 35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36" name="Shape 36"/>
          <p:cNvSpPr/>
          <p:nvPr/>
        </p:nvSpPr>
        <p:spPr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37" name="Shape 37"/>
          <p:cNvSpPr/>
          <p:nvPr/>
        </p:nvSpPr>
        <p:spPr>
          <a:xfrm>
            <a:off x="155575" y="142875"/>
            <a:ext cx="8832850" cy="2139950"/>
          </a:xfrm>
          <a:prstGeom prst="rect">
            <a:avLst/>
          </a:prstGeom>
          <a:solidFill>
            <a:srgbClr val="D16349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38" name="Shape 38"/>
          <p:cNvSpPr/>
          <p:nvPr/>
        </p:nvSpPr>
        <p:spPr>
          <a:xfrm>
            <a:off x="146050" y="6391274"/>
            <a:ext cx="8832850" cy="309565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39" name="Shape 39"/>
          <p:cNvSpPr/>
          <p:nvPr/>
        </p:nvSpPr>
        <p:spPr>
          <a:xfrm>
            <a:off x="152400" y="152400"/>
            <a:ext cx="8832850" cy="6546850"/>
          </a:xfrm>
          <a:prstGeom prst="rect">
            <a:avLst/>
          </a:prstGeom>
          <a:ln>
            <a:solidFill>
              <a:srgbClr val="7B9899"/>
            </a:solidFill>
            <a:round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40" name="Shape 40"/>
          <p:cNvSpPr/>
          <p:nvPr/>
        </p:nvSpPr>
        <p:spPr>
          <a:xfrm>
            <a:off x="152400" y="2438400"/>
            <a:ext cx="8832851" cy="0"/>
          </a:xfrm>
          <a:prstGeom prst="line">
            <a:avLst/>
          </a:prstGeom>
          <a:ln w="11430">
            <a:solidFill>
              <a:srgbClr val="7B9899"/>
            </a:solidFill>
            <a:prstDash val="sys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41" name="Shape 41"/>
          <p:cNvSpPr/>
          <p:nvPr/>
        </p:nvSpPr>
        <p:spPr>
          <a:xfrm>
            <a:off x="4267191" y="2114541"/>
            <a:ext cx="609587" cy="6095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42" name="Shape 42"/>
          <p:cNvSpPr/>
          <p:nvPr/>
        </p:nvSpPr>
        <p:spPr>
          <a:xfrm>
            <a:off x="4362443" y="2209793"/>
            <a:ext cx="419091" cy="4206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8" h="19678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50800" cap="rnd">
            <a:solidFill>
              <a:srgbClr val="7B9899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300">
                <a:solidFill>
                  <a:srgbClr val="7B9899"/>
                </a:solidFill>
              </a:rPr>
              <a:t>Texto do título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700"/>
              <a:t>Nível um</a:t>
            </a:r>
          </a:p>
          <a:p>
            <a:pPr lvl="1">
              <a:defRPr sz="1800"/>
            </a:pPr>
            <a:r>
              <a:rPr sz="2700"/>
              <a:t>Nível dois</a:t>
            </a:r>
          </a:p>
          <a:p>
            <a:pPr lvl="2">
              <a:defRPr sz="1800"/>
            </a:pPr>
            <a:r>
              <a:rPr sz="2700"/>
              <a:t>Nível três</a:t>
            </a:r>
          </a:p>
          <a:p>
            <a:pPr lvl="3">
              <a:defRPr sz="1800"/>
            </a:pPr>
            <a:r>
              <a:rPr sz="2700"/>
              <a:t>Nível quatro</a:t>
            </a:r>
          </a:p>
          <a:p>
            <a:pPr lvl="4">
              <a:defRPr sz="1800"/>
            </a:pPr>
            <a:r>
              <a:rPr sz="2700"/>
              <a:t>Nível cinco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xfrm>
            <a:off x="4343400" y="2252978"/>
            <a:ext cx="457200" cy="332739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 flipV="1">
            <a:off x="4562473" y="1576387"/>
            <a:ext cx="9528" cy="4818065"/>
          </a:xfrm>
          <a:prstGeom prst="line">
            <a:avLst/>
          </a:prstGeom>
          <a:ln>
            <a:solidFill>
              <a:srgbClr val="646B86"/>
            </a:solidFill>
            <a:prstDash val="sys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300">
                <a:solidFill>
                  <a:srgbClr val="7B9899"/>
                </a:solidFill>
              </a:rPr>
              <a:t>Texto do título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700"/>
              <a:t>Nível um</a:t>
            </a:r>
          </a:p>
          <a:p>
            <a:pPr lvl="1">
              <a:defRPr sz="1800"/>
            </a:pPr>
            <a:r>
              <a:rPr sz="2700"/>
              <a:t>Nível dois</a:t>
            </a:r>
          </a:p>
          <a:p>
            <a:pPr lvl="2">
              <a:defRPr sz="1800"/>
            </a:pPr>
            <a:r>
              <a:rPr sz="2700"/>
              <a:t>Nível três</a:t>
            </a:r>
          </a:p>
          <a:p>
            <a:pPr lvl="3">
              <a:defRPr sz="1800"/>
            </a:pPr>
            <a:r>
              <a:rPr sz="2700"/>
              <a:t>Nível quatro</a:t>
            </a:r>
          </a:p>
          <a:p>
            <a:pPr lvl="4">
              <a:defRPr sz="1800"/>
            </a:pPr>
            <a:r>
              <a:rPr sz="2700"/>
              <a:t>Nível cinco</a:t>
            </a:r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 flipV="1">
            <a:off x="4572000" y="2200274"/>
            <a:ext cx="0" cy="4187826"/>
          </a:xfrm>
          <a:prstGeom prst="line">
            <a:avLst/>
          </a:prstGeom>
          <a:ln>
            <a:solidFill>
              <a:srgbClr val="646B86"/>
            </a:solidFill>
            <a:prstDash val="sys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3" name="Shape 53"/>
          <p:cNvSpPr/>
          <p:nvPr/>
        </p:nvSpPr>
        <p:spPr>
          <a:xfrm>
            <a:off x="-2" y="0"/>
            <a:ext cx="9144004" cy="14478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54" name="Shape 54"/>
          <p:cNvSpPr/>
          <p:nvPr/>
        </p:nvSpPr>
        <p:spPr>
          <a:xfrm>
            <a:off x="-2" y="6705600"/>
            <a:ext cx="9144004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55" name="Shape 5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56" name="Shape 56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57" name="Shape 57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rgbClr val="D16349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146050" y="6391275"/>
            <a:ext cx="8832850" cy="311150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152400" y="1279525"/>
            <a:ext cx="8832851" cy="0"/>
          </a:xfrm>
          <a:prstGeom prst="line">
            <a:avLst/>
          </a:prstGeom>
          <a:ln w="11430">
            <a:solidFill>
              <a:srgbClr val="7B9899"/>
            </a:solidFill>
            <a:prstDash val="sys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60" name="Shape 60"/>
          <p:cNvSpPr/>
          <p:nvPr/>
        </p:nvSpPr>
        <p:spPr>
          <a:xfrm>
            <a:off x="152400" y="155575"/>
            <a:ext cx="8832850" cy="6546850"/>
          </a:xfrm>
          <a:prstGeom prst="rect">
            <a:avLst/>
          </a:prstGeom>
          <a:ln>
            <a:solidFill>
              <a:srgbClr val="7B9899"/>
            </a:solidFill>
            <a:round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1" name="Shape 61"/>
          <p:cNvSpPr/>
          <p:nvPr/>
        </p:nvSpPr>
        <p:spPr>
          <a:xfrm>
            <a:off x="4267191" y="955666"/>
            <a:ext cx="609587" cy="6095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2" name="Shape 62"/>
          <p:cNvSpPr/>
          <p:nvPr/>
        </p:nvSpPr>
        <p:spPr>
          <a:xfrm>
            <a:off x="4362443" y="1050918"/>
            <a:ext cx="419091" cy="4206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8" h="19678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50800" cap="rnd">
            <a:solidFill>
              <a:srgbClr val="7B9899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300">
                <a:solidFill>
                  <a:srgbClr val="7B9899"/>
                </a:solidFill>
              </a:rPr>
              <a:t>Texto do título</a:t>
            </a:r>
          </a:p>
        </p:txBody>
      </p:sp>
      <p:sp>
        <p:nvSpPr>
          <p:cNvPr id="64" name="Shape 6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700"/>
              <a:t>Nível um</a:t>
            </a:r>
          </a:p>
          <a:p>
            <a:pPr lvl="1">
              <a:defRPr sz="1800"/>
            </a:pPr>
            <a:r>
              <a:rPr sz="2700"/>
              <a:t>Nível dois</a:t>
            </a:r>
          </a:p>
          <a:p>
            <a:pPr lvl="2">
              <a:defRPr sz="1800"/>
            </a:pPr>
            <a:r>
              <a:rPr sz="2700"/>
              <a:t>Nível três</a:t>
            </a:r>
          </a:p>
          <a:p>
            <a:pPr lvl="3">
              <a:defRPr sz="1800"/>
            </a:pPr>
            <a:r>
              <a:rPr sz="2700"/>
              <a:t>Nível quatro</a:t>
            </a:r>
          </a:p>
          <a:p>
            <a:pPr lvl="4">
              <a:defRPr sz="1800"/>
            </a:pPr>
            <a:r>
              <a:rPr sz="2700"/>
              <a:t>Nível cinco</a:t>
            </a:r>
          </a:p>
        </p:txBody>
      </p:sp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xfrm>
            <a:off x="4343400" y="1097278"/>
            <a:ext cx="457200" cy="332739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300">
                <a:solidFill>
                  <a:srgbClr val="7B9899"/>
                </a:solidFill>
              </a:rPr>
              <a:t>Texto do título</a:t>
            </a:r>
          </a:p>
        </p:txBody>
      </p:sp>
      <p:sp>
        <p:nvSpPr>
          <p:cNvPr id="68" name="Shape 6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700"/>
              <a:t>Nível um</a:t>
            </a:r>
          </a:p>
          <a:p>
            <a:pPr lvl="1">
              <a:defRPr sz="1800"/>
            </a:pPr>
            <a:r>
              <a:rPr sz="2700"/>
              <a:t>Nível dois</a:t>
            </a:r>
          </a:p>
          <a:p>
            <a:pPr lvl="2">
              <a:defRPr sz="1800"/>
            </a:pPr>
            <a:r>
              <a:rPr sz="2700"/>
              <a:t>Nível três</a:t>
            </a:r>
          </a:p>
          <a:p>
            <a:pPr lvl="3">
              <a:defRPr sz="1800"/>
            </a:pPr>
            <a:r>
              <a:rPr sz="2700"/>
              <a:t>Nível quatro</a:t>
            </a:r>
          </a:p>
          <a:p>
            <a:pPr lvl="4">
              <a:defRPr sz="1800"/>
            </a:pPr>
            <a:r>
              <a:rPr sz="2700"/>
              <a:t>Nível cinco</a:t>
            </a:r>
          </a:p>
        </p:txBody>
      </p:sp>
      <p:sp>
        <p:nvSpPr>
          <p:cNvPr id="69" name="Shape 69"/>
          <p:cNvSpPr>
            <a:spLocks noGrp="1"/>
          </p:cNvSpPr>
          <p:nvPr>
            <p:ph type="sldNum" sz="quarter" idx="2"/>
          </p:nvPr>
        </p:nvSpPr>
        <p:spPr>
          <a:xfrm>
            <a:off x="4343400" y="1090928"/>
            <a:ext cx="457200" cy="332739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>
            <a:off x="-2" y="6705600"/>
            <a:ext cx="9144004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-2" y="0"/>
            <a:ext cx="9144004" cy="15557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74" name="Shape 74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75" name="Shape 75"/>
          <p:cNvSpPr/>
          <p:nvPr/>
        </p:nvSpPr>
        <p:spPr>
          <a:xfrm>
            <a:off x="146050" y="6391274"/>
            <a:ext cx="8832850" cy="309565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76" name="Shape 76"/>
          <p:cNvSpPr/>
          <p:nvPr/>
        </p:nvSpPr>
        <p:spPr>
          <a:xfrm>
            <a:off x="152400" y="158750"/>
            <a:ext cx="8832850" cy="6546850"/>
          </a:xfrm>
          <a:prstGeom prst="rect">
            <a:avLst/>
          </a:prstGeom>
          <a:ln>
            <a:solidFill>
              <a:srgbClr val="7B9899"/>
            </a:solidFill>
            <a:round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77" name="Shape 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300">
                <a:solidFill>
                  <a:srgbClr val="7B9899"/>
                </a:solidFill>
              </a:rPr>
              <a:t>Texto do título</a:t>
            </a:r>
          </a:p>
        </p:txBody>
      </p:sp>
      <p:sp>
        <p:nvSpPr>
          <p:cNvPr id="78" name="Shape 7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700"/>
              <a:t>Nível um</a:t>
            </a:r>
          </a:p>
          <a:p>
            <a:pPr lvl="1">
              <a:defRPr sz="1800"/>
            </a:pPr>
            <a:r>
              <a:rPr sz="2700"/>
              <a:t>Nível dois</a:t>
            </a:r>
          </a:p>
          <a:p>
            <a:pPr lvl="2">
              <a:defRPr sz="1800"/>
            </a:pPr>
            <a:r>
              <a:rPr sz="2700"/>
              <a:t>Nível três</a:t>
            </a:r>
          </a:p>
          <a:p>
            <a:pPr lvl="3">
              <a:defRPr sz="1800"/>
            </a:pPr>
            <a:r>
              <a:rPr sz="2700"/>
              <a:t>Nível quatro</a:t>
            </a:r>
          </a:p>
          <a:p>
            <a:pPr lvl="4">
              <a:defRPr sz="1800"/>
            </a:pPr>
            <a:r>
              <a:rPr sz="2700"/>
              <a:t>Nível cinco</a:t>
            </a:r>
          </a:p>
        </p:txBody>
      </p:sp>
      <p:sp>
        <p:nvSpPr>
          <p:cNvPr id="79" name="Shape 79"/>
          <p:cNvSpPr>
            <a:spLocks noGrp="1"/>
          </p:cNvSpPr>
          <p:nvPr>
            <p:ph type="sldNum" sz="quarter" idx="2"/>
          </p:nvPr>
        </p:nvSpPr>
        <p:spPr>
          <a:xfrm>
            <a:off x="4267200" y="6378892"/>
            <a:ext cx="609600" cy="3327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/>
        </p:nvSpPr>
        <p:spPr>
          <a:xfrm>
            <a:off x="152400" y="152400"/>
            <a:ext cx="8832850" cy="304800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82" name="Shape 82"/>
          <p:cNvSpPr/>
          <p:nvPr/>
        </p:nvSpPr>
        <p:spPr>
          <a:xfrm>
            <a:off x="-2" y="6705600"/>
            <a:ext cx="9144004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83" name="Shape 83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84" name="Shape 84"/>
          <p:cNvSpPr/>
          <p:nvPr/>
        </p:nvSpPr>
        <p:spPr>
          <a:xfrm>
            <a:off x="-2" y="0"/>
            <a:ext cx="9144004" cy="11906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85" name="Shape 8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86" name="Shape 86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rgbClr val="D16349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87" name="Shape 87"/>
          <p:cNvSpPr/>
          <p:nvPr/>
        </p:nvSpPr>
        <p:spPr>
          <a:xfrm>
            <a:off x="152400" y="152400"/>
            <a:ext cx="8832850" cy="6546850"/>
          </a:xfrm>
          <a:prstGeom prst="rect">
            <a:avLst/>
          </a:prstGeom>
          <a:ln>
            <a:solidFill>
              <a:srgbClr val="7B9899"/>
            </a:solidFill>
            <a:round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88" name="Shape 88"/>
          <p:cNvSpPr/>
          <p:nvPr/>
        </p:nvSpPr>
        <p:spPr>
          <a:xfrm>
            <a:off x="152400" y="533400"/>
            <a:ext cx="8832851" cy="0"/>
          </a:xfrm>
          <a:prstGeom prst="line">
            <a:avLst/>
          </a:prstGeom>
          <a:ln w="11430">
            <a:solidFill>
              <a:srgbClr val="7B9899"/>
            </a:solidFill>
            <a:prstDash val="sys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89" name="Shape 89"/>
          <p:cNvSpPr/>
          <p:nvPr/>
        </p:nvSpPr>
        <p:spPr>
          <a:xfrm>
            <a:off x="1295391" y="228591"/>
            <a:ext cx="609587" cy="6095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90" name="Shape 90"/>
          <p:cNvSpPr/>
          <p:nvPr/>
        </p:nvSpPr>
        <p:spPr>
          <a:xfrm>
            <a:off x="1390643" y="323843"/>
            <a:ext cx="419092" cy="419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8" h="19678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50800" cap="rnd">
            <a:solidFill>
              <a:srgbClr val="7B9899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91" name="Shape 91"/>
          <p:cNvSpPr/>
          <p:nvPr/>
        </p:nvSpPr>
        <p:spPr>
          <a:xfrm>
            <a:off x="149225" y="6388099"/>
            <a:ext cx="8832850" cy="309565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300">
                <a:solidFill>
                  <a:srgbClr val="7B9899"/>
                </a:solidFill>
              </a:rPr>
              <a:t>Texto do título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700"/>
              <a:t>Nível um</a:t>
            </a:r>
          </a:p>
          <a:p>
            <a:pPr lvl="1">
              <a:defRPr sz="1800"/>
            </a:pPr>
            <a:r>
              <a:rPr sz="2700"/>
              <a:t>Nível dois</a:t>
            </a:r>
          </a:p>
          <a:p>
            <a:pPr lvl="2">
              <a:defRPr sz="1800"/>
            </a:pPr>
            <a:r>
              <a:rPr sz="2700"/>
              <a:t>Nível três</a:t>
            </a:r>
          </a:p>
          <a:p>
            <a:pPr lvl="3">
              <a:defRPr sz="1800"/>
            </a:pPr>
            <a:r>
              <a:rPr sz="2700"/>
              <a:t>Nível quatro</a:t>
            </a:r>
          </a:p>
          <a:p>
            <a:pPr lvl="4">
              <a:defRPr sz="1800"/>
            </a:pPr>
            <a:r>
              <a:rPr sz="2700"/>
              <a:t>Nível cinco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xfrm>
            <a:off x="1371600" y="367029"/>
            <a:ext cx="457200" cy="332739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-2" y="6705600"/>
            <a:ext cx="9144004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-2" y="0"/>
            <a:ext cx="9144004" cy="139382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4" name="Shape 4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5" name="Shape 5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" name="Shape 6"/>
          <p:cNvSpPr/>
          <p:nvPr/>
        </p:nvSpPr>
        <p:spPr>
          <a:xfrm>
            <a:off x="149225" y="6388099"/>
            <a:ext cx="8832850" cy="309565"/>
          </a:xfrm>
          <a:prstGeom prst="rect">
            <a:avLst/>
          </a:prstGeom>
          <a:solidFill>
            <a:srgbClr val="8CADA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7" name="Shape 7"/>
          <p:cNvSpPr/>
          <p:nvPr/>
        </p:nvSpPr>
        <p:spPr>
          <a:xfrm>
            <a:off x="152400" y="155575"/>
            <a:ext cx="8832850" cy="6546850"/>
          </a:xfrm>
          <a:prstGeom prst="rect">
            <a:avLst/>
          </a:prstGeom>
          <a:ln>
            <a:solidFill>
              <a:srgbClr val="7B9899"/>
            </a:solidFill>
            <a:round/>
          </a:ln>
        </p:spPr>
        <p:txBody>
          <a:bodyPr lIns="0" tIns="0" rIns="0" bIns="0" anchor="ctr"/>
          <a:lstStyle/>
          <a:p>
            <a:pPr lvl="0">
              <a:defRPr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8" name="Shape 8"/>
          <p:cNvSpPr/>
          <p:nvPr/>
        </p:nvSpPr>
        <p:spPr>
          <a:xfrm>
            <a:off x="152400" y="1276350"/>
            <a:ext cx="8832851" cy="0"/>
          </a:xfrm>
          <a:prstGeom prst="line">
            <a:avLst/>
          </a:prstGeom>
          <a:ln>
            <a:solidFill>
              <a:srgbClr val="7B9899"/>
            </a:solidFill>
            <a:prstDash val="sys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9" name="Shape 9"/>
          <p:cNvSpPr/>
          <p:nvPr/>
        </p:nvSpPr>
        <p:spPr>
          <a:xfrm>
            <a:off x="4267191" y="955666"/>
            <a:ext cx="609587" cy="6095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4362443" y="1050918"/>
            <a:ext cx="419091" cy="4206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8" h="19678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50800" cap="rnd">
            <a:solidFill>
              <a:srgbClr val="7B9899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xfrm>
            <a:off x="4343400" y="1094103"/>
            <a:ext cx="457200" cy="332739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 anchor="ctr">
            <a:spAutoFit/>
          </a:bodyPr>
          <a:lstStyle>
            <a:lvl1pPr algn="ctr">
              <a:defRPr sz="16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xfrm>
            <a:off x="301625" y="0"/>
            <a:ext cx="8534400" cy="987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300">
                <a:solidFill>
                  <a:srgbClr val="7B9899"/>
                </a:solidFill>
              </a:rPr>
              <a:t>Texto do título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idx="1"/>
          </p:nvPr>
        </p:nvSpPr>
        <p:spPr>
          <a:xfrm>
            <a:off x="301625" y="1524000"/>
            <a:ext cx="8534400" cy="533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 lvl="0">
              <a:defRPr sz="1800"/>
            </a:pPr>
            <a:r>
              <a:rPr sz="2700"/>
              <a:t>Nível um</a:t>
            </a:r>
          </a:p>
          <a:p>
            <a:pPr lvl="1">
              <a:defRPr sz="1800"/>
            </a:pPr>
            <a:r>
              <a:rPr sz="2700"/>
              <a:t>Nível dois</a:t>
            </a:r>
          </a:p>
          <a:p>
            <a:pPr lvl="2">
              <a:defRPr sz="1800"/>
            </a:pPr>
            <a:r>
              <a:rPr sz="2700"/>
              <a:t>Nível três</a:t>
            </a:r>
          </a:p>
          <a:p>
            <a:pPr lvl="3">
              <a:defRPr sz="1800"/>
            </a:pPr>
            <a:r>
              <a:rPr sz="2700"/>
              <a:t>Nível quatro</a:t>
            </a:r>
          </a:p>
          <a:p>
            <a:pPr lvl="4">
              <a:defRPr sz="1800"/>
            </a:pPr>
            <a:r>
              <a:rPr sz="2700"/>
              <a:t>Nível cinco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>
        <a:defRPr sz="3300">
          <a:solidFill>
            <a:srgbClr val="7B9899"/>
          </a:solidFill>
          <a:latin typeface="Georgia"/>
          <a:ea typeface="Georgia"/>
          <a:cs typeface="Georgia"/>
          <a:sym typeface="Georgia"/>
        </a:defRPr>
      </a:lvl1pPr>
      <a:lvl2pPr algn="ctr">
        <a:defRPr sz="3300">
          <a:solidFill>
            <a:srgbClr val="7B9899"/>
          </a:solidFill>
          <a:latin typeface="Georgia"/>
          <a:ea typeface="Georgia"/>
          <a:cs typeface="Georgia"/>
          <a:sym typeface="Georgia"/>
        </a:defRPr>
      </a:lvl2pPr>
      <a:lvl3pPr algn="ctr">
        <a:defRPr sz="3300">
          <a:solidFill>
            <a:srgbClr val="7B9899"/>
          </a:solidFill>
          <a:latin typeface="Georgia"/>
          <a:ea typeface="Georgia"/>
          <a:cs typeface="Georgia"/>
          <a:sym typeface="Georgia"/>
        </a:defRPr>
      </a:lvl3pPr>
      <a:lvl4pPr algn="ctr">
        <a:defRPr sz="3300">
          <a:solidFill>
            <a:srgbClr val="7B9899"/>
          </a:solidFill>
          <a:latin typeface="Georgia"/>
          <a:ea typeface="Georgia"/>
          <a:cs typeface="Georgia"/>
          <a:sym typeface="Georgia"/>
        </a:defRPr>
      </a:lvl4pPr>
      <a:lvl5pPr algn="ctr">
        <a:defRPr sz="3300">
          <a:solidFill>
            <a:srgbClr val="7B9899"/>
          </a:solidFill>
          <a:latin typeface="Georgia"/>
          <a:ea typeface="Georgia"/>
          <a:cs typeface="Georgia"/>
          <a:sym typeface="Georgia"/>
        </a:defRPr>
      </a:lvl5pPr>
      <a:lvl6pPr algn="ctr">
        <a:defRPr sz="3300">
          <a:solidFill>
            <a:srgbClr val="7B9899"/>
          </a:solidFill>
          <a:latin typeface="Georgia"/>
          <a:ea typeface="Georgia"/>
          <a:cs typeface="Georgia"/>
          <a:sym typeface="Georgia"/>
        </a:defRPr>
      </a:lvl6pPr>
      <a:lvl7pPr algn="ctr">
        <a:defRPr sz="3300">
          <a:solidFill>
            <a:srgbClr val="7B9899"/>
          </a:solidFill>
          <a:latin typeface="Georgia"/>
          <a:ea typeface="Georgia"/>
          <a:cs typeface="Georgia"/>
          <a:sym typeface="Georgia"/>
        </a:defRPr>
      </a:lvl7pPr>
      <a:lvl8pPr algn="ctr">
        <a:defRPr sz="3300">
          <a:solidFill>
            <a:srgbClr val="7B9899"/>
          </a:solidFill>
          <a:latin typeface="Georgia"/>
          <a:ea typeface="Georgia"/>
          <a:cs typeface="Georgia"/>
          <a:sym typeface="Georgia"/>
        </a:defRPr>
      </a:lvl8pPr>
      <a:lvl9pPr algn="ctr">
        <a:defRPr sz="3300">
          <a:solidFill>
            <a:srgbClr val="7B9899"/>
          </a:solidFill>
          <a:latin typeface="Georgia"/>
          <a:ea typeface="Georgia"/>
          <a:cs typeface="Georgia"/>
          <a:sym typeface="Georgia"/>
        </a:defRPr>
      </a:lvl9pPr>
    </p:titleStyle>
    <p:bodyStyle>
      <a:lvl1pPr marL="273050" indent="-273050">
        <a:spcBef>
          <a:spcPts val="600"/>
        </a:spcBef>
        <a:buClr>
          <a:srgbClr val="D16349"/>
        </a:buClr>
        <a:buSzPct val="85000"/>
        <a:buFont typeface="Wingdings 2"/>
        <a:buChar char="•"/>
        <a:defRPr sz="2700">
          <a:latin typeface="Georgia"/>
          <a:ea typeface="Georgia"/>
          <a:cs typeface="Georgia"/>
          <a:sym typeface="Georgia"/>
        </a:defRPr>
      </a:lvl1pPr>
      <a:lvl2pPr marL="609743" indent="-335105">
        <a:spcBef>
          <a:spcPts val="600"/>
        </a:spcBef>
        <a:buClr>
          <a:srgbClr val="D16349"/>
        </a:buClr>
        <a:buSzPct val="70000"/>
        <a:buFont typeface="Wingdings 2"/>
        <a:buChar char="○"/>
        <a:defRPr sz="2700">
          <a:latin typeface="Georgia"/>
          <a:ea typeface="Georgia"/>
          <a:cs typeface="Georgia"/>
          <a:sym typeface="Georgia"/>
        </a:defRPr>
      </a:lvl2pPr>
      <a:lvl3pPr marL="902335" indent="-308609">
        <a:spcBef>
          <a:spcPts val="600"/>
        </a:spcBef>
        <a:buClr>
          <a:srgbClr val="D16349"/>
        </a:buClr>
        <a:buSzPct val="75000"/>
        <a:buFont typeface="Wingdings 2"/>
        <a:buChar char=""/>
        <a:defRPr sz="2700">
          <a:latin typeface="Georgia"/>
          <a:ea typeface="Georgia"/>
          <a:cs typeface="Georgia"/>
          <a:sym typeface="Georgia"/>
        </a:defRPr>
      </a:lvl3pPr>
      <a:lvl4pPr marL="1211262" indent="-342900">
        <a:spcBef>
          <a:spcPts val="600"/>
        </a:spcBef>
        <a:buClr>
          <a:srgbClr val="D16349"/>
        </a:buClr>
        <a:buSzPct val="70000"/>
        <a:buFont typeface="Wingdings 2"/>
        <a:buChar char="○"/>
        <a:defRPr sz="2700">
          <a:latin typeface="Georgia"/>
          <a:ea typeface="Georgia"/>
          <a:cs typeface="Georgia"/>
          <a:sym typeface="Georgia"/>
        </a:defRPr>
      </a:lvl4pPr>
      <a:lvl5pPr marL="1485900" indent="-342900">
        <a:spcBef>
          <a:spcPts val="600"/>
        </a:spcBef>
        <a:buClr>
          <a:srgbClr val="D16349"/>
        </a:buClr>
        <a:buSzPct val="100000"/>
        <a:buFont typeface="Wingdings 2"/>
        <a:buChar char="•"/>
        <a:defRPr sz="2700">
          <a:latin typeface="Georgia"/>
          <a:ea typeface="Georgia"/>
          <a:cs typeface="Georgia"/>
          <a:sym typeface="Georgia"/>
        </a:defRPr>
      </a:lvl5pPr>
      <a:lvl6pPr marL="1943100" indent="-342900">
        <a:spcBef>
          <a:spcPts val="600"/>
        </a:spcBef>
        <a:buClr>
          <a:srgbClr val="D16349"/>
        </a:buClr>
        <a:buSzPct val="100000"/>
        <a:buFont typeface="Wingdings 2"/>
        <a:buChar char="•"/>
        <a:defRPr sz="2700">
          <a:latin typeface="Georgia"/>
          <a:ea typeface="Georgia"/>
          <a:cs typeface="Georgia"/>
          <a:sym typeface="Georgia"/>
        </a:defRPr>
      </a:lvl6pPr>
      <a:lvl7pPr marL="2400300" indent="-342900">
        <a:spcBef>
          <a:spcPts val="600"/>
        </a:spcBef>
        <a:buClr>
          <a:srgbClr val="D16349"/>
        </a:buClr>
        <a:buSzPct val="100000"/>
        <a:buFont typeface="Wingdings 2"/>
        <a:buChar char="•"/>
        <a:defRPr sz="2700">
          <a:latin typeface="Georgia"/>
          <a:ea typeface="Georgia"/>
          <a:cs typeface="Georgia"/>
          <a:sym typeface="Georgia"/>
        </a:defRPr>
      </a:lvl7pPr>
      <a:lvl8pPr marL="2857500" indent="-342900">
        <a:spcBef>
          <a:spcPts val="600"/>
        </a:spcBef>
        <a:buClr>
          <a:srgbClr val="D16349"/>
        </a:buClr>
        <a:buSzPct val="100000"/>
        <a:buFont typeface="Wingdings 2"/>
        <a:buChar char="•"/>
        <a:defRPr sz="2700">
          <a:latin typeface="Georgia"/>
          <a:ea typeface="Georgia"/>
          <a:cs typeface="Georgia"/>
          <a:sym typeface="Georgia"/>
        </a:defRPr>
      </a:lvl8pPr>
      <a:lvl9pPr marL="3314700" indent="-342900">
        <a:spcBef>
          <a:spcPts val="600"/>
        </a:spcBef>
        <a:buClr>
          <a:srgbClr val="D16349"/>
        </a:buClr>
        <a:buSzPct val="100000"/>
        <a:buFont typeface="Wingdings 2"/>
        <a:buChar char="•"/>
        <a:defRPr sz="2700">
          <a:latin typeface="Georgia"/>
          <a:ea typeface="Georgia"/>
          <a:cs typeface="Georgia"/>
          <a:sym typeface="Georgia"/>
        </a:defRPr>
      </a:lvl9pPr>
    </p:bodyStyle>
    <p:otherStyle>
      <a:lvl1pPr algn="ctr">
        <a:defRPr sz="1600">
          <a:solidFill>
            <a:schemeClr val="tx1"/>
          </a:solidFill>
          <a:latin typeface="+mn-lt"/>
          <a:ea typeface="+mn-ea"/>
          <a:cs typeface="+mn-cs"/>
          <a:sym typeface="Georgia"/>
        </a:defRPr>
      </a:lvl1pPr>
      <a:lvl2pPr algn="ctr">
        <a:defRPr sz="1600">
          <a:solidFill>
            <a:schemeClr val="tx1"/>
          </a:solidFill>
          <a:latin typeface="+mn-lt"/>
          <a:ea typeface="+mn-ea"/>
          <a:cs typeface="+mn-cs"/>
          <a:sym typeface="Georgia"/>
        </a:defRPr>
      </a:lvl2pPr>
      <a:lvl3pPr algn="ctr">
        <a:defRPr sz="1600">
          <a:solidFill>
            <a:schemeClr val="tx1"/>
          </a:solidFill>
          <a:latin typeface="+mn-lt"/>
          <a:ea typeface="+mn-ea"/>
          <a:cs typeface="+mn-cs"/>
          <a:sym typeface="Georgia"/>
        </a:defRPr>
      </a:lvl3pPr>
      <a:lvl4pPr algn="ctr">
        <a:defRPr sz="1600">
          <a:solidFill>
            <a:schemeClr val="tx1"/>
          </a:solidFill>
          <a:latin typeface="+mn-lt"/>
          <a:ea typeface="+mn-ea"/>
          <a:cs typeface="+mn-cs"/>
          <a:sym typeface="Georgia"/>
        </a:defRPr>
      </a:lvl4pPr>
      <a:lvl5pPr algn="ctr">
        <a:defRPr sz="1600">
          <a:solidFill>
            <a:schemeClr val="tx1"/>
          </a:solidFill>
          <a:latin typeface="+mn-lt"/>
          <a:ea typeface="+mn-ea"/>
          <a:cs typeface="+mn-cs"/>
          <a:sym typeface="Georgia"/>
        </a:defRPr>
      </a:lvl5pPr>
      <a:lvl6pPr algn="ctr">
        <a:defRPr sz="1600">
          <a:solidFill>
            <a:schemeClr val="tx1"/>
          </a:solidFill>
          <a:latin typeface="+mn-lt"/>
          <a:ea typeface="+mn-ea"/>
          <a:cs typeface="+mn-cs"/>
          <a:sym typeface="Georgia"/>
        </a:defRPr>
      </a:lvl6pPr>
      <a:lvl7pPr algn="ctr">
        <a:defRPr sz="1600">
          <a:solidFill>
            <a:schemeClr val="tx1"/>
          </a:solidFill>
          <a:latin typeface="+mn-lt"/>
          <a:ea typeface="+mn-ea"/>
          <a:cs typeface="+mn-cs"/>
          <a:sym typeface="Georgia"/>
        </a:defRPr>
      </a:lvl7pPr>
      <a:lvl8pPr algn="ctr">
        <a:defRPr sz="1600">
          <a:solidFill>
            <a:schemeClr val="tx1"/>
          </a:solidFill>
          <a:latin typeface="+mn-lt"/>
          <a:ea typeface="+mn-ea"/>
          <a:cs typeface="+mn-cs"/>
          <a:sym typeface="Georgia"/>
        </a:defRPr>
      </a:lvl8pPr>
      <a:lvl9pPr algn="ctr">
        <a:defRPr sz="1600">
          <a:solidFill>
            <a:schemeClr val="tx1"/>
          </a:solidFill>
          <a:latin typeface="+mn-lt"/>
          <a:ea typeface="+mn-ea"/>
          <a:cs typeface="+mn-cs"/>
          <a:sym typeface="Georgi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/>
          </p:cNvSpPr>
          <p:nvPr>
            <p:ph type="body" idx="4294967295"/>
          </p:nvPr>
        </p:nvSpPr>
        <p:spPr>
          <a:xfrm>
            <a:off x="1187450" y="5661025"/>
            <a:ext cx="7065963" cy="431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lvl="0" indent="0" algn="ctr">
              <a:spcBef>
                <a:spcPts val="400"/>
              </a:spcBef>
              <a:buSzTx/>
              <a:buNone/>
              <a:defRPr sz="1800"/>
            </a:pPr>
            <a:r>
              <a:rPr sz="2000" dirty="0">
                <a:latin typeface="Georgia Bold"/>
                <a:ea typeface="Georgia Bold"/>
                <a:cs typeface="Georgia Bold"/>
                <a:sym typeface="Georgia Bold"/>
              </a:rPr>
              <a:t>BENGUELA, </a:t>
            </a:r>
            <a:r>
              <a:rPr lang="pt-PT" sz="1800" dirty="0" smtClean="0">
                <a:latin typeface="Georgia Bold"/>
                <a:ea typeface="Georgia Bold"/>
                <a:cs typeface="Georgia Bold"/>
                <a:sym typeface="Georgia Bold"/>
              </a:rPr>
              <a:t>JULHO</a:t>
            </a:r>
            <a:r>
              <a:rPr sz="2000" dirty="0" smtClean="0">
                <a:latin typeface="Georgia Bold"/>
                <a:ea typeface="Georgia Bold"/>
                <a:cs typeface="Georgia Bold"/>
                <a:sym typeface="Georgia Bold"/>
              </a:rPr>
              <a:t> </a:t>
            </a:r>
            <a:r>
              <a:rPr sz="2000" dirty="0">
                <a:latin typeface="Georgia Bold"/>
                <a:ea typeface="Georgia Bold"/>
                <a:cs typeface="Georgia Bold"/>
                <a:sym typeface="Georgia Bold"/>
              </a:rPr>
              <a:t>DE </a:t>
            </a:r>
            <a:r>
              <a:rPr sz="2000" dirty="0" smtClean="0">
                <a:latin typeface="Georgia Bold"/>
                <a:ea typeface="Georgia Bold"/>
                <a:cs typeface="Georgia Bold"/>
                <a:sym typeface="Georgia Bold"/>
              </a:rPr>
              <a:t>201</a:t>
            </a:r>
            <a:r>
              <a:rPr lang="pt-PT" sz="1800" dirty="0">
                <a:latin typeface="Georgia Bold"/>
                <a:ea typeface="Georgia Bold"/>
                <a:cs typeface="Georgia Bold"/>
                <a:sym typeface="Georgia Bold"/>
              </a:rPr>
              <a:t>9</a:t>
            </a:r>
            <a:endParaRPr dirty="0">
              <a:latin typeface="Georgia Bold"/>
              <a:ea typeface="Georgia Bold"/>
              <a:cs typeface="Georgia Bold"/>
              <a:sym typeface="Georgia Bold"/>
            </a:endParaRPr>
          </a:p>
        </p:txBody>
      </p:sp>
      <p:sp>
        <p:nvSpPr>
          <p:cNvPr id="131" name="Shape 131"/>
          <p:cNvSpPr>
            <a:spLocks noGrp="1"/>
          </p:cNvSpPr>
          <p:nvPr>
            <p:ph type="title" idx="4294967295"/>
          </p:nvPr>
        </p:nvSpPr>
        <p:spPr>
          <a:xfrm>
            <a:off x="392088" y="2988859"/>
            <a:ext cx="8351840" cy="125147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pt-PT" sz="3000" dirty="0" smtClean="0">
                <a:solidFill>
                  <a:srgbClr val="D16349"/>
                </a:solidFill>
              </a:rPr>
              <a:t>9º </a:t>
            </a:r>
            <a:r>
              <a:rPr sz="3000" dirty="0" smtClean="0">
                <a:solidFill>
                  <a:srgbClr val="D16349"/>
                </a:solidFill>
              </a:rPr>
              <a:t>CONSELHO </a:t>
            </a:r>
            <a:r>
              <a:rPr sz="3000" dirty="0">
                <a:solidFill>
                  <a:srgbClr val="D16349"/>
                </a:solidFill>
              </a:rPr>
              <a:t>CONSULTIVO  BALANÇO DO SECTOR </a:t>
            </a:r>
            <a:r>
              <a:rPr lang="pt-PT" sz="3000" dirty="0" smtClean="0">
                <a:solidFill>
                  <a:srgbClr val="D16349"/>
                </a:solidFill>
              </a:rPr>
              <a:t>DE ENERGIA E </a:t>
            </a:r>
            <a:r>
              <a:rPr sz="3000" dirty="0" smtClean="0">
                <a:solidFill>
                  <a:srgbClr val="D16349"/>
                </a:solidFill>
              </a:rPr>
              <a:t> </a:t>
            </a:r>
            <a:r>
              <a:rPr sz="3000" dirty="0">
                <a:solidFill>
                  <a:srgbClr val="D16349"/>
                </a:solidFill>
              </a:rPr>
              <a:t>ÁGUAS</a:t>
            </a:r>
          </a:p>
        </p:txBody>
      </p:sp>
      <p:pic>
        <p:nvPicPr>
          <p:cNvPr id="132" name="image1.png" descr="SIMBOLO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22594" y="361839"/>
            <a:ext cx="1354350" cy="611601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Shape 133"/>
          <p:cNvSpPr>
            <a:spLocks noGrp="1"/>
          </p:cNvSpPr>
          <p:nvPr>
            <p:ph type="sldNum" sz="quarter" idx="2"/>
          </p:nvPr>
        </p:nvSpPr>
        <p:spPr>
          <a:xfrm>
            <a:off x="8490339" y="6057796"/>
            <a:ext cx="457202" cy="332742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defTabSz="905255">
              <a:defRPr sz="1584"/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/>
              <a:pPr>
                <a:defRPr sz="1800">
                  <a:solidFill>
                    <a:srgbClr val="000000"/>
                  </a:solidFill>
                </a:defRPr>
              </a:pPr>
              <a:t>1</a:t>
            </a:fld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179511" y="901169"/>
            <a:ext cx="8840038" cy="955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/>
            <a:r>
              <a:rPr sz="140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Georgia Bold"/>
                <a:ea typeface="Georgia Bold"/>
                <a:cs typeface="Georgia Bold"/>
                <a:sym typeface="Georgia Bold"/>
              </a:rPr>
              <a:t>República de Angola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algn="ctr"/>
            <a:r>
              <a:rPr sz="240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Georgia Bold"/>
                <a:ea typeface="Georgia Bold"/>
                <a:cs typeface="Georgia Bold"/>
                <a:sym typeface="Georgia Bold"/>
              </a:rPr>
              <a:t>Governo Provincial de Benguela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algn="ctr"/>
            <a:r>
              <a:rPr sz="220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Georgia Bold"/>
                <a:ea typeface="Georgia Bold"/>
                <a:cs typeface="Georgia Bold"/>
                <a:sym typeface="Georgia Bold"/>
              </a:rPr>
              <a:t>Gabinete Provincial de Infraestruturas e Serviços Tecnicos </a:t>
            </a:r>
          </a:p>
        </p:txBody>
      </p:sp>
    </p:spTree>
    <p:extLst>
      <p:ext uri="{BB962C8B-B14F-4D97-AF65-F5344CB8AC3E}">
        <p14:creationId xmlns="" xmlns:p14="http://schemas.microsoft.com/office/powerpoint/2010/main" val="2524817055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8" name="image7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7500" y="3348476"/>
            <a:ext cx="8515350" cy="1976439"/>
          </a:xfrm>
          <a:prstGeom prst="rect">
            <a:avLst/>
          </a:prstGeom>
          <a:ln w="12700">
            <a:miter lim="400000"/>
          </a:ln>
        </p:spPr>
      </p:pic>
      <p:pic>
        <p:nvPicPr>
          <p:cNvPr id="299" name="image8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05011" y="1258948"/>
            <a:ext cx="5133978" cy="2328865"/>
          </a:xfrm>
          <a:prstGeom prst="rect">
            <a:avLst/>
          </a:prstGeom>
          <a:ln w="12700">
            <a:miter lim="400000"/>
          </a:ln>
        </p:spPr>
      </p:pic>
      <p:pic>
        <p:nvPicPr>
          <p:cNvPr id="300" name="image1.png" descr="SIMBOLO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226" y="268286"/>
            <a:ext cx="1201172" cy="542429"/>
          </a:xfrm>
          <a:prstGeom prst="rect">
            <a:avLst/>
          </a:prstGeom>
          <a:ln w="12700">
            <a:miter lim="400000"/>
          </a:ln>
        </p:spPr>
      </p:pic>
      <p:sp>
        <p:nvSpPr>
          <p:cNvPr id="301" name="Shape 301"/>
          <p:cNvSpPr>
            <a:spLocks noGrp="1"/>
          </p:cNvSpPr>
          <p:nvPr>
            <p:ph type="sldNum" sz="quarter" idx="2"/>
          </p:nvPr>
        </p:nvSpPr>
        <p:spPr>
          <a:xfrm>
            <a:off x="8493775" y="6027978"/>
            <a:ext cx="457202" cy="332742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defTabSz="905255">
              <a:defRPr sz="1584"/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/>
              <a:pPr>
                <a:defRPr sz="1800">
                  <a:solidFill>
                    <a:srgbClr val="000000"/>
                  </a:solidFill>
                </a:defRPr>
              </a:pPr>
              <a:t>10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140202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title" idx="4294967295"/>
          </p:nvPr>
        </p:nvSpPr>
        <p:spPr>
          <a:xfrm>
            <a:off x="683417" y="192131"/>
            <a:ext cx="7561266" cy="62706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cap="all">
                <a:solidFill>
                  <a:srgbClr val="000000"/>
                </a:solidFill>
              </a:defRPr>
            </a:lvl1pPr>
          </a:lstStyle>
          <a:p>
            <a:pPr lvl="0">
              <a:defRPr sz="1800" cap="none"/>
            </a:pPr>
            <a:r>
              <a:rPr sz="3300" cap="all" dirty="0" err="1"/>
              <a:t>Introdução</a:t>
            </a:r>
            <a:endParaRPr sz="3300" cap="all" dirty="0"/>
          </a:p>
        </p:txBody>
      </p:sp>
      <p:sp>
        <p:nvSpPr>
          <p:cNvPr id="143" name="Shape 143"/>
          <p:cNvSpPr>
            <a:spLocks noGrp="1"/>
          </p:cNvSpPr>
          <p:nvPr>
            <p:ph type="sldNum" sz="quarter" idx="2"/>
          </p:nvPr>
        </p:nvSpPr>
        <p:spPr>
          <a:xfrm>
            <a:off x="8509389" y="6038372"/>
            <a:ext cx="457202" cy="332742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defTabSz="905255">
              <a:defRPr sz="1584"/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/>
              <a:pPr>
                <a:defRPr sz="1800">
                  <a:solidFill>
                    <a:srgbClr val="000000"/>
                  </a:solidFill>
                </a:defRPr>
              </a:pPr>
              <a:t>2</a:t>
            </a:fld>
            <a:endParaRPr/>
          </a:p>
        </p:txBody>
      </p:sp>
      <p:sp>
        <p:nvSpPr>
          <p:cNvPr id="144" name="Shape 144"/>
          <p:cNvSpPr/>
          <p:nvPr/>
        </p:nvSpPr>
        <p:spPr>
          <a:xfrm>
            <a:off x="109182" y="819196"/>
            <a:ext cx="9034817" cy="5881855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/>
          <a:p>
            <a:pPr marL="238918" indent="-238918" algn="just">
              <a:lnSpc>
                <a:spcPct val="90000"/>
              </a:lnSpc>
              <a:spcBef>
                <a:spcPts val="600"/>
              </a:spcBef>
              <a:buClr>
                <a:srgbClr val="D16349"/>
              </a:buClr>
              <a:buSzPct val="85000"/>
              <a:buFont typeface="Wingdings 2"/>
              <a:buChar char="●"/>
            </a:pPr>
            <a:r>
              <a:rPr sz="2200" cap="all" dirty="0" smtClean="0">
                <a:latin typeface="Georgia" panose="02040502050405020303" pitchFamily="18" charset="0"/>
                <a:ea typeface="Georgia"/>
                <a:cs typeface="Georgia"/>
                <a:sym typeface="Georgia"/>
              </a:rPr>
              <a:t>O </a:t>
            </a:r>
            <a:r>
              <a:rPr lang="pt-PT" sz="2200" cap="all" dirty="0" smtClean="0">
                <a:latin typeface="Georgia" panose="02040502050405020303" pitchFamily="18" charset="0"/>
                <a:ea typeface="Georgia"/>
                <a:cs typeface="Georgia"/>
                <a:sym typeface="Georgia"/>
              </a:rPr>
              <a:t>presente relatório reporta de forma sintetizada  todas as informações relacionadas com o desenvolvimento do Sector de energia e Águas, na Província de Benguela, período  2018.</a:t>
            </a:r>
          </a:p>
          <a:p>
            <a:pPr marL="238918" indent="-238918" algn="just">
              <a:lnSpc>
                <a:spcPct val="90000"/>
              </a:lnSpc>
              <a:spcBef>
                <a:spcPts val="600"/>
              </a:spcBef>
              <a:buClr>
                <a:srgbClr val="D16349"/>
              </a:buClr>
              <a:buSzPct val="85000"/>
              <a:buFont typeface="Wingdings 2"/>
              <a:buChar char="●"/>
            </a:pPr>
            <a:r>
              <a:rPr lang="pt-PT" sz="2200" cap="all" dirty="0">
                <a:solidFill>
                  <a:schemeClr val="tx1"/>
                </a:solidFill>
                <a:latin typeface="Georgia" panose="02040502050405020303" pitchFamily="18" charset="0"/>
              </a:rPr>
              <a:t>O fornecimento de energia elétrica Nas cidades de Benguela, Lobito, Catumbela e Baia-Farta é  feito por </a:t>
            </a:r>
            <a:r>
              <a:rPr lang="pt-PT" sz="2200" cap="all" dirty="0" err="1">
                <a:solidFill>
                  <a:schemeClr val="tx1"/>
                </a:solidFill>
                <a:latin typeface="Georgia" panose="02040502050405020303" pitchFamily="18" charset="0"/>
              </a:rPr>
              <a:t>centraIs</a:t>
            </a:r>
            <a:r>
              <a:rPr lang="pt-PT" sz="2200" cap="all" dirty="0">
                <a:solidFill>
                  <a:schemeClr val="tx1"/>
                </a:solidFill>
                <a:latin typeface="Georgia" panose="02040502050405020303" pitchFamily="18" charset="0"/>
              </a:rPr>
              <a:t> hídricas DE LAUCA E do </a:t>
            </a:r>
            <a:r>
              <a:rPr lang="pt-PT" sz="2200" cap="all" dirty="0" err="1">
                <a:solidFill>
                  <a:schemeClr val="tx1"/>
                </a:solidFill>
                <a:latin typeface="Georgia" panose="02040502050405020303" pitchFamily="18" charset="0"/>
              </a:rPr>
              <a:t>Lumaum</a:t>
            </a:r>
            <a:r>
              <a:rPr lang="pt-PT" sz="2200" cap="all" dirty="0">
                <a:solidFill>
                  <a:schemeClr val="tx1"/>
                </a:solidFill>
                <a:latin typeface="Georgia" panose="02040502050405020303" pitchFamily="18" charset="0"/>
              </a:rPr>
              <a:t>. Numa rede em anel com geração conjunta, para todo sistema de produção. Quanto ao interior da província o fornecimento é feito através de grupos geradores E UMA CENTRAL HIBRIDA(BOCOIO).</a:t>
            </a:r>
            <a:endParaRPr lang="pt-PT" sz="2200" cap="all" dirty="0" smtClean="0">
              <a:latin typeface="Georgia" panose="02040502050405020303" pitchFamily="18" charset="0"/>
              <a:ea typeface="Georgia"/>
              <a:cs typeface="Georgia"/>
              <a:sym typeface="Georgia"/>
            </a:endParaRPr>
          </a:p>
          <a:p>
            <a:pPr marL="238918" indent="-238918" algn="just">
              <a:lnSpc>
                <a:spcPct val="90000"/>
              </a:lnSpc>
              <a:spcBef>
                <a:spcPts val="600"/>
              </a:spcBef>
              <a:buClr>
                <a:srgbClr val="D16349"/>
              </a:buClr>
              <a:buSzPct val="85000"/>
              <a:buFont typeface="Wingdings 2"/>
              <a:buChar char="●"/>
            </a:pPr>
            <a:r>
              <a:rPr sz="2200" cap="all" dirty="0" smtClean="0">
                <a:latin typeface="Georgia" panose="02040502050405020303" pitchFamily="18" charset="0"/>
                <a:ea typeface="Georgia"/>
                <a:cs typeface="Georgia"/>
                <a:sym typeface="Georgia"/>
              </a:rPr>
              <a:t>e </a:t>
            </a:r>
            <a:r>
              <a:rPr lang="pt-PT" sz="2200" cap="all" dirty="0" smtClean="0">
                <a:latin typeface="Georgia" panose="02040502050405020303" pitchFamily="18" charset="0"/>
                <a:ea typeface="Georgia"/>
                <a:cs typeface="Georgia"/>
                <a:sym typeface="Georgia"/>
              </a:rPr>
              <a:t>possui</a:t>
            </a:r>
            <a:r>
              <a:rPr sz="2200" cap="all" dirty="0" smtClean="0">
                <a:latin typeface="Georgia" panose="02040502050405020303" pitchFamily="18" charset="0"/>
                <a:ea typeface="Georgia"/>
                <a:cs typeface="Georgia"/>
                <a:sym typeface="Georgia"/>
              </a:rPr>
              <a:t> </a:t>
            </a:r>
            <a:r>
              <a:rPr lang="pt-PT" sz="2200" cap="all" dirty="0" smtClean="0">
                <a:latin typeface="Georgia" panose="02040502050405020303" pitchFamily="18" charset="0"/>
                <a:ea typeface="Georgia"/>
                <a:cs typeface="Georgia"/>
                <a:sym typeface="Georgia"/>
              </a:rPr>
              <a:t>um sistema integrado de abastecimento de água para as quatro cidades do litoral.  Já no interior dos municípios possuem sistemas independentes composto por: captação, adução, tratamento, reservação </a:t>
            </a:r>
            <a:r>
              <a:rPr sz="2200" cap="all" dirty="0" smtClean="0">
                <a:latin typeface="Georgia" panose="02040502050405020303" pitchFamily="18" charset="0"/>
                <a:ea typeface="Georgia"/>
                <a:cs typeface="Georgia"/>
                <a:sym typeface="Georgia"/>
              </a:rPr>
              <a:t>e</a:t>
            </a:r>
            <a:r>
              <a:rPr lang="pt-PT" sz="2200" cap="all" dirty="0" smtClean="0">
                <a:latin typeface="Georgia" panose="02040502050405020303" pitchFamily="18" charset="0"/>
                <a:ea typeface="Georgia"/>
                <a:cs typeface="Georgia"/>
                <a:sym typeface="Georgia"/>
              </a:rPr>
              <a:t> distribuição(por ligações domiciliares ou por chafarizes)    </a:t>
            </a:r>
          </a:p>
          <a:p>
            <a:pPr marL="238918" indent="-238918" algn="just">
              <a:lnSpc>
                <a:spcPct val="90000"/>
              </a:lnSpc>
              <a:spcBef>
                <a:spcPts val="600"/>
              </a:spcBef>
              <a:buClr>
                <a:srgbClr val="D16349"/>
              </a:buClr>
              <a:buSzPct val="85000"/>
              <a:buFont typeface="Wingdings 2"/>
              <a:buChar char="●"/>
            </a:pPr>
            <a:r>
              <a:rPr lang="pt-PT" sz="2200" cap="all" dirty="0">
                <a:latin typeface="Georgia" panose="02040502050405020303" pitchFamily="18" charset="0"/>
                <a:ea typeface="Georgia"/>
                <a:cs typeface="Georgia"/>
                <a:sym typeface="Georgia"/>
              </a:rPr>
              <a:t>A província de benguela é composta por 10  municípios;</a:t>
            </a:r>
          </a:p>
          <a:p>
            <a:pPr marL="238918" indent="-238918" algn="just">
              <a:lnSpc>
                <a:spcPct val="90000"/>
              </a:lnSpc>
              <a:spcBef>
                <a:spcPts val="600"/>
              </a:spcBef>
              <a:buClr>
                <a:srgbClr val="D16349"/>
              </a:buClr>
              <a:buSzPct val="85000"/>
              <a:buFont typeface="Wingdings 2"/>
              <a:buChar char="●"/>
            </a:pPr>
            <a:endParaRPr lang="pt-PT" cap="all" dirty="0">
              <a:latin typeface="Georgia" panose="02040502050405020303" pitchFamily="18" charset="0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072548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/>
          <p:nvPr/>
        </p:nvSpPr>
        <p:spPr>
          <a:xfrm>
            <a:off x="1733321" y="629773"/>
            <a:ext cx="5690880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4200">
                <a:solidFill>
                  <a:srgbClr val="D16349"/>
                </a:solidFill>
                <a:latin typeface="Georgia Bold"/>
                <a:ea typeface="Georgia Bold"/>
                <a:cs typeface="Georgia Bold"/>
                <a:sym typeface="Georgia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>
                <a:solidFill>
                  <a:schemeClr val="tx1"/>
                </a:solidFill>
              </a:rPr>
              <a:t>SECTOR DE </a:t>
            </a:r>
            <a:r>
              <a:rPr sz="4200" dirty="0" err="1">
                <a:solidFill>
                  <a:schemeClr val="tx1"/>
                </a:solidFill>
              </a:rPr>
              <a:t>ENERGIA</a:t>
            </a:r>
            <a:endParaRPr sz="4200" dirty="0">
              <a:solidFill>
                <a:schemeClr val="tx1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84" y="1171977"/>
            <a:ext cx="8744755" cy="5174110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34" y="879666"/>
            <a:ext cx="9048466" cy="4875209"/>
          </a:xfrm>
          <a:prstGeom prst="rect">
            <a:avLst/>
          </a:prstGeom>
        </p:spPr>
      </p:pic>
      <p:sp>
        <p:nvSpPr>
          <p:cNvPr id="3" name="Shape 270"/>
          <p:cNvSpPr/>
          <p:nvPr/>
        </p:nvSpPr>
        <p:spPr>
          <a:xfrm>
            <a:off x="1978096" y="425260"/>
            <a:ext cx="5267459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800" cap="all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2800" cap="all" dirty="0" err="1">
                <a:solidFill>
                  <a:srgbClr val="7B9899"/>
                </a:solidFill>
              </a:rPr>
              <a:t>Indicadores</a:t>
            </a:r>
            <a:r>
              <a:rPr sz="2800" cap="all" dirty="0">
                <a:solidFill>
                  <a:srgbClr val="7B9899"/>
                </a:solidFill>
              </a:rPr>
              <a:t> de </a:t>
            </a:r>
            <a:r>
              <a:rPr sz="2800" cap="all" dirty="0" err="1">
                <a:solidFill>
                  <a:srgbClr val="7B9899"/>
                </a:solidFill>
              </a:rPr>
              <a:t>produção</a:t>
            </a:r>
            <a:endParaRPr sz="2800" cap="all" dirty="0">
              <a:solidFill>
                <a:srgbClr val="7B98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004493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9" name="Table 289"/>
          <p:cNvGraphicFramePr/>
          <p:nvPr>
            <p:extLst>
              <p:ext uri="{D42A27DB-BD31-4B8C-83A1-F6EECF244321}">
                <p14:modId xmlns="" xmlns:p14="http://schemas.microsoft.com/office/powerpoint/2010/main" val="731961154"/>
              </p:ext>
            </p:extLst>
          </p:nvPr>
        </p:nvGraphicFramePr>
        <p:xfrm>
          <a:off x="204716" y="675250"/>
          <a:ext cx="8775512" cy="5378584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786657"/>
                <a:gridCol w="3827369"/>
                <a:gridCol w="2080743"/>
                <a:gridCol w="2080743"/>
              </a:tblGrid>
              <a:tr h="675248"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2000" dirty="0" err="1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 Bold"/>
                          <a:cs typeface="Arial Bold"/>
                          <a:sym typeface="Arial Bold"/>
                        </a:rPr>
                        <a:t>N.O</a:t>
                      </a:r>
                      <a:endParaRPr sz="2000" dirty="0">
                        <a:solidFill>
                          <a:srgbClr val="111618"/>
                        </a:solidFill>
                        <a:latin typeface="Georgia" panose="02040502050405020303" pitchFamily="18" charset="0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2000" dirty="0" err="1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 Bold"/>
                          <a:cs typeface="Arial Bold"/>
                          <a:sym typeface="Arial Bold"/>
                        </a:rPr>
                        <a:t>Designação</a:t>
                      </a:r>
                      <a:endParaRPr sz="2000" dirty="0">
                        <a:solidFill>
                          <a:srgbClr val="111618"/>
                        </a:solidFill>
                        <a:latin typeface="Georgia" panose="02040502050405020303" pitchFamily="18" charset="0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 Bold"/>
                          <a:cs typeface="Arial Bold"/>
                          <a:sym typeface="Arial Bold"/>
                        </a:rPr>
                        <a:t>Âmbito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2000" dirty="0" err="1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 Bold"/>
                          <a:cs typeface="Arial Bold"/>
                          <a:sym typeface="Arial Bold"/>
                        </a:rPr>
                        <a:t>Previsão</a:t>
                      </a:r>
                      <a:r>
                        <a:rPr sz="2000" dirty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 Bold"/>
                          <a:cs typeface="Arial Bold"/>
                          <a:sym typeface="Arial Bold"/>
                        </a:rPr>
                        <a:t> da </a:t>
                      </a:r>
                      <a:r>
                        <a:rPr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 Bold"/>
                          <a:cs typeface="Arial Bold"/>
                          <a:sym typeface="Arial Bold"/>
                        </a:rPr>
                        <a:t>Conclusão</a:t>
                      </a:r>
                      <a:endParaRPr sz="2000" dirty="0">
                        <a:solidFill>
                          <a:srgbClr val="111618"/>
                        </a:solidFill>
                        <a:latin typeface="Georgia" panose="02040502050405020303" pitchFamily="18" charset="0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338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buClr>
                          <a:srgbClr val="111618"/>
                        </a:buClr>
                        <a:buSzPts val="1100"/>
                        <a:buFont typeface="Arial"/>
                        <a:buNone/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lang="pt-PT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 1.</a:t>
                      </a:r>
                      <a:r>
                        <a:rPr sz="2000" dirty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 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50000"/>
                        </a:lnSpc>
                        <a:spcBef>
                          <a:spcPts val="1000"/>
                        </a:spcBef>
                        <a:defRPr sz="1800" b="0" i="0"/>
                      </a:pPr>
                      <a:r>
                        <a:rPr sz="2000" dirty="0" err="1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Projecto</a:t>
                      </a:r>
                      <a:r>
                        <a:rPr sz="2000" dirty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 das 30mil </a:t>
                      </a:r>
                      <a:r>
                        <a:rPr sz="2000" dirty="0" err="1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ligações</a:t>
                      </a:r>
                      <a:r>
                        <a:rPr sz="2000" dirty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sz="2000" dirty="0" err="1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incluindo</a:t>
                      </a:r>
                      <a:r>
                        <a:rPr sz="2000" dirty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 SE´s 220/60/30 e IP´s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defRPr sz="1800" b="0" i="0"/>
                      </a:pPr>
                      <a:r>
                        <a:rPr sz="2000" dirty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Central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defRPr sz="1800" b="0" i="0"/>
                      </a:pPr>
                      <a:r>
                        <a:rPr lang="pt-PT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pt-BR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Em curso</a:t>
                      </a:r>
                      <a:endParaRPr sz="2000" dirty="0">
                        <a:solidFill>
                          <a:srgbClr val="111618"/>
                        </a:solidFill>
                        <a:latin typeface="Georgia" panose="02040502050405020303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9316">
                <a:tc>
                  <a:txBody>
                    <a:bodyPr/>
                    <a:lstStyle/>
                    <a:p>
                      <a:pPr lvl="0" algn="just">
                        <a:lnSpc>
                          <a:spcPct val="150000"/>
                        </a:lnSpc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lang="pt-PT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pt-PT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r>
                        <a:rPr sz="2000" dirty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 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50000"/>
                        </a:lnSpc>
                        <a:spcBef>
                          <a:spcPts val="1000"/>
                        </a:spcBef>
                        <a:defRPr sz="1800" b="0" i="0"/>
                      </a:pPr>
                      <a:r>
                        <a:rPr lang="pt-PT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sz="2000" dirty="0" err="1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Calibri"/>
                          <a:cs typeface="Calibri"/>
                          <a:sym typeface="Calibri"/>
                        </a:rPr>
                        <a:t>Construção</a:t>
                      </a:r>
                      <a:r>
                        <a:rPr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sz="200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Calibri"/>
                          <a:cs typeface="Calibri"/>
                          <a:sym typeface="Calibri"/>
                        </a:rPr>
                        <a:t>das </a:t>
                      </a:r>
                      <a:r>
                        <a:rPr sz="200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Calibri"/>
                          <a:cs typeface="Calibri"/>
                          <a:sym typeface="Calibri"/>
                        </a:rPr>
                        <a:t>CT </a:t>
                      </a:r>
                      <a:r>
                        <a:rPr sz="2000" dirty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Calibri"/>
                          <a:cs typeface="Calibri"/>
                          <a:sym typeface="Calibri"/>
                        </a:rPr>
                        <a:t>da Ganda e </a:t>
                      </a:r>
                      <a:r>
                        <a:rPr lang="pt-PT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Calibri"/>
                          <a:cs typeface="Calibri"/>
                          <a:sym typeface="Calibri"/>
                        </a:rPr>
                        <a:t>Cubal</a:t>
                      </a:r>
                      <a:endParaRPr sz="2000" dirty="0">
                        <a:solidFill>
                          <a:srgbClr val="111618"/>
                        </a:solidFill>
                        <a:latin typeface="Georgia" panose="02040502050405020303" pitchFamily="18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defRPr sz="1800" b="0" i="0"/>
                      </a:pPr>
                      <a:r>
                        <a:rPr sz="2000" dirty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Central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defRPr sz="1800" b="0" i="0"/>
                      </a:pPr>
                      <a:r>
                        <a:rPr lang="pt-PT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 concluido</a:t>
                      </a:r>
                      <a:endParaRPr sz="2000" dirty="0">
                        <a:solidFill>
                          <a:srgbClr val="111618"/>
                        </a:solidFill>
                        <a:latin typeface="Georgia" panose="02040502050405020303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lvl="0" algn="just">
                        <a:lnSpc>
                          <a:spcPct val="150000"/>
                        </a:lnSpc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lang="pt-PT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pt-PT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r>
                        <a:rPr sz="2000" dirty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 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50000"/>
                        </a:lnSpc>
                        <a:spcBef>
                          <a:spcPts val="1000"/>
                        </a:spcBef>
                        <a:defRPr sz="1800" b="0" i="0"/>
                      </a:pPr>
                      <a:r>
                        <a:rPr lang="pt-PT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sz="2000" dirty="0" err="1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Reabilitaçã</a:t>
                      </a:r>
                      <a:r>
                        <a:rPr lang="pt-BR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o</a:t>
                      </a:r>
                      <a:r>
                        <a:rPr lang="pt-BR" sz="2000" baseline="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da </a:t>
                      </a:r>
                      <a:r>
                        <a:rPr sz="2000" dirty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CT – Biópio 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defRPr sz="1800" b="0" i="0"/>
                      </a:pPr>
                      <a:r>
                        <a:rPr sz="2000" dirty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Central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defRPr sz="1800" b="0" i="0"/>
                      </a:pPr>
                      <a:r>
                        <a:rPr sz="2000" dirty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r>
                        <a:rPr lang="pt-BR" sz="2000" dirty="0" err="1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Paralizado</a:t>
                      </a:r>
                      <a:endParaRPr sz="2000" dirty="0">
                        <a:solidFill>
                          <a:srgbClr val="111618"/>
                        </a:solidFill>
                        <a:latin typeface="Georgia" panose="02040502050405020303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747417">
                <a:tc>
                  <a:txBody>
                    <a:bodyPr/>
                    <a:lstStyle/>
                    <a:p>
                      <a:pPr lvl="0" algn="just">
                        <a:lnSpc>
                          <a:spcPct val="150000"/>
                        </a:lnSpc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lang="pt-PT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pt-PT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r>
                        <a:rPr sz="2000" dirty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 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Bef>
                          <a:spcPts val="1000"/>
                        </a:spcBef>
                        <a:defRPr sz="1800" b="0" i="0"/>
                      </a:pPr>
                      <a:r>
                        <a:rPr lang="pt-PT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Construção da</a:t>
                      </a:r>
                      <a:r>
                        <a:rPr lang="pt-PT" sz="2000" baseline="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pt-PT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C.</a:t>
                      </a:r>
                      <a:r>
                        <a:rPr lang="pt-PT" sz="2000" baseline="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pt-PT" sz="2000" baseline="0" dirty="0" err="1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Fotovoltaica</a:t>
                      </a:r>
                      <a:r>
                        <a:rPr lang="pt-PT" sz="2000" baseline="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pt-PT" sz="2000" baseline="0" dirty="0" err="1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Catumbela</a:t>
                      </a:r>
                      <a:r>
                        <a:rPr lang="pt-PT" sz="2000" baseline="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pt-PT" sz="2000" baseline="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e Baia Farta</a:t>
                      </a:r>
                      <a:endParaRPr sz="2000" dirty="0">
                        <a:solidFill>
                          <a:srgbClr val="111618"/>
                        </a:solidFill>
                        <a:latin typeface="Georgia" panose="02040502050405020303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defRPr sz="1800" b="0" i="0"/>
                      </a:pPr>
                      <a:r>
                        <a:rPr lang="pt-PT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Central</a:t>
                      </a:r>
                      <a:endParaRPr sz="2000" dirty="0">
                        <a:solidFill>
                          <a:srgbClr val="111618"/>
                        </a:solidFill>
                        <a:latin typeface="Georgia" panose="02040502050405020303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defRPr sz="1800" b="0" i="0"/>
                      </a:pPr>
                      <a:r>
                        <a:rPr lang="pt-PT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Por iniciar</a:t>
                      </a:r>
                      <a:endParaRPr sz="2000" dirty="0">
                        <a:solidFill>
                          <a:srgbClr val="111618"/>
                        </a:solidFill>
                        <a:latin typeface="Georgia" panose="02040502050405020303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2924">
                <a:tc>
                  <a:txBody>
                    <a:bodyPr/>
                    <a:lstStyle/>
                    <a:p>
                      <a:pPr lvl="0" algn="just">
                        <a:lnSpc>
                          <a:spcPct val="150000"/>
                        </a:lnSpc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lang="pt-PT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5.</a:t>
                      </a:r>
                      <a:endParaRPr sz="2000" dirty="0">
                        <a:solidFill>
                          <a:srgbClr val="111618"/>
                        </a:solidFill>
                        <a:latin typeface="Georgia" panose="02040502050405020303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50000"/>
                        </a:lnSpc>
                        <a:spcBef>
                          <a:spcPts val="1000"/>
                        </a:spcBef>
                        <a:defRPr sz="1800" b="0" i="0"/>
                      </a:pPr>
                      <a:r>
                        <a:rPr lang="pt-PT" sz="2000" dirty="0" err="1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Continuaçao</a:t>
                      </a:r>
                      <a:r>
                        <a:rPr lang="pt-PT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  da</a:t>
                      </a:r>
                      <a:r>
                        <a:rPr lang="pt-PT" sz="2000" baseline="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pt-PT" sz="2000" baseline="0" dirty="0" err="1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eletrificaçao</a:t>
                      </a:r>
                      <a:r>
                        <a:rPr lang="pt-PT" sz="2000" baseline="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 do troco Benguela / Lobito  </a:t>
                      </a:r>
                      <a:endParaRPr sz="2000" dirty="0">
                        <a:solidFill>
                          <a:srgbClr val="111618"/>
                        </a:solidFill>
                        <a:latin typeface="Georgia" panose="02040502050405020303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defRPr sz="1800" b="0" i="0"/>
                      </a:pPr>
                      <a:r>
                        <a:rPr lang="pt-PT" sz="2000" dirty="0" err="1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Provinvial</a:t>
                      </a:r>
                      <a:endParaRPr sz="2000" dirty="0">
                        <a:solidFill>
                          <a:srgbClr val="111618"/>
                        </a:solidFill>
                        <a:latin typeface="Georgia" panose="02040502050405020303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 i="0"/>
                      </a:pPr>
                      <a:r>
                        <a:rPr lang="pt-PT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Por iniciar</a:t>
                      </a:r>
                    </a:p>
                    <a:p>
                      <a:pPr lvl="0" algn="ctr">
                        <a:lnSpc>
                          <a:spcPct val="150000"/>
                        </a:lnSpc>
                        <a:defRPr sz="1800" b="0" i="0"/>
                      </a:pPr>
                      <a:endParaRPr sz="2000" dirty="0">
                        <a:solidFill>
                          <a:srgbClr val="111618"/>
                        </a:solidFill>
                        <a:latin typeface="Georgia" panose="02040502050405020303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7069">
                <a:tc>
                  <a:txBody>
                    <a:bodyPr/>
                    <a:lstStyle/>
                    <a:p>
                      <a:pPr lvl="0" algn="just">
                        <a:lnSpc>
                          <a:spcPct val="150000"/>
                        </a:lnSpc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lang="pt-PT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6.</a:t>
                      </a:r>
                      <a:endParaRPr sz="2000" dirty="0">
                        <a:solidFill>
                          <a:srgbClr val="111618"/>
                        </a:solidFill>
                        <a:latin typeface="Georgia" panose="02040502050405020303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50000"/>
                        </a:lnSpc>
                        <a:spcBef>
                          <a:spcPts val="1000"/>
                        </a:spcBef>
                        <a:defRPr sz="1800" b="0" i="0"/>
                      </a:pPr>
                      <a:r>
                        <a:rPr lang="pt-PT" sz="2000" dirty="0" err="1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Reabilitaçao</a:t>
                      </a:r>
                      <a:r>
                        <a:rPr lang="pt-PT" sz="2000" baseline="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 da </a:t>
                      </a:r>
                      <a:r>
                        <a:rPr lang="pt-PT" sz="2000" baseline="0" dirty="0" err="1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iluminçao</a:t>
                      </a:r>
                      <a:r>
                        <a:rPr lang="pt-PT" sz="2000" baseline="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 Publica</a:t>
                      </a:r>
                      <a:endParaRPr sz="2000" dirty="0">
                        <a:solidFill>
                          <a:srgbClr val="111618"/>
                        </a:solidFill>
                        <a:latin typeface="Georgia" panose="02040502050405020303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defRPr sz="1800" b="0" i="0"/>
                      </a:pPr>
                      <a:r>
                        <a:rPr lang="pt-PT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Provincial</a:t>
                      </a:r>
                      <a:endParaRPr sz="2000" dirty="0">
                        <a:solidFill>
                          <a:srgbClr val="111618"/>
                        </a:solidFill>
                        <a:latin typeface="Georgia" panose="02040502050405020303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defRPr sz="1800" b="0" i="0"/>
                      </a:pPr>
                      <a:r>
                        <a:rPr lang="pt-PT" sz="2000" dirty="0" smtClean="0">
                          <a:solidFill>
                            <a:srgbClr val="111618"/>
                          </a:solidFill>
                          <a:latin typeface="Georgia" panose="02040502050405020303" pitchFamily="18" charset="0"/>
                          <a:ea typeface="Arial"/>
                          <a:cs typeface="Arial"/>
                          <a:sym typeface="Arial"/>
                        </a:rPr>
                        <a:t>Em curso</a:t>
                      </a:r>
                      <a:endParaRPr sz="2000" dirty="0">
                        <a:solidFill>
                          <a:srgbClr val="111618"/>
                        </a:solidFill>
                        <a:latin typeface="Georgia" panose="02040502050405020303" pitchFamily="18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90" name="Shape 290"/>
          <p:cNvSpPr/>
          <p:nvPr/>
        </p:nvSpPr>
        <p:spPr>
          <a:xfrm>
            <a:off x="1465814" y="254648"/>
            <a:ext cx="6027313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cap="all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lang="pt-PT" sz="2400" cap="all" dirty="0" smtClean="0">
                <a:solidFill>
                  <a:srgbClr val="7B9899"/>
                </a:solidFill>
              </a:rPr>
              <a:t>PROJECTOS EM CURSO </a:t>
            </a:r>
            <a:r>
              <a:rPr sz="2400" cap="all" dirty="0" smtClean="0">
                <a:solidFill>
                  <a:srgbClr val="7B9899"/>
                </a:solidFill>
              </a:rPr>
              <a:t>E</a:t>
            </a:r>
            <a:r>
              <a:rPr lang="pt-PT" sz="2400" cap="all" dirty="0" smtClean="0">
                <a:solidFill>
                  <a:srgbClr val="7B9899"/>
                </a:solidFill>
              </a:rPr>
              <a:t> PERSPECTIVA</a:t>
            </a:r>
            <a:endParaRPr sz="2400" cap="all" dirty="0">
              <a:solidFill>
                <a:srgbClr val="7B9899"/>
              </a:solidFill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78" y="1064525"/>
            <a:ext cx="8871043" cy="5595581"/>
          </a:xfrm>
          <a:prstGeom prst="rect">
            <a:avLst/>
          </a:prstGeom>
        </p:spPr>
      </p:pic>
      <p:sp>
        <p:nvSpPr>
          <p:cNvPr id="3" name="Shape 270"/>
          <p:cNvSpPr/>
          <p:nvPr/>
        </p:nvSpPr>
        <p:spPr>
          <a:xfrm>
            <a:off x="2940061" y="463639"/>
            <a:ext cx="3431827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800" cap="all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2800" cap="all" dirty="0" smtClean="0">
                <a:solidFill>
                  <a:srgbClr val="7B9899"/>
                </a:solidFill>
              </a:rPr>
              <a:t> </a:t>
            </a:r>
            <a:r>
              <a:rPr lang="pt-PT" sz="2800" cap="all" dirty="0" smtClean="0">
                <a:solidFill>
                  <a:srgbClr val="7B9899"/>
                </a:solidFill>
              </a:rPr>
              <a:t>projecto da </a:t>
            </a:r>
            <a:r>
              <a:rPr lang="pt-PT" sz="2800" cap="all" dirty="0" err="1" smtClean="0">
                <a:solidFill>
                  <a:srgbClr val="7B9899"/>
                </a:solidFill>
              </a:rPr>
              <a:t>lcc</a:t>
            </a:r>
            <a:endParaRPr sz="2800" cap="all" dirty="0">
              <a:solidFill>
                <a:srgbClr val="7B98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818034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image2.jpeg"/>
          <p:cNvPicPr/>
          <p:nvPr/>
        </p:nvPicPr>
        <p:blipFill>
          <a:blip r:embed="rId2">
            <a:alphaModFix amt="92755"/>
            <a:extLst/>
          </a:blip>
          <a:srcRect t="9561" r="5846"/>
          <a:stretch>
            <a:fillRect/>
          </a:stretch>
        </p:blipFill>
        <p:spPr>
          <a:xfrm>
            <a:off x="0" y="13648"/>
            <a:ext cx="9119767" cy="6771082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Shape 137"/>
          <p:cNvSpPr>
            <a:spLocks noGrp="1"/>
          </p:cNvSpPr>
          <p:nvPr>
            <p:ph type="title" idx="4294967295"/>
          </p:nvPr>
        </p:nvSpPr>
        <p:spPr>
          <a:xfrm>
            <a:off x="383963" y="3154311"/>
            <a:ext cx="8351840" cy="1152527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pt-PT" sz="4200" dirty="0" smtClean="0">
                <a:solidFill>
                  <a:schemeClr val="accent2"/>
                </a:solidFill>
              </a:rPr>
              <a:t>9º CONSELHO CONSULTIVO </a:t>
            </a:r>
            <a:br>
              <a:rPr lang="pt-PT" sz="4200" dirty="0" smtClean="0">
                <a:solidFill>
                  <a:schemeClr val="accent2"/>
                </a:solidFill>
              </a:rPr>
            </a:br>
            <a:r>
              <a:rPr lang="pt-PT" sz="4200" dirty="0" smtClean="0">
                <a:solidFill>
                  <a:srgbClr val="FF0000"/>
                </a:solidFill>
              </a:rPr>
              <a:t>S</a:t>
            </a:r>
            <a:r>
              <a:rPr sz="4200" dirty="0" smtClean="0">
                <a:solidFill>
                  <a:srgbClr val="FF0000"/>
                </a:solidFill>
              </a:rPr>
              <a:t>ECTOR </a:t>
            </a:r>
            <a:r>
              <a:rPr sz="4200" dirty="0">
                <a:solidFill>
                  <a:srgbClr val="FF0000"/>
                </a:solidFill>
              </a:rPr>
              <a:t>DE ÁGUAS </a:t>
            </a:r>
          </a:p>
        </p:txBody>
      </p:sp>
      <p:pic>
        <p:nvPicPr>
          <p:cNvPr id="138" name="image1.png" descr="SIMBOLO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43360" y="366157"/>
            <a:ext cx="1158715" cy="523255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Shape 139"/>
          <p:cNvSpPr>
            <a:spLocks noGrp="1"/>
          </p:cNvSpPr>
          <p:nvPr>
            <p:ph type="sldNum" sz="quarter" idx="2"/>
          </p:nvPr>
        </p:nvSpPr>
        <p:spPr>
          <a:xfrm>
            <a:off x="8662565" y="6379686"/>
            <a:ext cx="457202" cy="332742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defTabSz="905255">
              <a:defRPr sz="1584"/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/>
              <a:pPr>
                <a:defRPr sz="1800">
                  <a:solidFill>
                    <a:srgbClr val="000000"/>
                  </a:solidFill>
                </a:defRPr>
              </a:pPr>
              <a:t>7</a:t>
            </a:fld>
            <a:endParaRPr dirty="0"/>
          </a:p>
        </p:txBody>
      </p:sp>
      <p:sp>
        <p:nvSpPr>
          <p:cNvPr id="7" name="Shape 137"/>
          <p:cNvSpPr txBox="1">
            <a:spLocks/>
          </p:cNvSpPr>
          <p:nvPr/>
        </p:nvSpPr>
        <p:spPr>
          <a:xfrm>
            <a:off x="383963" y="5213445"/>
            <a:ext cx="8351840" cy="7162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normAutofit/>
          </a:bodyPr>
          <a:lstStyle>
            <a:lvl1pPr algn="ctr">
              <a:defRPr sz="4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ctr"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ctr"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ctr"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ctr"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ctr"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ctr"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ctr"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ctr"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pt-PT" sz="2400" dirty="0" smtClean="0">
                <a:solidFill>
                  <a:srgbClr val="000000"/>
                </a:solidFill>
              </a:rPr>
              <a:t>BENGUELA, JULHO DE 2019</a:t>
            </a:r>
            <a:endParaRPr lang="pt-PT" sz="2400" dirty="0">
              <a:solidFill>
                <a:srgbClr val="000000"/>
              </a:solidFill>
            </a:endParaRPr>
          </a:p>
        </p:txBody>
      </p:sp>
      <p:sp>
        <p:nvSpPr>
          <p:cNvPr id="8" name="Shape 137"/>
          <p:cNvSpPr txBox="1">
            <a:spLocks/>
          </p:cNvSpPr>
          <p:nvPr/>
        </p:nvSpPr>
        <p:spPr>
          <a:xfrm>
            <a:off x="412008" y="805218"/>
            <a:ext cx="8351840" cy="11753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normAutofit/>
          </a:bodyPr>
          <a:lstStyle>
            <a:lvl1pPr algn="ctr">
              <a:defRPr sz="4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ctr"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ctr"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ctr"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ctr"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ctr"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ctr"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ctr"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ctr">
              <a:defRPr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r>
              <a:rPr lang="pt-PT" sz="1800" dirty="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Georgia Bold"/>
                <a:cs typeface="Georgia Bold"/>
                <a:sym typeface="Georgia Bold"/>
              </a:rPr>
              <a:t>República de Angola</a:t>
            </a:r>
            <a:endParaRPr lang="pt-PT" sz="6000" dirty="0">
              <a:latin typeface="Georgia" panose="02040502050405020303" pitchFamily="18" charset="0"/>
            </a:endParaRPr>
          </a:p>
          <a:p>
            <a:r>
              <a:rPr lang="pt-PT" sz="2800" dirty="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Georgia Bold"/>
                <a:cs typeface="Georgia Bold"/>
                <a:sym typeface="Georgia Bold"/>
              </a:rPr>
              <a:t>Governo Provincial de Benguela</a:t>
            </a:r>
            <a:endParaRPr lang="pt-PT" sz="5400" dirty="0">
              <a:latin typeface="Georgia" panose="02040502050405020303" pitchFamily="18" charset="0"/>
            </a:endParaRPr>
          </a:p>
          <a:p>
            <a:r>
              <a:rPr lang="pt-PT" sz="2400" dirty="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Georgia Bold"/>
                <a:cs typeface="Georgia Bold"/>
                <a:sym typeface="Georgia Bold"/>
              </a:rPr>
              <a:t>Gabinete Provincial de Infraestruturas e Serviços Técnicos </a:t>
            </a:r>
          </a:p>
        </p:txBody>
      </p:sp>
    </p:spTree>
    <p:extLst>
      <p:ext uri="{BB962C8B-B14F-4D97-AF65-F5344CB8AC3E}">
        <p14:creationId xmlns="" xmlns:p14="http://schemas.microsoft.com/office/powerpoint/2010/main" val="182444672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/>
          </p:cNvSpPr>
          <p:nvPr>
            <p:ph type="title" idx="4294967295"/>
          </p:nvPr>
        </p:nvSpPr>
        <p:spPr>
          <a:xfrm>
            <a:off x="769268" y="54586"/>
            <a:ext cx="7561266" cy="711852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defTabSz="886967">
              <a:defRPr sz="1800">
                <a:solidFill>
                  <a:srgbClr val="000000"/>
                </a:solidFill>
              </a:defRPr>
            </a:pPr>
            <a:r>
              <a:rPr sz="2000" cap="al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Bold"/>
                <a:ea typeface="Georgia Bold"/>
                <a:cs typeface="Georgia Bold"/>
                <a:sym typeface="Georgia Bold"/>
              </a:rPr>
              <a:t>Abastecimento</a:t>
            </a:r>
            <a:r>
              <a:rPr sz="2000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Bold"/>
                <a:ea typeface="Georgia Bold"/>
                <a:cs typeface="Georgia Bold"/>
                <a:sym typeface="Georgia Bold"/>
              </a:rPr>
              <a:t> </a:t>
            </a:r>
            <a:r>
              <a:rPr sz="20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Bold"/>
                <a:ea typeface="Georgia Bold"/>
                <a:cs typeface="Georgia Bold"/>
                <a:sym typeface="Georgia Bold"/>
              </a:rPr>
              <a:t>de Água a </a:t>
            </a:r>
            <a:r>
              <a:rPr sz="2000" cap="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Bold"/>
                <a:ea typeface="Georgia Bold"/>
                <a:cs typeface="Georgia Bold"/>
                <a:sym typeface="Georgia Bold"/>
              </a:rPr>
              <a:t>Nível</a:t>
            </a:r>
            <a:r>
              <a:rPr sz="20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Bold"/>
                <a:ea typeface="Georgia Bold"/>
                <a:cs typeface="Georgia Bold"/>
                <a:sym typeface="Georgia Bold"/>
              </a:rPr>
              <a:t> </a:t>
            </a:r>
            <a:r>
              <a:rPr sz="2000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Bold"/>
                <a:ea typeface="Georgia Bold"/>
                <a:cs typeface="Georgia Bold"/>
                <a:sym typeface="Georgia Bold"/>
              </a:rPr>
              <a:t>das </a:t>
            </a:r>
            <a:endParaRPr sz="2000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 Bold"/>
              <a:ea typeface="Georgia Bold"/>
              <a:cs typeface="Georgia Bold"/>
              <a:sym typeface="Georgia Bold"/>
            </a:endParaRPr>
          </a:p>
          <a:p>
            <a:pPr lvl="0" defTabSz="886967">
              <a:defRPr sz="1800">
                <a:solidFill>
                  <a:srgbClr val="000000"/>
                </a:solidFill>
              </a:defRPr>
            </a:pPr>
            <a:r>
              <a:rPr sz="2000" cap="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Bold"/>
                <a:ea typeface="Georgia Bold"/>
                <a:cs typeface="Georgia Bold"/>
                <a:sym typeface="Georgia Bold"/>
              </a:rPr>
              <a:t>Cidades</a:t>
            </a:r>
            <a:r>
              <a:rPr sz="20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Bold"/>
                <a:ea typeface="Georgia Bold"/>
                <a:cs typeface="Georgia Bold"/>
                <a:sym typeface="Georgia Bold"/>
              </a:rPr>
              <a:t> e Vilas da </a:t>
            </a:r>
            <a:r>
              <a:rPr sz="2000" cap="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Bold"/>
                <a:ea typeface="Georgia Bold"/>
                <a:cs typeface="Georgia Bold"/>
                <a:sym typeface="Georgia Bold"/>
              </a:rPr>
              <a:t>Província</a:t>
            </a:r>
            <a:endParaRPr sz="2000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 Bold"/>
              <a:ea typeface="Georgia Bold"/>
              <a:cs typeface="Georgia Bold"/>
              <a:sym typeface="Georgia Bold"/>
            </a:endParaRPr>
          </a:p>
        </p:txBody>
      </p:sp>
      <p:sp>
        <p:nvSpPr>
          <p:cNvPr id="148" name="Shape 148"/>
          <p:cNvSpPr>
            <a:spLocks noGrp="1"/>
          </p:cNvSpPr>
          <p:nvPr>
            <p:ph type="sldNum" sz="quarter" idx="2"/>
          </p:nvPr>
        </p:nvSpPr>
        <p:spPr>
          <a:xfrm>
            <a:off x="8561224" y="6026629"/>
            <a:ext cx="457202" cy="332742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defTabSz="905255">
              <a:defRPr sz="1584"/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/>
              <a:pPr>
                <a:defRPr sz="1800">
                  <a:solidFill>
                    <a:srgbClr val="000000"/>
                  </a:solidFill>
                </a:defRPr>
              </a:pPr>
              <a:t>8</a:t>
            </a:fld>
            <a:endParaRPr/>
          </a:p>
        </p:txBody>
      </p:sp>
      <p:graphicFrame>
        <p:nvGraphicFramePr>
          <p:cNvPr id="5" name="Table 147"/>
          <p:cNvGraphicFramePr/>
          <p:nvPr>
            <p:extLst/>
          </p:nvPr>
        </p:nvGraphicFramePr>
        <p:xfrm>
          <a:off x="-1" y="889270"/>
          <a:ext cx="9144001" cy="6170968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235128"/>
                <a:gridCol w="1589960"/>
                <a:gridCol w="1528549"/>
                <a:gridCol w="4790364"/>
              </a:tblGrid>
              <a:tr h="925882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endParaRPr sz="1400" cap="all" dirty="0">
                        <a:solidFill>
                          <a:srgbClr val="FFFFFF"/>
                        </a:solidFill>
                        <a:latin typeface="Georgia" panose="02040502050405020303" pitchFamily="18" charset="0"/>
                        <a:ea typeface="Georgia Bold"/>
                        <a:cs typeface="Georgia Bold"/>
                        <a:sym typeface="Georgia Bold"/>
                      </a:endParaRPr>
                    </a:p>
                    <a:p>
                      <a:pPr lvl="0">
                        <a:defRPr sz="1800" b="0" i="0"/>
                      </a:pPr>
                      <a:r>
                        <a:rPr sz="1400" cap="all" dirty="0" err="1" smtClean="0">
                          <a:solidFill>
                            <a:srgbClr val="FFFFFF"/>
                          </a:solidFill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Município</a:t>
                      </a:r>
                      <a:endParaRPr sz="1400" cap="all" dirty="0">
                        <a:solidFill>
                          <a:srgbClr val="FFFFFF"/>
                        </a:solidFill>
                        <a:latin typeface="Georgia" panose="02040502050405020303" pitchFamily="18" charset="0"/>
                        <a:ea typeface="Georgia Bold"/>
                        <a:cs typeface="Georgia Bold"/>
                        <a:sym typeface="Georgia Bold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 dirty="0">
                          <a:solidFill>
                            <a:srgbClr val="FFFFFF"/>
                          </a:solidFill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Pop. </a:t>
                      </a:r>
                      <a:r>
                        <a:rPr sz="1400" cap="all" dirty="0" err="1">
                          <a:solidFill>
                            <a:srgbClr val="FFFFFF"/>
                          </a:solidFill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estimada</a:t>
                      </a:r>
                      <a:endParaRPr sz="1400" cap="all" dirty="0">
                        <a:solidFill>
                          <a:srgbClr val="FFFFFF"/>
                        </a:solidFill>
                        <a:latin typeface="Georgia" panose="02040502050405020303" pitchFamily="18" charset="0"/>
                        <a:ea typeface="Georgia Bold"/>
                        <a:cs typeface="Georgia Bold"/>
                        <a:sym typeface="Georgia Bold"/>
                      </a:endParaRPr>
                    </a:p>
                    <a:p>
                      <a:pPr lvl="0">
                        <a:defRPr sz="1800" b="0" i="0"/>
                      </a:pPr>
                      <a:r>
                        <a:rPr sz="1400" cap="all" dirty="0">
                          <a:solidFill>
                            <a:srgbClr val="FFFFFF"/>
                          </a:solidFill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(</a:t>
                      </a:r>
                      <a:r>
                        <a:rPr sz="1400" cap="all" dirty="0" err="1">
                          <a:solidFill>
                            <a:srgbClr val="FFFFFF"/>
                          </a:solidFill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Habitantes</a:t>
                      </a:r>
                      <a:r>
                        <a:rPr sz="1400" cap="all" dirty="0">
                          <a:solidFill>
                            <a:srgbClr val="FFFFFF"/>
                          </a:solidFill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)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 dirty="0">
                          <a:solidFill>
                            <a:srgbClr val="FFFFFF"/>
                          </a:solidFill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Cap. Prod. </a:t>
                      </a:r>
                      <a:r>
                        <a:rPr sz="1400" cap="all" dirty="0" err="1">
                          <a:solidFill>
                            <a:srgbClr val="FFFFFF"/>
                          </a:solidFill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efectiva</a:t>
                      </a:r>
                      <a:r>
                        <a:rPr sz="1400" cap="all" dirty="0">
                          <a:solidFill>
                            <a:srgbClr val="FFFFFF"/>
                          </a:solidFill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 actual (m3/h)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>
                          <a:solidFill>
                            <a:srgbClr val="FFFFFF"/>
                          </a:solidFill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Beneficiário </a:t>
                      </a:r>
                      <a:endParaRPr sz="140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  <a:p>
                      <a:pPr lvl="0">
                        <a:defRPr sz="1800" b="0" i="0"/>
                      </a:pPr>
                      <a:r>
                        <a:rPr sz="1400" cap="all">
                          <a:solidFill>
                            <a:srgbClr val="FFFFFF"/>
                          </a:solidFill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(%)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D16349"/>
                    </a:solidFill>
                  </a:tcPr>
                </a:tc>
              </a:tr>
              <a:tr h="501589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Benguela</a:t>
                      </a:r>
                      <a:endParaRPr sz="1400" cap="all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sz="1400" cap="all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582.756</a:t>
                      </a:r>
                      <a:endParaRPr sz="1400" cap="all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4.111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80210" lvl="0" indent="-80210" algn="just">
                        <a:buClr>
                          <a:srgbClr val="000000"/>
                        </a:buClr>
                        <a:buSzPct val="100000"/>
                        <a:buNone/>
                        <a:defRPr sz="1800" b="0" i="0"/>
                      </a:pP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zona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urbana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- </a:t>
                      </a:r>
                      <a:r>
                        <a:rPr sz="1400" b="1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90</a:t>
                      </a:r>
                      <a:r>
                        <a:rPr sz="1400" b="1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%</a:t>
                      </a:r>
                      <a:r>
                        <a:rPr lang="pt-PT" sz="1400" b="1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lang="pt-PT"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/ </a:t>
                      </a:r>
                      <a:r>
                        <a:rPr sz="1400" cap="all" dirty="0" err="1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zona</a:t>
                      </a:r>
                      <a:r>
                        <a:rPr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periurbana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- </a:t>
                      </a:r>
                      <a:r>
                        <a:rPr sz="1400" b="1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57%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</a:tr>
              <a:tr h="511953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Lobito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sz="1400" cap="all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368.478</a:t>
                      </a:r>
                      <a:endParaRPr sz="1400" cap="all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7.610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80210" lvl="0" indent="-80210" algn="just">
                        <a:buClr>
                          <a:srgbClr val="000000"/>
                        </a:buClr>
                        <a:buSzPct val="100000"/>
                        <a:buNone/>
                        <a:defRPr sz="1800" b="0" i="0"/>
                      </a:pP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zona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urbana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- </a:t>
                      </a:r>
                      <a:r>
                        <a:rPr sz="1400" b="1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90%</a:t>
                      </a:r>
                      <a:r>
                        <a:rPr lang="pt-PT"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/ </a:t>
                      </a:r>
                      <a:r>
                        <a:rPr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zona </a:t>
                      </a: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periurbana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-</a:t>
                      </a:r>
                      <a:r>
                        <a:rPr lang="pt-PT"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lang="pt-PT" sz="1400" b="1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5</a:t>
                      </a:r>
                      <a:r>
                        <a:rPr sz="1400" b="1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2</a:t>
                      </a:r>
                      <a:r>
                        <a:rPr sz="1400" b="1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%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</a:tr>
              <a:tr h="437735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Catumbela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sz="1400" cap="all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190.254</a:t>
                      </a:r>
                      <a:endParaRPr sz="1400" cap="all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-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80210" lvl="0" indent="-80210" algn="just">
                        <a:buClr>
                          <a:srgbClr val="000000"/>
                        </a:buClr>
                        <a:buSzPct val="100000"/>
                        <a:buNone/>
                        <a:defRPr sz="1800" b="0" i="0"/>
                      </a:pP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zona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urbana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lang="pt-PT"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–</a:t>
                      </a:r>
                      <a:r>
                        <a:rPr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b="1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89%</a:t>
                      </a:r>
                      <a:r>
                        <a:rPr lang="pt-PT" sz="1400" cap="all" baseline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/ </a:t>
                      </a:r>
                      <a:r>
                        <a:rPr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zona </a:t>
                      </a: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periurbana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- </a:t>
                      </a:r>
                      <a:r>
                        <a:rPr sz="1400" b="1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68</a:t>
                      </a:r>
                      <a:r>
                        <a:rPr sz="1400" b="1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%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</a:tr>
              <a:tr h="470664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Baia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Farta</a:t>
                      </a:r>
                      <a:endParaRPr sz="1400" cap="all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sz="1400" cap="all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116.893</a:t>
                      </a:r>
                      <a:endParaRPr sz="1400" cap="all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-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80210" lvl="0" indent="-80210" algn="just">
                        <a:buClr>
                          <a:srgbClr val="000000"/>
                        </a:buClr>
                        <a:buSzPct val="100000"/>
                        <a:buNone/>
                        <a:defRPr sz="1800" b="0" i="0"/>
                      </a:pP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zona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urbana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- </a:t>
                      </a:r>
                      <a:r>
                        <a:rPr sz="1400" b="1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89</a:t>
                      </a:r>
                      <a:r>
                        <a:rPr sz="1400" b="1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%</a:t>
                      </a:r>
                      <a:r>
                        <a:rPr lang="pt-PT"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/ </a:t>
                      </a:r>
                      <a:r>
                        <a:rPr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zona </a:t>
                      </a: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periurbana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- </a:t>
                      </a:r>
                      <a:r>
                        <a:rPr lang="pt-PT" sz="1400" b="1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55</a:t>
                      </a:r>
                      <a:r>
                        <a:rPr sz="1400" b="1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% </a:t>
                      </a:r>
                      <a:endParaRPr sz="1400" b="1" cap="all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</a:tr>
              <a:tr h="536723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Bocoio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sz="1400" cap="all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175.296</a:t>
                      </a:r>
                      <a:endParaRPr sz="1400" cap="all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238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80210" lvl="0" indent="-80210" algn="just">
                        <a:buClr>
                          <a:srgbClr val="000000"/>
                        </a:buClr>
                        <a:buSzPct val="100000"/>
                        <a:buNone/>
                        <a:defRPr sz="1800" b="0" i="0"/>
                      </a:pP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zona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urbana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- </a:t>
                      </a:r>
                      <a:r>
                        <a:rPr sz="1400" b="1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60%</a:t>
                      </a:r>
                      <a:r>
                        <a:rPr lang="pt-PT" sz="1400" cap="all" baseline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/ </a:t>
                      </a:r>
                      <a:r>
                        <a:rPr sz="1400" cap="all" dirty="0" err="1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zona</a:t>
                      </a:r>
                      <a:r>
                        <a:rPr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periurbana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- </a:t>
                      </a:r>
                      <a:r>
                        <a:rPr sz="1400" b="1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45%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</a:tr>
              <a:tr h="445895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Balombo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sz="1400" cap="all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112.729</a:t>
                      </a:r>
                      <a:endParaRPr sz="1400" cap="all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208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80210" lvl="0" indent="-80210" algn="just">
                        <a:buClr>
                          <a:srgbClr val="000000"/>
                        </a:buClr>
                        <a:buSzPct val="100000"/>
                        <a:buNone/>
                        <a:defRPr sz="1800" b="0" i="0"/>
                      </a:pP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zona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urbana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- </a:t>
                      </a:r>
                      <a:r>
                        <a:rPr sz="1400" b="1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60%</a:t>
                      </a:r>
                      <a:r>
                        <a:rPr lang="pt-PT" sz="1400" cap="all" baseline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/</a:t>
                      </a:r>
                      <a:r>
                        <a:rPr sz="1400" cap="all" dirty="0" err="1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zona</a:t>
                      </a:r>
                      <a:r>
                        <a:rPr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periurbana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- </a:t>
                      </a:r>
                      <a:r>
                        <a:rPr sz="1400" b="1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40%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</a:tr>
              <a:tr h="429380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Caimbambo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sz="1400" cap="all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91.612</a:t>
                      </a:r>
                      <a:endParaRPr sz="1400" cap="all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56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80210" lvl="0" indent="-80210" algn="l">
                        <a:buClr>
                          <a:srgbClr val="000000"/>
                        </a:buClr>
                        <a:buSzPct val="100000"/>
                        <a:buNone/>
                        <a:defRPr sz="1800" b="0" i="0"/>
                      </a:pP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zona </a:t>
                      </a: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urbana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-</a:t>
                      </a:r>
                      <a:r>
                        <a:rPr lang="pt-PT"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b="1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60%</a:t>
                      </a:r>
                      <a:r>
                        <a:rPr lang="pt-PT" sz="1400" cap="none" baseline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/ </a:t>
                      </a:r>
                      <a:r>
                        <a:rPr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zona </a:t>
                      </a: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periurbana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-</a:t>
                      </a:r>
                      <a:r>
                        <a:rPr lang="pt-PT"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b="1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55</a:t>
                      </a:r>
                      <a:r>
                        <a:rPr sz="1400" b="1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%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</a:tr>
              <a:tr h="355064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Cubal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sz="1400" cap="all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326.802</a:t>
                      </a:r>
                      <a:endParaRPr sz="1400" cap="all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177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80210" lvl="0" indent="-80210" algn="l">
                        <a:buClr>
                          <a:srgbClr val="000000"/>
                        </a:buClr>
                        <a:buSzPct val="100000"/>
                        <a:buNone/>
                        <a:defRPr sz="1800" b="0" i="0"/>
                      </a:pP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zona </a:t>
                      </a: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urbana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-</a:t>
                      </a:r>
                      <a:r>
                        <a:rPr lang="pt-PT"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b="1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55%</a:t>
                      </a:r>
                      <a:r>
                        <a:rPr lang="pt-PT" sz="1400" cap="all" baseline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/ </a:t>
                      </a:r>
                      <a:r>
                        <a:rPr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zona </a:t>
                      </a: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periurbana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-</a:t>
                      </a:r>
                      <a:r>
                        <a:rPr lang="pt-PT"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b="1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35</a:t>
                      </a:r>
                      <a:r>
                        <a:rPr sz="1400" b="1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%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</a:tr>
              <a:tr h="499151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Ganda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sz="1400" cap="all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254.998</a:t>
                      </a:r>
                      <a:endParaRPr sz="1400" cap="all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215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80210" lvl="0" indent="-80210" algn="l">
                        <a:buClr>
                          <a:srgbClr val="000000"/>
                        </a:buClr>
                        <a:buSzPct val="100000"/>
                        <a:buNone/>
                        <a:defRPr sz="1800" b="0" i="0"/>
                      </a:pP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zona </a:t>
                      </a: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urbana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-</a:t>
                      </a:r>
                      <a:r>
                        <a:rPr lang="pt-PT"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b="1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65%</a:t>
                      </a:r>
                      <a:r>
                        <a:rPr lang="pt-PT" sz="1400" cap="all" baseline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/ </a:t>
                      </a:r>
                      <a:r>
                        <a:rPr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zona </a:t>
                      </a: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periurbana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-</a:t>
                      </a:r>
                      <a:r>
                        <a:rPr lang="pt-PT"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b="1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45</a:t>
                      </a:r>
                      <a:r>
                        <a:rPr sz="1400" b="1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%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</a:tr>
              <a:tr h="528466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Chongoroi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sz="1400" cap="all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92475</a:t>
                      </a:r>
                      <a:endParaRPr sz="1400" cap="all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44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80210" lvl="0" indent="-80210" algn="l">
                        <a:buClr>
                          <a:srgbClr val="000000"/>
                        </a:buClr>
                        <a:buSzPct val="100000"/>
                        <a:buNone/>
                        <a:defRPr sz="1800" b="0" i="0"/>
                      </a:pP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zona </a:t>
                      </a: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urbana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-</a:t>
                      </a:r>
                      <a:r>
                        <a:rPr lang="pt-PT"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b="1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65%</a:t>
                      </a:r>
                      <a:r>
                        <a:rPr lang="pt-PT" sz="1400" cap="all" baseline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/ </a:t>
                      </a:r>
                      <a:r>
                        <a:rPr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Zona </a:t>
                      </a:r>
                      <a:r>
                        <a:rPr sz="1400" cap="all" dirty="0" err="1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periurbana</a:t>
                      </a:r>
                      <a:r>
                        <a:rPr sz="1400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-</a:t>
                      </a:r>
                      <a:r>
                        <a:rPr lang="pt-PT" sz="1400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 </a:t>
                      </a:r>
                      <a:r>
                        <a:rPr sz="1400" b="1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45</a:t>
                      </a:r>
                      <a:r>
                        <a:rPr sz="1400" b="1" cap="all" dirty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%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</a:tr>
              <a:tr h="528466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sz="1400" b="1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TOTAL</a:t>
                      </a:r>
                      <a:endParaRPr sz="1400" b="1" cap="all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sz="1400" b="1" cap="all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2.312.292</a:t>
                      </a:r>
                      <a:endParaRPr sz="1400" b="1" cap="all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sz="1400" b="1" cap="all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12.659</a:t>
                      </a:r>
                      <a:endParaRPr sz="1400" b="1" cap="all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80210" marR="0" lvl="0" indent="-8021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Tx/>
                        <a:buNone/>
                        <a:tabLst/>
                        <a:defRPr sz="1800" b="0" i="0"/>
                      </a:pPr>
                      <a:r>
                        <a:rPr lang="pt-PT" sz="1400" b="1" i="0" cap="all" dirty="0" smtClean="0">
                          <a:solidFill>
                            <a:srgbClr val="000000"/>
                          </a:solidFill>
                          <a:latin typeface="Georgia" panose="02040502050405020303" pitchFamily="18" charset="0"/>
                          <a:ea typeface="Avenir Book"/>
                          <a:cs typeface="Avenir Book"/>
                          <a:sym typeface="Avenir Roman"/>
                        </a:rPr>
                        <a:t>zona urbana - 72%</a:t>
                      </a:r>
                      <a:r>
                        <a:rPr lang="pt-PT" sz="1400" b="1" i="0" cap="all" baseline="0" dirty="0" smtClean="0">
                          <a:solidFill>
                            <a:srgbClr val="000000"/>
                          </a:solidFill>
                          <a:latin typeface="Georgia" panose="02040502050405020303" pitchFamily="18" charset="0"/>
                          <a:ea typeface="Avenir Book"/>
                          <a:cs typeface="Avenir Book"/>
                          <a:sym typeface="Avenir Roman"/>
                        </a:rPr>
                        <a:t> / </a:t>
                      </a:r>
                      <a:r>
                        <a:rPr lang="pt-PT" sz="1400" b="1" i="0" cap="all" dirty="0" smtClean="0">
                          <a:solidFill>
                            <a:srgbClr val="000000"/>
                          </a:solidFill>
                          <a:latin typeface="Georgia" panose="02040502050405020303" pitchFamily="18" charset="0"/>
                          <a:ea typeface="Avenir Book"/>
                          <a:cs typeface="Avenir Book"/>
                          <a:sym typeface="Avenir Roman"/>
                        </a:rPr>
                        <a:t>Zona periurbana - 50%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03201383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>
            <a:spLocks noGrp="1"/>
          </p:cNvSpPr>
          <p:nvPr>
            <p:ph type="title" idx="4294967295"/>
          </p:nvPr>
        </p:nvSpPr>
        <p:spPr>
          <a:xfrm>
            <a:off x="373656" y="110222"/>
            <a:ext cx="8351840" cy="72228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200" cap="all">
                <a:solidFill>
                  <a:srgbClr val="0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>
              <a:defRPr sz="1800" cap="none">
                <a:effectLst/>
              </a:defRPr>
            </a:pPr>
            <a:r>
              <a:rPr lang="pt-PT" sz="2200" cap="all" dirty="0" smtClean="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INDICADORES PARA ÁGUA RURAL</a:t>
            </a:r>
            <a:endParaRPr sz="2200" cap="all" dirty="0">
              <a:effectLst>
                <a:outerShdw blurRad="38100" dist="38100" dir="2700000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38" name="Table 238"/>
          <p:cNvGraphicFramePr/>
          <p:nvPr>
            <p:extLst/>
          </p:nvPr>
        </p:nvGraphicFramePr>
        <p:xfrm>
          <a:off x="179385" y="1000237"/>
          <a:ext cx="8828136" cy="524662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612222"/>
                <a:gridCol w="1330048"/>
                <a:gridCol w="1755652"/>
                <a:gridCol w="1186617"/>
                <a:gridCol w="1751594"/>
                <a:gridCol w="1192003"/>
              </a:tblGrid>
              <a:tr h="733023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sz="1400" b="0" dirty="0" smtClean="0">
                          <a:solidFill>
                            <a:srgbClr val="FFFFFF"/>
                          </a:solidFill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MUNICÍPIO</a:t>
                      </a:r>
                      <a:endParaRPr lang="pt-PT" sz="1400" b="0" dirty="0">
                        <a:solidFill>
                          <a:srgbClr val="FFFFFF"/>
                        </a:solidFill>
                        <a:latin typeface="Georgia" panose="02040502050405020303" pitchFamily="18" charset="0"/>
                        <a:ea typeface="Georgia Bold"/>
                        <a:cs typeface="Georgia Bold"/>
                        <a:sym typeface="Georgia Bold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sz="1400" b="0" dirty="0" smtClean="0">
                          <a:solidFill>
                            <a:srgbClr val="FFFFFF"/>
                          </a:solidFill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Nº DE PSA</a:t>
                      </a:r>
                      <a:endParaRPr lang="pt-PT" sz="1400" b="0" dirty="0">
                        <a:solidFill>
                          <a:srgbClr val="FFFFFF"/>
                        </a:solidFill>
                        <a:latin typeface="Georgia" panose="02040502050405020303" pitchFamily="18" charset="0"/>
                        <a:ea typeface="Georgia Bold"/>
                        <a:cs typeface="Georgia Bold"/>
                        <a:sym typeface="Georgia Bold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sz="1400" b="0" dirty="0" smtClean="0">
                          <a:solidFill>
                            <a:srgbClr val="FFFFFF"/>
                          </a:solidFill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PSA</a:t>
                      </a:r>
                      <a:r>
                        <a:rPr lang="pt-PT" sz="1400" b="0" baseline="0" dirty="0" smtClean="0">
                          <a:solidFill>
                            <a:srgbClr val="FFFFFF"/>
                          </a:solidFill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 EM FUNC. + 30 DIAS (%)</a:t>
                      </a:r>
                      <a:endParaRPr lang="pt-PT" sz="1400" b="0" dirty="0">
                        <a:solidFill>
                          <a:srgbClr val="FFFFFF"/>
                        </a:solidFill>
                        <a:latin typeface="Georgia" panose="02040502050405020303" pitchFamily="18" charset="0"/>
                        <a:ea typeface="Georgia Bold"/>
                        <a:cs typeface="Georgia Bold"/>
                        <a:sym typeface="Georgia Bold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sz="1400" b="0" dirty="0" smtClean="0">
                          <a:solidFill>
                            <a:srgbClr val="FFFFFF"/>
                          </a:solidFill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Nº DE PA</a:t>
                      </a:r>
                      <a:endParaRPr lang="pt-PT" sz="1400" b="0" dirty="0">
                        <a:solidFill>
                          <a:srgbClr val="FFFFFF"/>
                        </a:solidFill>
                        <a:latin typeface="Georgia" panose="02040502050405020303" pitchFamily="18" charset="0"/>
                        <a:ea typeface="Georgia Bold"/>
                        <a:cs typeface="Georgia Bold"/>
                        <a:sym typeface="Georgia Bold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sz="1400" b="0" dirty="0" smtClean="0">
                          <a:solidFill>
                            <a:srgbClr val="FFFFFF"/>
                          </a:solidFill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PA</a:t>
                      </a:r>
                      <a:r>
                        <a:rPr lang="pt-PT" sz="1400" b="0" baseline="0" dirty="0" smtClean="0">
                          <a:solidFill>
                            <a:srgbClr val="FFFFFF"/>
                          </a:solidFill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 EM FUNC. + 30 DIAS (%)</a:t>
                      </a:r>
                      <a:endParaRPr lang="pt-PT" sz="1400" b="0" dirty="0">
                        <a:solidFill>
                          <a:srgbClr val="FFFFFF"/>
                        </a:solidFill>
                        <a:latin typeface="Georgia" panose="02040502050405020303" pitchFamily="18" charset="0"/>
                        <a:ea typeface="Georgia Bold"/>
                        <a:cs typeface="Georgia Bold"/>
                        <a:sym typeface="Georgia Bold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sz="1400" b="0" dirty="0" smtClean="0">
                          <a:solidFill>
                            <a:srgbClr val="FFFFFF"/>
                          </a:solidFill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PSA+PA</a:t>
                      </a:r>
                      <a:r>
                        <a:rPr lang="pt-PT" sz="1400" b="0" baseline="0" dirty="0" smtClean="0">
                          <a:solidFill>
                            <a:srgbClr val="FFFFFF"/>
                          </a:solidFill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 PARA CADA 1.000 HAB</a:t>
                      </a:r>
                      <a:endParaRPr lang="pt-PT" sz="1400" b="0" dirty="0">
                        <a:solidFill>
                          <a:srgbClr val="FFFFFF"/>
                        </a:solidFill>
                        <a:latin typeface="Georgia" panose="02040502050405020303" pitchFamily="18" charset="0"/>
                        <a:ea typeface="Georgia Bold"/>
                        <a:cs typeface="Georgia Bold"/>
                        <a:sym typeface="Georgia Bold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6349"/>
                    </a:solidFill>
                  </a:tcPr>
                </a:tc>
              </a:tr>
              <a:tr h="436734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BENGUELA</a:t>
                      </a:r>
                      <a:endParaRPr lang="pt-PT"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67%</a:t>
                      </a:r>
                      <a:endParaRPr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29</a:t>
                      </a:r>
                      <a:endParaRPr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71%</a:t>
                      </a:r>
                      <a:endParaRPr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3</a:t>
                      </a:r>
                      <a:endParaRPr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</a:tr>
              <a:tr h="363092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LOBITO</a:t>
                      </a:r>
                      <a:endParaRPr lang="pt-PT"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67%</a:t>
                      </a:r>
                      <a:endParaRPr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22</a:t>
                      </a:r>
                      <a:endParaRPr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latin typeface="Georgia" panose="02040502050405020303" pitchFamily="18" charset="0"/>
                        </a:rPr>
                        <a:t>75%</a:t>
                      </a:r>
                      <a:endParaRPr lang="pt-PT" b="0" dirty="0">
                        <a:latin typeface="Georgia" panose="02040502050405020303" pitchFamily="18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3</a:t>
                      </a:r>
                      <a:endParaRPr lang="pt-PT"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</a:tr>
              <a:tr h="492962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CATUMBELA</a:t>
                      </a:r>
                      <a:endParaRPr lang="pt-PT"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100%</a:t>
                      </a:r>
                      <a:endParaRPr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9</a:t>
                      </a:r>
                      <a:endParaRPr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latin typeface="Georgia" panose="02040502050405020303" pitchFamily="18" charset="0"/>
                        </a:rPr>
                        <a:t>80%</a:t>
                      </a:r>
                      <a:endParaRPr lang="pt-PT" b="0" dirty="0">
                        <a:latin typeface="Georgia" panose="02040502050405020303" pitchFamily="18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3</a:t>
                      </a:r>
                      <a:endParaRPr lang="pt-PT"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</a:tr>
              <a:tr h="436728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BAIA FARTA</a:t>
                      </a:r>
                      <a:endParaRPr lang="pt-PT"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18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90%</a:t>
                      </a:r>
                      <a:endParaRPr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61</a:t>
                      </a:r>
                      <a:endParaRPr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latin typeface="Georgia" panose="02040502050405020303" pitchFamily="18" charset="0"/>
                        </a:rPr>
                        <a:t>65%</a:t>
                      </a:r>
                      <a:endParaRPr lang="pt-PT" b="0" dirty="0">
                        <a:latin typeface="Georgia" panose="02040502050405020303" pitchFamily="18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3</a:t>
                      </a:r>
                      <a:endParaRPr lang="pt-PT"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</a:tr>
              <a:tr h="363092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BOCOIO </a:t>
                      </a:r>
                      <a:endParaRPr lang="pt-PT"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79%</a:t>
                      </a:r>
                      <a:endParaRPr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77</a:t>
                      </a:r>
                      <a:endParaRPr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latin typeface="Georgia" panose="02040502050405020303" pitchFamily="18" charset="0"/>
                        </a:rPr>
                        <a:t>72%</a:t>
                      </a:r>
                      <a:endParaRPr lang="pt-PT" b="0" dirty="0">
                        <a:latin typeface="Georgia" panose="02040502050405020303" pitchFamily="18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3</a:t>
                      </a:r>
                      <a:endParaRPr lang="pt-PT"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</a:tr>
              <a:tr h="363092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BALOMBO</a:t>
                      </a:r>
                      <a:endParaRPr lang="pt-PT"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10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90%</a:t>
                      </a:r>
                      <a:endParaRPr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44</a:t>
                      </a:r>
                      <a:endParaRPr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latin typeface="Georgia" panose="02040502050405020303" pitchFamily="18" charset="0"/>
                        </a:rPr>
                        <a:t>54%</a:t>
                      </a:r>
                      <a:endParaRPr lang="pt-PT" b="0" dirty="0">
                        <a:latin typeface="Georgia" panose="02040502050405020303" pitchFamily="18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3</a:t>
                      </a:r>
                      <a:endParaRPr lang="pt-PT"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</a:tr>
              <a:tr h="364550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GANDA</a:t>
                      </a:r>
                      <a:endParaRPr lang="pt-PT"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88%</a:t>
                      </a:r>
                      <a:endParaRPr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78</a:t>
                      </a:r>
                      <a:endParaRPr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latin typeface="Georgia" panose="02040502050405020303" pitchFamily="18" charset="0"/>
                        </a:rPr>
                        <a:t>60%</a:t>
                      </a:r>
                      <a:endParaRPr lang="pt-PT" b="0" dirty="0">
                        <a:latin typeface="Georgia" panose="02040502050405020303" pitchFamily="18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3</a:t>
                      </a:r>
                      <a:endParaRPr lang="pt-PT"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</a:tr>
              <a:tr h="363092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CUBAL</a:t>
                      </a:r>
                      <a:endParaRPr lang="pt-PT"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10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80%</a:t>
                      </a:r>
                      <a:endParaRPr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75</a:t>
                      </a:r>
                      <a:endParaRPr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latin typeface="Georgia" panose="02040502050405020303" pitchFamily="18" charset="0"/>
                        </a:rPr>
                        <a:t>45%</a:t>
                      </a:r>
                      <a:endParaRPr lang="pt-PT" b="0" dirty="0">
                        <a:latin typeface="Georgia" panose="02040502050405020303" pitchFamily="18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3</a:t>
                      </a:r>
                      <a:endParaRPr lang="pt-PT"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</a:tr>
              <a:tr h="487496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CAIMBAMBO</a:t>
                      </a:r>
                      <a:endParaRPr lang="pt-PT"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100%</a:t>
                      </a:r>
                      <a:endParaRPr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124</a:t>
                      </a:r>
                      <a:endParaRPr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latin typeface="Georgia" panose="02040502050405020303" pitchFamily="18" charset="0"/>
                        </a:rPr>
                        <a:t>66%</a:t>
                      </a:r>
                      <a:endParaRPr lang="pt-PT" b="0" dirty="0">
                        <a:latin typeface="Georgia" panose="02040502050405020303" pitchFamily="18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3</a:t>
                      </a:r>
                      <a:endParaRPr lang="pt-PT"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D3CF"/>
                    </a:solidFill>
                  </a:tcPr>
                </a:tc>
              </a:tr>
              <a:tr h="465117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CHONGOROI</a:t>
                      </a:r>
                      <a:endParaRPr lang="pt-PT"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75%</a:t>
                      </a:r>
                      <a:endParaRPr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88</a:t>
                      </a:r>
                      <a:endParaRPr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>
                          <a:latin typeface="Georgia" panose="02040502050405020303" pitchFamily="18" charset="0"/>
                        </a:rPr>
                        <a:t>58%</a:t>
                      </a:r>
                      <a:endParaRPr lang="pt-PT" b="0" dirty="0">
                        <a:latin typeface="Georgia" panose="02040502050405020303" pitchFamily="18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latin typeface="Georgia" panose="02040502050405020303" pitchFamily="18" charset="0"/>
                          <a:ea typeface="+mj-ea"/>
                          <a:cs typeface="+mj-cs"/>
                          <a:sym typeface="Avenir Roman"/>
                        </a:rPr>
                        <a:t>3</a:t>
                      </a:r>
                      <a:endParaRPr lang="pt-PT" b="0" dirty="0">
                        <a:latin typeface="Georgia" panose="02040502050405020303" pitchFamily="18" charset="0"/>
                        <a:ea typeface="+mj-ea"/>
                        <a:cs typeface="+mj-cs"/>
                        <a:sym typeface="Avenir Roman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AE9"/>
                    </a:solidFill>
                  </a:tcPr>
                </a:tc>
              </a:tr>
              <a:tr h="364550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pt-PT" b="0" dirty="0" smtClean="0">
                          <a:effectLst>
                            <a:outerShdw blurRad="38100" dist="38100" dir="2700000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TOTAL</a:t>
                      </a:r>
                      <a:endParaRPr lang="pt-PT" b="0" dirty="0">
                        <a:effectLst>
                          <a:outerShdw blurRad="38100" dist="38100" dir="2700000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anose="02040502050405020303" pitchFamily="18" charset="0"/>
                        <a:ea typeface="Georgia Bold"/>
                        <a:cs typeface="Georgia Bold"/>
                        <a:sym typeface="Georgia Bold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b="0" dirty="0">
                          <a:effectLst>
                            <a:outerShdw blurRad="38100" dist="38100" dir="2700000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103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smtClean="0">
                          <a:effectLst>
                            <a:outerShdw blurRad="38100" dist="38100" dir="2700000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84%</a:t>
                      </a:r>
                      <a:endParaRPr b="0" dirty="0">
                        <a:effectLst>
                          <a:outerShdw blurRad="38100" dist="38100" dir="2700000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anose="02040502050405020303" pitchFamily="18" charset="0"/>
                        <a:ea typeface="Georgia Bold"/>
                        <a:cs typeface="Georgia Bold"/>
                        <a:sym typeface="Georgia Bold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lang="pt-PT" b="0" dirty="0" smtClean="0">
                          <a:effectLst>
                            <a:outerShdw blurRad="38100" dist="38100" dir="2700000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Georgia Bold"/>
                          <a:cs typeface="Georgia Bold"/>
                          <a:sym typeface="Georgia Bold"/>
                        </a:rPr>
                        <a:t>605</a:t>
                      </a:r>
                      <a:endParaRPr b="0" dirty="0">
                        <a:effectLst>
                          <a:outerShdw blurRad="38100" dist="38100" dir="2700000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anose="02040502050405020303" pitchFamily="18" charset="0"/>
                        <a:ea typeface="Georgia Bold"/>
                        <a:cs typeface="Georgia Bold"/>
                        <a:sym typeface="Georgia Bold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>
                          <a:latin typeface="Georgia" panose="02040502050405020303" pitchFamily="18" charset="0"/>
                        </a:rPr>
                        <a:t>66,3%</a:t>
                      </a:r>
                      <a:endParaRPr lang="pt-PT" b="1" dirty="0">
                        <a:latin typeface="Georgia" panose="02040502050405020303" pitchFamily="18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PT" b="1" dirty="0">
                        <a:latin typeface="Georgia" panose="02040502050405020303" pitchFamily="18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841265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C5D1D7"/>
      </a:lt1>
      <a:dk2>
        <a:srgbClr val="A7A7A7"/>
      </a:dk2>
      <a:lt2>
        <a:srgbClr val="535353"/>
      </a:lt2>
      <a:accent1>
        <a:srgbClr val="D16349"/>
      </a:accent1>
      <a:accent2>
        <a:srgbClr val="CCB400"/>
      </a:accent2>
      <a:accent3>
        <a:srgbClr val="8F8F8F"/>
      </a:accent3>
      <a:accent4>
        <a:srgbClr val="707070"/>
      </a:accent4>
      <a:accent5>
        <a:srgbClr val="E3B7B1"/>
      </a:accent5>
      <a:accent6>
        <a:srgbClr val="B9A300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5D1D7"/>
        </a:solidFill>
        <a:ln w="25400" cap="flat">
          <a:solidFill>
            <a:srgbClr val="D16349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D16349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16349"/>
      </a:accent1>
      <a:accent2>
        <a:srgbClr val="CCB400"/>
      </a:accent2>
      <a:accent3>
        <a:srgbClr val="8F8F8F"/>
      </a:accent3>
      <a:accent4>
        <a:srgbClr val="707070"/>
      </a:accent4>
      <a:accent5>
        <a:srgbClr val="E3B7B1"/>
      </a:accent5>
      <a:accent6>
        <a:srgbClr val="B9A300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5D1D7"/>
        </a:solidFill>
        <a:ln w="25400" cap="flat">
          <a:solidFill>
            <a:srgbClr val="D16349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D16349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601</Words>
  <Application>Microsoft Office PowerPoint</Application>
  <PresentationFormat>Apresentação no Ecrã (4:3)</PresentationFormat>
  <Paragraphs>177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10</vt:i4>
      </vt:variant>
    </vt:vector>
  </HeadingPairs>
  <TitlesOfParts>
    <vt:vector size="11" baseType="lpstr">
      <vt:lpstr>Default</vt:lpstr>
      <vt:lpstr>9º CONSELHO CONSULTIVO  BALANÇO DO SECTOR DE ENERGIA E  ÁGUAS</vt:lpstr>
      <vt:lpstr>Introdução</vt:lpstr>
      <vt:lpstr>Diapositivo 3</vt:lpstr>
      <vt:lpstr>Diapositivo 4</vt:lpstr>
      <vt:lpstr>Diapositivo 5</vt:lpstr>
      <vt:lpstr>Diapositivo 6</vt:lpstr>
      <vt:lpstr>9º CONSELHO CONSULTIVO  SECTOR DE ÁGUAS </vt:lpstr>
      <vt:lpstr>Abastecimento de Água a Nível das  Cidades e Vilas da Província</vt:lpstr>
      <vt:lpstr>INDICADORES PARA ÁGUA RURAL</vt:lpstr>
      <vt:lpstr>Diapositivo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CONSELHO CONSULTIVO  BALANÇO DO SECTOR DE ÁGUAS</dc:title>
  <dc:creator>DPEA</dc:creator>
  <cp:lastModifiedBy>Benedito</cp:lastModifiedBy>
  <cp:revision>93</cp:revision>
  <dcterms:modified xsi:type="dcterms:W3CDTF">2019-07-26T07:07:51Z</dcterms:modified>
</cp:coreProperties>
</file>