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4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5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6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7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8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9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10.xml" ContentType="application/vnd.openxmlformats-officedocument.theme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11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12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theme/theme13.xml" ContentType="application/vnd.openxmlformats-officedocument.theme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7" r:id="rId2"/>
    <p:sldMasterId id="2147483676" r:id="rId3"/>
    <p:sldMasterId id="2147483685" r:id="rId4"/>
    <p:sldMasterId id="2147483694" r:id="rId5"/>
    <p:sldMasterId id="2147483703" r:id="rId6"/>
    <p:sldMasterId id="2147483712" r:id="rId7"/>
    <p:sldMasterId id="2147483721" r:id="rId8"/>
    <p:sldMasterId id="2147483726" r:id="rId9"/>
    <p:sldMasterId id="2147483735" r:id="rId10"/>
    <p:sldMasterId id="2147483744" r:id="rId11"/>
    <p:sldMasterId id="2147483753" r:id="rId12"/>
    <p:sldMasterId id="2147483762" r:id="rId13"/>
    <p:sldMasterId id="2147483771" r:id="rId14"/>
  </p:sldMasterIdLst>
  <p:notesMasterIdLst>
    <p:notesMasterId r:id="rId26"/>
  </p:notesMasterIdLst>
  <p:handoutMasterIdLst>
    <p:handoutMasterId r:id="rId27"/>
  </p:handoutMasterIdLst>
  <p:sldIdLst>
    <p:sldId id="324" r:id="rId15"/>
    <p:sldId id="325" r:id="rId16"/>
    <p:sldId id="358" r:id="rId17"/>
    <p:sldId id="403" r:id="rId18"/>
    <p:sldId id="404" r:id="rId19"/>
    <p:sldId id="464" r:id="rId20"/>
    <p:sldId id="441" r:id="rId21"/>
    <p:sldId id="445" r:id="rId22"/>
    <p:sldId id="467" r:id="rId23"/>
    <p:sldId id="459" r:id="rId24"/>
    <p:sldId id="356" r:id="rId25"/>
  </p:sldIdLst>
  <p:sldSz cx="9144000" cy="6858000" type="screen4x3"/>
  <p:notesSz cx="6797675" cy="9928225"/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289">
          <p15:clr>
            <a:srgbClr val="A4A3A4"/>
          </p15:clr>
        </p15:guide>
        <p15:guide id="2" pos="3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CC0066"/>
    <a:srgbClr val="C48170"/>
    <a:srgbClr val="FAF4F7"/>
    <a:srgbClr val="7E9AC4"/>
    <a:srgbClr val="FF7C80"/>
    <a:srgbClr val="996600"/>
    <a:srgbClr val="CC9900"/>
    <a:srgbClr val="CC0000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em Estilo, Tabela com Grelh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27F97BB-C833-4FB7-BDE5-3F7075034690}" styleName="Estilo com Tema 2 - Destaque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Estilo Médio 2 - Destaqu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Estilo com Tema 1 - Destaqu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2838BEF-8BB2-4498-84A7-C5851F593DF1}" styleName="Estilo Médio 4 - Destaqu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93296810-A885-4BE3-A3E7-6D5BEEA58F35}" styleName="Estilo Médio 2 - Destaqu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édio 2 - Destaqu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7950" autoAdjust="0"/>
  </p:normalViewPr>
  <p:slideViewPr>
    <p:cSldViewPr snapToObjects="1" showGuides="1">
      <p:cViewPr varScale="1">
        <p:scale>
          <a:sx n="102" d="100"/>
          <a:sy n="102" d="100"/>
        </p:scale>
        <p:origin x="-1890" y="-102"/>
      </p:cViewPr>
      <p:guideLst>
        <p:guide orient="horz" pos="1289"/>
        <p:guide pos="3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844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4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7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3.xml"/><Relationship Id="rId25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2.xml"/><Relationship Id="rId20" Type="http://schemas.openxmlformats.org/officeDocument/2006/relationships/slide" Target="slides/slide6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0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23" Type="http://schemas.openxmlformats.org/officeDocument/2006/relationships/slide" Target="slides/slide9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Folha_de_C_lculo_do_Microsoft_Excel1.xlsx"/><Relationship Id="rId4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PT" sz="1800" b="1"/>
              <a:t>Disponibilidade de água à</a:t>
            </a:r>
            <a:r>
              <a:rPr lang="pt-PT" sz="1800" b="1" baseline="0"/>
              <a:t> população (horas por dia)</a:t>
            </a:r>
            <a:endParaRPr lang="pt-PT" sz="1800" b="1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dados!$A$4</c:f>
              <c:strCache>
                <c:ptCount val="1"/>
                <c:pt idx="0">
                  <c:v>N.º de clientes</c:v>
                </c:pt>
              </c:strCache>
            </c:strRef>
          </c:tx>
          <c:spPr>
            <a:ln w="38100" cap="rnd">
              <a:solidFill>
                <a:srgbClr val="00206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dados!$B$3:$AJ$3</c:f>
              <c:numCache>
                <c:formatCode>mmm\-yy</c:formatCode>
                <c:ptCount val="35"/>
                <c:pt idx="0">
                  <c:v>42583</c:v>
                </c:pt>
                <c:pt idx="1">
                  <c:v>42614</c:v>
                </c:pt>
                <c:pt idx="2">
                  <c:v>42644</c:v>
                </c:pt>
                <c:pt idx="3">
                  <c:v>42675</c:v>
                </c:pt>
                <c:pt idx="4">
                  <c:v>42705</c:v>
                </c:pt>
                <c:pt idx="5">
                  <c:v>42736</c:v>
                </c:pt>
                <c:pt idx="6">
                  <c:v>42767</c:v>
                </c:pt>
                <c:pt idx="7">
                  <c:v>42795</c:v>
                </c:pt>
                <c:pt idx="8">
                  <c:v>42826</c:v>
                </c:pt>
                <c:pt idx="9">
                  <c:v>42856</c:v>
                </c:pt>
                <c:pt idx="10">
                  <c:v>42887</c:v>
                </c:pt>
                <c:pt idx="11">
                  <c:v>42917</c:v>
                </c:pt>
                <c:pt idx="12">
                  <c:v>42948</c:v>
                </c:pt>
                <c:pt idx="13">
                  <c:v>42979</c:v>
                </c:pt>
                <c:pt idx="14">
                  <c:v>43009</c:v>
                </c:pt>
                <c:pt idx="15">
                  <c:v>43040</c:v>
                </c:pt>
                <c:pt idx="16">
                  <c:v>43070</c:v>
                </c:pt>
                <c:pt idx="17">
                  <c:v>43101</c:v>
                </c:pt>
                <c:pt idx="18">
                  <c:v>43132</c:v>
                </c:pt>
                <c:pt idx="19">
                  <c:v>43160</c:v>
                </c:pt>
                <c:pt idx="20">
                  <c:v>43191</c:v>
                </c:pt>
                <c:pt idx="21">
                  <c:v>43221</c:v>
                </c:pt>
                <c:pt idx="22">
                  <c:v>43252</c:v>
                </c:pt>
                <c:pt idx="23">
                  <c:v>43282</c:v>
                </c:pt>
                <c:pt idx="24">
                  <c:v>43313</c:v>
                </c:pt>
                <c:pt idx="25">
                  <c:v>43344</c:v>
                </c:pt>
                <c:pt idx="26">
                  <c:v>43374</c:v>
                </c:pt>
                <c:pt idx="27">
                  <c:v>43405</c:v>
                </c:pt>
                <c:pt idx="28">
                  <c:v>43435</c:v>
                </c:pt>
                <c:pt idx="29">
                  <c:v>43466</c:v>
                </c:pt>
                <c:pt idx="30">
                  <c:v>43497</c:v>
                </c:pt>
                <c:pt idx="31">
                  <c:v>43528</c:v>
                </c:pt>
                <c:pt idx="32">
                  <c:v>43559</c:v>
                </c:pt>
                <c:pt idx="33">
                  <c:v>43589</c:v>
                </c:pt>
                <c:pt idx="34">
                  <c:v>43620</c:v>
                </c:pt>
              </c:numCache>
            </c:numRef>
          </c:cat>
          <c:val>
            <c:numRef>
              <c:f>dados!$B$4:$AJ$4</c:f>
              <c:numCache>
                <c:formatCode>General</c:formatCode>
                <c:ptCount val="35"/>
                <c:pt idx="0">
                  <c:v>269</c:v>
                </c:pt>
                <c:pt idx="1">
                  <c:v>478</c:v>
                </c:pt>
                <c:pt idx="2">
                  <c:v>598</c:v>
                </c:pt>
                <c:pt idx="3">
                  <c:v>648</c:v>
                </c:pt>
                <c:pt idx="4">
                  <c:v>714</c:v>
                </c:pt>
                <c:pt idx="5">
                  <c:v>775</c:v>
                </c:pt>
                <c:pt idx="6">
                  <c:v>817</c:v>
                </c:pt>
                <c:pt idx="7">
                  <c:v>901</c:v>
                </c:pt>
                <c:pt idx="8">
                  <c:v>993</c:v>
                </c:pt>
                <c:pt idx="9">
                  <c:v>1027</c:v>
                </c:pt>
                <c:pt idx="10">
                  <c:v>1057</c:v>
                </c:pt>
                <c:pt idx="11">
                  <c:v>1064</c:v>
                </c:pt>
                <c:pt idx="12">
                  <c:v>1072</c:v>
                </c:pt>
                <c:pt idx="13">
                  <c:v>1076</c:v>
                </c:pt>
                <c:pt idx="14">
                  <c:v>1121</c:v>
                </c:pt>
                <c:pt idx="15">
                  <c:v>1243</c:v>
                </c:pt>
                <c:pt idx="16">
                  <c:v>1420</c:v>
                </c:pt>
                <c:pt idx="17">
                  <c:v>1651</c:v>
                </c:pt>
                <c:pt idx="18">
                  <c:v>1826</c:v>
                </c:pt>
                <c:pt idx="19">
                  <c:v>1906</c:v>
                </c:pt>
                <c:pt idx="20">
                  <c:v>2690</c:v>
                </c:pt>
                <c:pt idx="21">
                  <c:v>3371</c:v>
                </c:pt>
                <c:pt idx="22">
                  <c:v>4385</c:v>
                </c:pt>
                <c:pt idx="23">
                  <c:v>6473</c:v>
                </c:pt>
                <c:pt idx="24">
                  <c:v>6545</c:v>
                </c:pt>
                <c:pt idx="25">
                  <c:v>6596</c:v>
                </c:pt>
                <c:pt idx="26">
                  <c:v>6602</c:v>
                </c:pt>
                <c:pt idx="27">
                  <c:v>6637</c:v>
                </c:pt>
                <c:pt idx="28">
                  <c:v>6680</c:v>
                </c:pt>
                <c:pt idx="29" formatCode="#,##0">
                  <c:v>6680</c:v>
                </c:pt>
                <c:pt idx="30" formatCode="#,##0">
                  <c:v>7288</c:v>
                </c:pt>
                <c:pt idx="31" formatCode="#,##0">
                  <c:v>7320</c:v>
                </c:pt>
                <c:pt idx="32" formatCode="#,##0">
                  <c:v>7599</c:v>
                </c:pt>
                <c:pt idx="33" formatCode="#,##0">
                  <c:v>7660</c:v>
                </c:pt>
                <c:pt idx="34" formatCode="#,##0">
                  <c:v>7686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C5A-417D-A848-722F994B74B4}"/>
            </c:ext>
          </c:extLst>
        </c:ser>
        <c:ser>
          <c:idx val="1"/>
          <c:order val="1"/>
          <c:tx>
            <c:strRef>
              <c:f>dados!$A$5</c:f>
              <c:strCache>
                <c:ptCount val="1"/>
                <c:pt idx="0">
                  <c:v>Ligações C/ água</c:v>
                </c:pt>
              </c:strCache>
            </c:strRef>
          </c:tx>
          <c:spPr>
            <a:ln w="31750" cap="rnd">
              <a:solidFill>
                <a:schemeClr val="accent3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dados!$B$3:$AJ$3</c:f>
              <c:numCache>
                <c:formatCode>mmm\-yy</c:formatCode>
                <c:ptCount val="35"/>
                <c:pt idx="0">
                  <c:v>42583</c:v>
                </c:pt>
                <c:pt idx="1">
                  <c:v>42614</c:v>
                </c:pt>
                <c:pt idx="2">
                  <c:v>42644</c:v>
                </c:pt>
                <c:pt idx="3">
                  <c:v>42675</c:v>
                </c:pt>
                <c:pt idx="4">
                  <c:v>42705</c:v>
                </c:pt>
                <c:pt idx="5">
                  <c:v>42736</c:v>
                </c:pt>
                <c:pt idx="6">
                  <c:v>42767</c:v>
                </c:pt>
                <c:pt idx="7">
                  <c:v>42795</c:v>
                </c:pt>
                <c:pt idx="8">
                  <c:v>42826</c:v>
                </c:pt>
                <c:pt idx="9">
                  <c:v>42856</c:v>
                </c:pt>
                <c:pt idx="10">
                  <c:v>42887</c:v>
                </c:pt>
                <c:pt idx="11">
                  <c:v>42917</c:v>
                </c:pt>
                <c:pt idx="12">
                  <c:v>42948</c:v>
                </c:pt>
                <c:pt idx="13">
                  <c:v>42979</c:v>
                </c:pt>
                <c:pt idx="14">
                  <c:v>43009</c:v>
                </c:pt>
                <c:pt idx="15">
                  <c:v>43040</c:v>
                </c:pt>
                <c:pt idx="16">
                  <c:v>43070</c:v>
                </c:pt>
                <c:pt idx="17">
                  <c:v>43101</c:v>
                </c:pt>
                <c:pt idx="18">
                  <c:v>43132</c:v>
                </c:pt>
                <c:pt idx="19">
                  <c:v>43160</c:v>
                </c:pt>
                <c:pt idx="20">
                  <c:v>43191</c:v>
                </c:pt>
                <c:pt idx="21">
                  <c:v>43221</c:v>
                </c:pt>
                <c:pt idx="22">
                  <c:v>43252</c:v>
                </c:pt>
                <c:pt idx="23">
                  <c:v>43282</c:v>
                </c:pt>
                <c:pt idx="24">
                  <c:v>43313</c:v>
                </c:pt>
                <c:pt idx="25">
                  <c:v>43344</c:v>
                </c:pt>
                <c:pt idx="26">
                  <c:v>43374</c:v>
                </c:pt>
                <c:pt idx="27">
                  <c:v>43405</c:v>
                </c:pt>
                <c:pt idx="28">
                  <c:v>43435</c:v>
                </c:pt>
                <c:pt idx="29">
                  <c:v>43466</c:v>
                </c:pt>
                <c:pt idx="30">
                  <c:v>43497</c:v>
                </c:pt>
                <c:pt idx="31">
                  <c:v>43528</c:v>
                </c:pt>
                <c:pt idx="32">
                  <c:v>43559</c:v>
                </c:pt>
                <c:pt idx="33">
                  <c:v>43589</c:v>
                </c:pt>
                <c:pt idx="34">
                  <c:v>43620</c:v>
                </c:pt>
              </c:numCache>
            </c:numRef>
          </c:cat>
          <c:val>
            <c:numRef>
              <c:f>dados!$B$5:$AJ$5</c:f>
              <c:numCache>
                <c:formatCode>General</c:formatCode>
                <c:ptCount val="35"/>
                <c:pt idx="0">
                  <c:v>2250</c:v>
                </c:pt>
                <c:pt idx="1">
                  <c:v>2250</c:v>
                </c:pt>
                <c:pt idx="2">
                  <c:v>2250</c:v>
                </c:pt>
                <c:pt idx="3">
                  <c:v>2250</c:v>
                </c:pt>
                <c:pt idx="4">
                  <c:v>2250</c:v>
                </c:pt>
                <c:pt idx="5">
                  <c:v>2250</c:v>
                </c:pt>
                <c:pt idx="6">
                  <c:v>2250</c:v>
                </c:pt>
                <c:pt idx="7">
                  <c:v>2250</c:v>
                </c:pt>
                <c:pt idx="8">
                  <c:v>2250</c:v>
                </c:pt>
                <c:pt idx="9">
                  <c:v>2250</c:v>
                </c:pt>
                <c:pt idx="10">
                  <c:v>2250</c:v>
                </c:pt>
                <c:pt idx="11">
                  <c:v>2250</c:v>
                </c:pt>
                <c:pt idx="12">
                  <c:v>2250</c:v>
                </c:pt>
                <c:pt idx="13">
                  <c:v>2250</c:v>
                </c:pt>
                <c:pt idx="14">
                  <c:v>2250</c:v>
                </c:pt>
                <c:pt idx="15">
                  <c:v>7250</c:v>
                </c:pt>
                <c:pt idx="16">
                  <c:v>7250</c:v>
                </c:pt>
                <c:pt idx="17">
                  <c:v>7250</c:v>
                </c:pt>
                <c:pt idx="18">
                  <c:v>7250</c:v>
                </c:pt>
                <c:pt idx="19">
                  <c:v>7250</c:v>
                </c:pt>
                <c:pt idx="20">
                  <c:v>7250</c:v>
                </c:pt>
                <c:pt idx="21">
                  <c:v>7250</c:v>
                </c:pt>
                <c:pt idx="22">
                  <c:v>7250</c:v>
                </c:pt>
                <c:pt idx="23">
                  <c:v>7250</c:v>
                </c:pt>
                <c:pt idx="24">
                  <c:v>7250</c:v>
                </c:pt>
                <c:pt idx="25">
                  <c:v>7250</c:v>
                </c:pt>
                <c:pt idx="26">
                  <c:v>7250</c:v>
                </c:pt>
                <c:pt idx="27">
                  <c:v>9250</c:v>
                </c:pt>
                <c:pt idx="28">
                  <c:v>9250</c:v>
                </c:pt>
                <c:pt idx="29">
                  <c:v>9250</c:v>
                </c:pt>
                <c:pt idx="30">
                  <c:v>9250</c:v>
                </c:pt>
                <c:pt idx="31">
                  <c:v>9250</c:v>
                </c:pt>
                <c:pt idx="32">
                  <c:v>9250</c:v>
                </c:pt>
                <c:pt idx="33">
                  <c:v>9250</c:v>
                </c:pt>
                <c:pt idx="34">
                  <c:v>9250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7C5A-417D-A848-722F994B74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109632"/>
        <c:axId val="49144192"/>
      </c:lineChart>
      <c:lineChart>
        <c:grouping val="standard"/>
        <c:varyColors val="0"/>
        <c:ser>
          <c:idx val="3"/>
          <c:order val="2"/>
          <c:tx>
            <c:strRef>
              <c:f>dados!$A$7</c:f>
              <c:strCache>
                <c:ptCount val="1"/>
                <c:pt idx="0">
                  <c:v>Horas de abastecimento</c:v>
                </c:pt>
              </c:strCache>
            </c:strRef>
          </c:tx>
          <c:spPr>
            <a:ln w="44450" cap="rnd">
              <a:solidFill>
                <a:schemeClr val="accent2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dados!$B$3:$AJ$3</c:f>
              <c:numCache>
                <c:formatCode>mmm\-yy</c:formatCode>
                <c:ptCount val="35"/>
                <c:pt idx="0">
                  <c:v>42583</c:v>
                </c:pt>
                <c:pt idx="1">
                  <c:v>42614</c:v>
                </c:pt>
                <c:pt idx="2">
                  <c:v>42644</c:v>
                </c:pt>
                <c:pt idx="3">
                  <c:v>42675</c:v>
                </c:pt>
                <c:pt idx="4">
                  <c:v>42705</c:v>
                </c:pt>
                <c:pt idx="5">
                  <c:v>42736</c:v>
                </c:pt>
                <c:pt idx="6">
                  <c:v>42767</c:v>
                </c:pt>
                <c:pt idx="7">
                  <c:v>42795</c:v>
                </c:pt>
                <c:pt idx="8">
                  <c:v>42826</c:v>
                </c:pt>
                <c:pt idx="9">
                  <c:v>42856</c:v>
                </c:pt>
                <c:pt idx="10">
                  <c:v>42887</c:v>
                </c:pt>
                <c:pt idx="11">
                  <c:v>42917</c:v>
                </c:pt>
                <c:pt idx="12">
                  <c:v>42948</c:v>
                </c:pt>
                <c:pt idx="13">
                  <c:v>42979</c:v>
                </c:pt>
                <c:pt idx="14">
                  <c:v>43009</c:v>
                </c:pt>
                <c:pt idx="15">
                  <c:v>43040</c:v>
                </c:pt>
                <c:pt idx="16">
                  <c:v>43070</c:v>
                </c:pt>
                <c:pt idx="17">
                  <c:v>43101</c:v>
                </c:pt>
                <c:pt idx="18">
                  <c:v>43132</c:v>
                </c:pt>
                <c:pt idx="19">
                  <c:v>43160</c:v>
                </c:pt>
                <c:pt idx="20">
                  <c:v>43191</c:v>
                </c:pt>
                <c:pt idx="21">
                  <c:v>43221</c:v>
                </c:pt>
                <c:pt idx="22">
                  <c:v>43252</c:v>
                </c:pt>
                <c:pt idx="23">
                  <c:v>43282</c:v>
                </c:pt>
                <c:pt idx="24">
                  <c:v>43313</c:v>
                </c:pt>
                <c:pt idx="25">
                  <c:v>43344</c:v>
                </c:pt>
                <c:pt idx="26">
                  <c:v>43374</c:v>
                </c:pt>
                <c:pt idx="27">
                  <c:v>43405</c:v>
                </c:pt>
                <c:pt idx="28">
                  <c:v>43435</c:v>
                </c:pt>
                <c:pt idx="29">
                  <c:v>43466</c:v>
                </c:pt>
                <c:pt idx="30">
                  <c:v>43497</c:v>
                </c:pt>
                <c:pt idx="31">
                  <c:v>43528</c:v>
                </c:pt>
                <c:pt idx="32">
                  <c:v>43559</c:v>
                </c:pt>
                <c:pt idx="33">
                  <c:v>43589</c:v>
                </c:pt>
                <c:pt idx="34">
                  <c:v>43620</c:v>
                </c:pt>
              </c:numCache>
            </c:numRef>
          </c:cat>
          <c:val>
            <c:numRef>
              <c:f>dados!$B$7:$AJ$7</c:f>
              <c:numCache>
                <c:formatCode>General</c:formatCode>
                <c:ptCount val="35"/>
                <c:pt idx="0">
                  <c:v>6.5</c:v>
                </c:pt>
                <c:pt idx="1">
                  <c:v>6.5</c:v>
                </c:pt>
                <c:pt idx="2">
                  <c:v>6.5</c:v>
                </c:pt>
                <c:pt idx="3">
                  <c:v>6.5</c:v>
                </c:pt>
                <c:pt idx="4">
                  <c:v>6.5</c:v>
                </c:pt>
                <c:pt idx="5">
                  <c:v>5.5</c:v>
                </c:pt>
                <c:pt idx="6">
                  <c:v>5.5</c:v>
                </c:pt>
                <c:pt idx="7">
                  <c:v>4.5</c:v>
                </c:pt>
                <c:pt idx="8">
                  <c:v>4.5</c:v>
                </c:pt>
                <c:pt idx="9">
                  <c:v>4.5</c:v>
                </c:pt>
                <c:pt idx="10">
                  <c:v>3.5</c:v>
                </c:pt>
                <c:pt idx="11">
                  <c:v>3.5</c:v>
                </c:pt>
                <c:pt idx="12">
                  <c:v>3.5</c:v>
                </c:pt>
                <c:pt idx="13">
                  <c:v>2.5</c:v>
                </c:pt>
                <c:pt idx="14">
                  <c:v>2.5</c:v>
                </c:pt>
                <c:pt idx="15">
                  <c:v>2.5</c:v>
                </c:pt>
                <c:pt idx="16">
                  <c:v>2.5</c:v>
                </c:pt>
                <c:pt idx="17">
                  <c:v>2.5</c:v>
                </c:pt>
                <c:pt idx="18">
                  <c:v>2.5</c:v>
                </c:pt>
                <c:pt idx="19">
                  <c:v>2.5</c:v>
                </c:pt>
                <c:pt idx="20">
                  <c:v>2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2</c:v>
                </c:pt>
                <c:pt idx="27">
                  <c:v>2</c:v>
                </c:pt>
                <c:pt idx="28">
                  <c:v>2</c:v>
                </c:pt>
                <c:pt idx="29">
                  <c:v>2</c:v>
                </c:pt>
                <c:pt idx="30">
                  <c:v>2</c:v>
                </c:pt>
                <c:pt idx="31">
                  <c:v>2</c:v>
                </c:pt>
                <c:pt idx="32">
                  <c:v>2</c:v>
                </c:pt>
                <c:pt idx="33">
                  <c:v>2</c:v>
                </c:pt>
                <c:pt idx="34">
                  <c:v>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7C5A-417D-A848-722F994B74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226112"/>
        <c:axId val="49146112"/>
        <c:extLst xmlns:c16r2="http://schemas.microsoft.com/office/drawing/2015/06/chart">
          <c:ext xmlns:c15="http://schemas.microsoft.com/office/drawing/2012/chart" uri="{02D57815-91ED-43cb-92C2-25804820EDAC}">
            <c15:filteredLine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dados!$A$6</c15:sqref>
                        </c15:formulaRef>
                      </c:ext>
                    </c:extLst>
                    <c:strCache>
                      <c:ptCount val="1"/>
                      <c:pt idx="0">
                        <c:v>Ligações existentes</c:v>
                      </c:pt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dados!$B$3:$AJ$3</c15:sqref>
                        </c15:formulaRef>
                      </c:ext>
                    </c:extLst>
                    <c:numCache>
                      <c:formatCode>mmm\-yy</c:formatCode>
                      <c:ptCount val="35"/>
                      <c:pt idx="0">
                        <c:v>42583</c:v>
                      </c:pt>
                      <c:pt idx="1">
                        <c:v>42614</c:v>
                      </c:pt>
                      <c:pt idx="2">
                        <c:v>42644</c:v>
                      </c:pt>
                      <c:pt idx="3">
                        <c:v>42675</c:v>
                      </c:pt>
                      <c:pt idx="4">
                        <c:v>42705</c:v>
                      </c:pt>
                      <c:pt idx="5">
                        <c:v>42736</c:v>
                      </c:pt>
                      <c:pt idx="6">
                        <c:v>42767</c:v>
                      </c:pt>
                      <c:pt idx="7">
                        <c:v>42795</c:v>
                      </c:pt>
                      <c:pt idx="8">
                        <c:v>42826</c:v>
                      </c:pt>
                      <c:pt idx="9">
                        <c:v>42856</c:v>
                      </c:pt>
                      <c:pt idx="10">
                        <c:v>42887</c:v>
                      </c:pt>
                      <c:pt idx="11">
                        <c:v>42917</c:v>
                      </c:pt>
                      <c:pt idx="12">
                        <c:v>42948</c:v>
                      </c:pt>
                      <c:pt idx="13">
                        <c:v>42979</c:v>
                      </c:pt>
                      <c:pt idx="14">
                        <c:v>43009</c:v>
                      </c:pt>
                      <c:pt idx="15">
                        <c:v>43040</c:v>
                      </c:pt>
                      <c:pt idx="16">
                        <c:v>43070</c:v>
                      </c:pt>
                      <c:pt idx="17">
                        <c:v>43101</c:v>
                      </c:pt>
                      <c:pt idx="18">
                        <c:v>43132</c:v>
                      </c:pt>
                      <c:pt idx="19">
                        <c:v>43160</c:v>
                      </c:pt>
                      <c:pt idx="20">
                        <c:v>43191</c:v>
                      </c:pt>
                      <c:pt idx="21">
                        <c:v>43221</c:v>
                      </c:pt>
                      <c:pt idx="22">
                        <c:v>43252</c:v>
                      </c:pt>
                      <c:pt idx="23">
                        <c:v>43282</c:v>
                      </c:pt>
                      <c:pt idx="24">
                        <c:v>43313</c:v>
                      </c:pt>
                      <c:pt idx="25">
                        <c:v>43344</c:v>
                      </c:pt>
                      <c:pt idx="26">
                        <c:v>43374</c:v>
                      </c:pt>
                      <c:pt idx="27">
                        <c:v>43405</c:v>
                      </c:pt>
                      <c:pt idx="28">
                        <c:v>43435</c:v>
                      </c:pt>
                      <c:pt idx="29">
                        <c:v>43466</c:v>
                      </c:pt>
                      <c:pt idx="30">
                        <c:v>43497</c:v>
                      </c:pt>
                      <c:pt idx="31">
                        <c:v>43528</c:v>
                      </c:pt>
                      <c:pt idx="32">
                        <c:v>43559</c:v>
                      </c:pt>
                      <c:pt idx="33">
                        <c:v>43589</c:v>
                      </c:pt>
                      <c:pt idx="34">
                        <c:v>43620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dados!$B$6:$AJ$6</c15:sqref>
                        </c15:formulaRef>
                      </c:ext>
                    </c:extLst>
                    <c:numCache>
                      <c:formatCode>General</c:formatCode>
                      <c:ptCount val="35"/>
                      <c:pt idx="0">
                        <c:v>2750</c:v>
                      </c:pt>
                      <c:pt idx="1">
                        <c:v>2750</c:v>
                      </c:pt>
                      <c:pt idx="2">
                        <c:v>2750</c:v>
                      </c:pt>
                      <c:pt idx="3">
                        <c:v>2750</c:v>
                      </c:pt>
                      <c:pt idx="4">
                        <c:v>2750</c:v>
                      </c:pt>
                      <c:pt idx="5">
                        <c:v>2750</c:v>
                      </c:pt>
                      <c:pt idx="6">
                        <c:v>2750</c:v>
                      </c:pt>
                      <c:pt idx="7">
                        <c:v>2750</c:v>
                      </c:pt>
                      <c:pt idx="8">
                        <c:v>2750</c:v>
                      </c:pt>
                      <c:pt idx="9">
                        <c:v>2750</c:v>
                      </c:pt>
                      <c:pt idx="10">
                        <c:v>2750</c:v>
                      </c:pt>
                      <c:pt idx="11">
                        <c:v>2750</c:v>
                      </c:pt>
                      <c:pt idx="12">
                        <c:v>2750</c:v>
                      </c:pt>
                      <c:pt idx="13">
                        <c:v>2750</c:v>
                      </c:pt>
                      <c:pt idx="14">
                        <c:v>2750</c:v>
                      </c:pt>
                      <c:pt idx="15">
                        <c:v>9250</c:v>
                      </c:pt>
                      <c:pt idx="16">
                        <c:v>9250</c:v>
                      </c:pt>
                      <c:pt idx="17">
                        <c:v>9250</c:v>
                      </c:pt>
                      <c:pt idx="18">
                        <c:v>9250</c:v>
                      </c:pt>
                      <c:pt idx="19">
                        <c:v>9250</c:v>
                      </c:pt>
                      <c:pt idx="20">
                        <c:v>9250</c:v>
                      </c:pt>
                      <c:pt idx="21">
                        <c:v>9250</c:v>
                      </c:pt>
                      <c:pt idx="22">
                        <c:v>9250</c:v>
                      </c:pt>
                      <c:pt idx="23">
                        <c:v>9250</c:v>
                      </c:pt>
                      <c:pt idx="24">
                        <c:v>9250</c:v>
                      </c:pt>
                      <c:pt idx="25">
                        <c:v>9250</c:v>
                      </c:pt>
                      <c:pt idx="26">
                        <c:v>9250</c:v>
                      </c:pt>
                      <c:pt idx="27">
                        <c:v>15650</c:v>
                      </c:pt>
                      <c:pt idx="28">
                        <c:v>15650</c:v>
                      </c:pt>
                      <c:pt idx="29">
                        <c:v>15650</c:v>
                      </c:pt>
                      <c:pt idx="30">
                        <c:v>15650</c:v>
                      </c:pt>
                      <c:pt idx="31">
                        <c:v>15650</c:v>
                      </c:pt>
                      <c:pt idx="32">
                        <c:v>15650</c:v>
                      </c:pt>
                      <c:pt idx="33">
                        <c:v>15650</c:v>
                      </c:pt>
                      <c:pt idx="34">
                        <c:v>15650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7C5A-417D-A848-722F994B74B4}"/>
                  </c:ext>
                </c:extLst>
              </c15:ser>
            </c15:filteredLineSeries>
          </c:ext>
        </c:extLst>
      </c:lineChart>
      <c:dateAx>
        <c:axId val="49109632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49144192"/>
        <c:crosses val="autoZero"/>
        <c:auto val="1"/>
        <c:lblOffset val="100"/>
        <c:baseTimeUnit val="months"/>
      </c:dateAx>
      <c:valAx>
        <c:axId val="49144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/>
                  <a:t>Nº de Ligações e clientes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49109632"/>
        <c:crosses val="autoZero"/>
        <c:crossBetween val="between"/>
      </c:valAx>
      <c:valAx>
        <c:axId val="49146112"/>
        <c:scaling>
          <c:orientation val="minMax"/>
          <c:max val="8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/>
                  <a:t>Horas de abastecimento por dia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ln w="12700">
                  <a:solidFill>
                    <a:schemeClr val="accent2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49226112"/>
        <c:crosses val="max"/>
        <c:crossBetween val="between"/>
      </c:valAx>
      <c:dateAx>
        <c:axId val="49226112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49146112"/>
        <c:crosses val="autoZero"/>
        <c:auto val="1"/>
        <c:lblOffset val="100"/>
        <c:baseTimeUnit val="months"/>
        <c:majorUnit val="1"/>
        <c:minorUnit val="1"/>
      </c:date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PT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0.14067</cdr:x>
      <cdr:y>0.16696</cdr:y>
    </cdr:from>
    <cdr:to>
      <cdr:x>0.33249</cdr:x>
      <cdr:y>0.23268</cdr:y>
    </cdr:to>
    <cdr:sp macro="" textlink="">
      <cdr:nvSpPr>
        <cdr:cNvPr id="2" name="CaixaDeTexto 2">
          <a:extLst xmlns:a="http://schemas.openxmlformats.org/drawingml/2006/main">
            <a:ext uri="{FF2B5EF4-FFF2-40B4-BE49-F238E27FC236}">
              <a16:creationId xmlns:a16="http://schemas.microsoft.com/office/drawing/2014/main" xmlns="" id="{027DB6CC-66E4-4FE6-95D7-CA02ACCF2BDD}"/>
            </a:ext>
          </a:extLst>
        </cdr:cNvPr>
        <cdr:cNvSpPr txBox="1"/>
      </cdr:nvSpPr>
      <cdr:spPr>
        <a:xfrm xmlns:a="http://schemas.openxmlformats.org/drawingml/2006/main">
          <a:off x="1157617" y="792831"/>
          <a:ext cx="1578684" cy="312075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solidFill>
            <a:schemeClr val="lt1">
              <a:shade val="50000"/>
            </a:schemeClr>
          </a:solidFill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pt-PT" sz="1400" dirty="0"/>
            <a:t>6 a 8 horas por dia</a:t>
          </a:r>
        </a:p>
      </cdr:txBody>
    </cdr:sp>
  </cdr:relSizeAnchor>
  <cdr:relSizeAnchor xmlns:cdr="http://schemas.openxmlformats.org/drawingml/2006/chartDrawing">
    <cdr:from>
      <cdr:x>0.65155</cdr:x>
      <cdr:y>0.539</cdr:y>
    </cdr:from>
    <cdr:to>
      <cdr:x>0.90089</cdr:x>
      <cdr:y>0.60472</cdr:y>
    </cdr:to>
    <cdr:sp macro="" textlink="">
      <cdr:nvSpPr>
        <cdr:cNvPr id="3" name="CaixaDeTexto 2">
          <a:extLst xmlns:a="http://schemas.openxmlformats.org/drawingml/2006/main">
            <a:ext uri="{FF2B5EF4-FFF2-40B4-BE49-F238E27FC236}">
              <a16:creationId xmlns:a16="http://schemas.microsoft.com/office/drawing/2014/main" xmlns="" id="{9054CBCC-89F6-4D44-9B14-C716F04A3EFE}"/>
            </a:ext>
          </a:extLst>
        </cdr:cNvPr>
        <cdr:cNvSpPr txBox="1"/>
      </cdr:nvSpPr>
      <cdr:spPr>
        <a:xfrm xmlns:a="http://schemas.openxmlformats.org/drawingml/2006/main">
          <a:off x="5361970" y="2559461"/>
          <a:ext cx="2052000" cy="312075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solidFill>
            <a:schemeClr val="lt1">
              <a:shade val="50000"/>
            </a:schemeClr>
          </a:solidFill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pt-PT" sz="1400" dirty="0"/>
            <a:t>Inferior a 2 horas por dia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96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672"/>
            <a:ext cx="2946400" cy="496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96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672"/>
            <a:ext cx="2946400" cy="496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E4A6B6C2-13E8-441B-A76B-365286E6F04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880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9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2" y="4715629"/>
            <a:ext cx="5438775" cy="4467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9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672"/>
            <a:ext cx="2946400" cy="496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9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672"/>
            <a:ext cx="2946400" cy="496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9BC39C4A-B1BF-4481-B59A-C499196D481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902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C39C4A-B1BF-4481-B59A-C499196D481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914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C39C4A-B1BF-4481-B59A-C499196D481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998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C39C4A-B1BF-4481-B59A-C499196D481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705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3.xml"/></Relationships>
</file>

<file path=ppt/slideLayouts/_rels/slideLayout10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3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0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3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4.xml"/></Relationships>
</file>

<file path=ppt/slideLayouts/_rels/slideLayout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4.xml"/></Relationships>
</file>

<file path=ppt/slideLayouts/_rels/slideLayout10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4.xml"/></Relationships>
</file>

<file path=ppt/slideLayouts/_rels/slideLayout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4.xml"/></Relationships>
</file>

<file path=ppt/slideLayouts/_rels/slideLayout10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4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7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7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7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7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7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8.xml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8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9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9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9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9.xml"/></Relationships>
</file>

<file path=ppt/slideLayouts/_rels/slideLayout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9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0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0.xml"/></Relationships>
</file>

<file path=ppt/slideLayouts/_rels/slideLayout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0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0.xml"/></Relationships>
</file>

<file path=ppt/slideLayouts/_rels/slideLayout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0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0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1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1.xml"/></Relationships>
</file>

<file path=ppt/slideLayouts/_rels/slideLayout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1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1.xml"/></Relationships>
</file>

<file path=ppt/slideLayouts/_rels/slideLayout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2.xml"/></Relationships>
</file>

<file path=ppt/slideLayouts/_rels/slideLayout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2.xml"/></Relationships>
</file>

<file path=ppt/slideLayouts/_rels/slideLayout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2.xml"/></Relationships>
</file>

<file path=ppt/slideLayouts/_rels/slideLayout9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2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9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2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3.xml"/></Relationships>
</file>

<file path=ppt/slideLayouts/_rels/slideLayout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3.xml"/></Relationships>
</file>

<file path=ppt/slideLayouts/_rels/slideLayout9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65513" y="200025"/>
            <a:ext cx="22288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ce réservé pour une image  18"/>
          <p:cNvSpPr>
            <a:spLocks noGrp="1"/>
          </p:cNvSpPr>
          <p:nvPr>
            <p:ph type="pic" sz="quarter" idx="11"/>
          </p:nvPr>
        </p:nvSpPr>
        <p:spPr>
          <a:xfrm flipH="1" flipV="1">
            <a:off x="200811" y="200688"/>
            <a:ext cx="8748000" cy="6494400"/>
          </a:xfrm>
          <a:prstGeom prst="round2DiagRect">
            <a:avLst>
              <a:gd name="adj1" fmla="val 0"/>
              <a:gd name="adj2" fmla="val 7353"/>
            </a:avLst>
          </a:prstGeom>
          <a:blipFill dpi="0" rotWithShape="0">
            <a:blip r:embed="rId3"/>
            <a:srcRect/>
            <a:stretch>
              <a:fillRect/>
            </a:stretch>
          </a:blipFill>
        </p:spPr>
        <p:txBody>
          <a:bodyPr rtlCol="0">
            <a:normAutofit/>
          </a:bodyPr>
          <a:lstStyle>
            <a:lvl1pPr marL="0" indent="0">
              <a:buNone/>
              <a:defRPr sz="5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301974" y="465651"/>
            <a:ext cx="4583380" cy="1238104"/>
          </a:xfrm>
          <a:prstGeom prst="rect">
            <a:avLst/>
          </a:prstGeom>
          <a:noFill/>
        </p:spPr>
        <p:txBody>
          <a:bodyPr anchor="b" anchorCtr="0"/>
          <a:lstStyle>
            <a:lvl1pPr marL="0" indent="0" algn="ctr">
              <a:defRPr sz="2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301974" y="1729326"/>
            <a:ext cx="4583380" cy="984618"/>
          </a:xfrm>
        </p:spPr>
        <p:txBody>
          <a:bodyPr>
            <a:normAutofit/>
          </a:bodyPr>
          <a:lstStyle>
            <a:lvl1pPr marL="0" indent="0" algn="ctr">
              <a:buNone/>
              <a:defRPr sz="1800" i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08031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1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sz="quarter" idx="10"/>
          </p:nvPr>
        </p:nvSpPr>
        <p:spPr>
          <a:xfrm>
            <a:off x="4884610" y="2657231"/>
            <a:ext cx="3778303" cy="3574236"/>
          </a:xfrm>
        </p:spPr>
        <p:txBody>
          <a:bodyPr rtlCol="0">
            <a:normAutofit/>
          </a:bodyPr>
          <a:lstStyle>
            <a:lvl1pPr>
              <a:defRPr sz="500"/>
            </a:lvl1pPr>
          </a:lstStyle>
          <a:p>
            <a:pPr lvl="0"/>
            <a:r>
              <a:rPr lang="fr-FR" noProof="0"/>
              <a:t>Cliquez sur l'icône pour ajouter un graphique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1"/>
          </p:nvPr>
        </p:nvSpPr>
        <p:spPr>
          <a:xfrm>
            <a:off x="666480" y="1615178"/>
            <a:ext cx="3524738" cy="914400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200" b="0"/>
            </a:lvl1pPr>
            <a:lvl2pPr marL="265112" indent="0">
              <a:buNone/>
              <a:defRPr sz="1100"/>
            </a:lvl2pPr>
            <a:lvl3pPr marL="801688" indent="0">
              <a:buNone/>
              <a:defRPr sz="9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3" name="Espace réservé du texte 9"/>
          <p:cNvSpPr>
            <a:spLocks noGrp="1"/>
          </p:cNvSpPr>
          <p:nvPr>
            <p:ph type="body" sz="quarter" idx="12"/>
          </p:nvPr>
        </p:nvSpPr>
        <p:spPr>
          <a:xfrm>
            <a:off x="4884610" y="1615178"/>
            <a:ext cx="3524738" cy="914400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200" b="0"/>
            </a:lvl1pPr>
            <a:lvl2pPr marL="265112" indent="0">
              <a:buNone/>
              <a:defRPr sz="1100"/>
            </a:lvl2pPr>
            <a:lvl3pPr marL="801688" indent="0">
              <a:buNone/>
              <a:defRPr sz="9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Espace réservé du graphique 2"/>
          <p:cNvSpPr>
            <a:spLocks noGrp="1"/>
          </p:cNvSpPr>
          <p:nvPr>
            <p:ph type="chart" sz="quarter" idx="13"/>
          </p:nvPr>
        </p:nvSpPr>
        <p:spPr>
          <a:xfrm>
            <a:off x="666480" y="2657231"/>
            <a:ext cx="3202135" cy="3574236"/>
          </a:xfrm>
        </p:spPr>
        <p:txBody>
          <a:bodyPr rtlCol="0">
            <a:normAutofit/>
          </a:bodyPr>
          <a:lstStyle>
            <a:lvl1pPr>
              <a:defRPr sz="500"/>
            </a:lvl1pPr>
          </a:lstStyle>
          <a:p>
            <a:pPr lvl="0"/>
            <a:r>
              <a:rPr lang="fr-FR" noProof="0"/>
              <a:t>Cliquez sur l'icône pour ajouter un graphique</a:t>
            </a:r>
            <a:endParaRPr lang="fr-FR" noProof="0" dirty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 lang="fr-FR" sz="8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r">
              <a:defRPr sz="8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5968AC5-B8EA-478C-8342-44416AE54307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74713045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ce réservé pour une image  18"/>
          <p:cNvSpPr>
            <a:spLocks noGrp="1"/>
          </p:cNvSpPr>
          <p:nvPr>
            <p:ph type="pic" sz="quarter" idx="11"/>
          </p:nvPr>
        </p:nvSpPr>
        <p:spPr>
          <a:xfrm flipH="1" flipV="1">
            <a:off x="201599" y="1266090"/>
            <a:ext cx="4888799" cy="4861318"/>
          </a:xfrm>
          <a:prstGeom prst="round1Rect">
            <a:avLst>
              <a:gd name="adj" fmla="val 4915"/>
            </a:avLst>
          </a:prstGeom>
          <a:blipFill dpi="0" rotWithShape="0">
            <a:blip r:embed="rId2"/>
            <a:srcRect/>
            <a:stretch>
              <a:fillRect/>
            </a:stretch>
          </a:blipFill>
        </p:spPr>
        <p:txBody>
          <a:bodyPr rtlCol="0">
            <a:normAutofit/>
          </a:bodyPr>
          <a:lstStyle>
            <a:lvl1pPr marL="0" indent="0">
              <a:buNone/>
              <a:defRPr sz="5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quarter" idx="10"/>
          </p:nvPr>
        </p:nvSpPr>
        <p:spPr>
          <a:xfrm>
            <a:off x="5187600" y="1275740"/>
            <a:ext cx="3762000" cy="4851521"/>
          </a:xfrm>
          <a:solidFill>
            <a:srgbClr val="00AEC7"/>
          </a:solidFill>
        </p:spPr>
        <p:txBody>
          <a:bodyPr anchor="ctr">
            <a:noAutofit/>
          </a:bodyPr>
          <a:lstStyle>
            <a:lvl1pPr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defRPr lang="fr-FR" sz="16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defRPr lang="fr-FR" sz="12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defRPr lang="fr-FR" sz="12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algn="l" defTabSz="457200" rtl="0" eaLnBrk="1" latinLnBrk="0" hangingPunct="1">
              <a:spcBef>
                <a:spcPct val="20000"/>
              </a:spcBef>
              <a:defRPr lang="fr-FR" sz="12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algn="l" defTabSz="457200" rtl="0" eaLnBrk="1" latinLnBrk="0" hangingPunct="1">
              <a:spcBef>
                <a:spcPct val="20000"/>
              </a:spcBef>
              <a:defRPr lang="fr-FR" sz="1200" b="1" kern="120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8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1Rect">
            <a:avLst>
              <a:gd name="adj" fmla="val 50000"/>
            </a:avLst>
          </a:prstGeom>
          <a:solidFill>
            <a:schemeClr val="accent4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0A0D5-E88D-4DC0-8D33-E77872C717F5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42523395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599" y="1930400"/>
            <a:ext cx="7936089" cy="4301067"/>
          </a:xfrm>
          <a:noFill/>
        </p:spPr>
        <p:txBody>
          <a:bodyPr>
            <a:normAutofit/>
          </a:bodyPr>
          <a:lstStyle>
            <a:lvl1pPr marL="179388" indent="-179388">
              <a:buClr>
                <a:srgbClr val="9C9E9F"/>
              </a:buClr>
              <a:buSzPct val="70000"/>
              <a:buFontTx/>
              <a:buBlip>
                <a:blip r:embed="rId2"/>
              </a:buBlip>
              <a:defRPr sz="1800" b="0">
                <a:solidFill>
                  <a:schemeClr val="tx1"/>
                </a:solidFill>
              </a:defRPr>
            </a:lvl1pPr>
            <a:lvl2pPr marL="450850" indent="-179388">
              <a:buClr>
                <a:srgbClr val="E2001A"/>
              </a:buClr>
              <a:buSzPct val="70000"/>
              <a:buFontTx/>
              <a:buBlip>
                <a:blip r:embed="rId3"/>
              </a:buBlip>
              <a:defRPr sz="1400" b="0" i="1">
                <a:solidFill>
                  <a:srgbClr val="E2001A"/>
                </a:solidFill>
              </a:defRPr>
            </a:lvl2pPr>
            <a:lvl3pPr marL="631825" indent="-180975">
              <a:buClr>
                <a:srgbClr val="E2001A"/>
              </a:buClr>
              <a:buSzPct val="50000"/>
              <a:buFontTx/>
              <a:buBlip>
                <a:blip r:embed="rId3"/>
              </a:buBlip>
              <a:defRPr sz="1100" b="0">
                <a:solidFill>
                  <a:schemeClr val="tx1"/>
                </a:solidFill>
              </a:defRPr>
            </a:lvl3pPr>
            <a:lvl4pPr>
              <a:defRPr sz="1200" b="0">
                <a:solidFill>
                  <a:schemeClr val="tx1"/>
                </a:solidFill>
              </a:defRPr>
            </a:lvl4pPr>
            <a:lvl5pPr>
              <a:defRPr sz="1200" b="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4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F2CC7-CCDF-4CB2-896E-80FBBD6AF184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5086059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4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sz="quarter" idx="10"/>
          </p:nvPr>
        </p:nvSpPr>
        <p:spPr>
          <a:xfrm>
            <a:off x="4884610" y="2657231"/>
            <a:ext cx="3778303" cy="3574236"/>
          </a:xfrm>
        </p:spPr>
        <p:txBody>
          <a:bodyPr rtlCol="0">
            <a:normAutofit/>
          </a:bodyPr>
          <a:lstStyle>
            <a:lvl1pPr>
              <a:defRPr sz="900"/>
            </a:lvl1pPr>
          </a:lstStyle>
          <a:p>
            <a:pPr lvl="0"/>
            <a:r>
              <a:rPr lang="fr-FR" noProof="0"/>
              <a:t>Cliquez sur l'icône pour ajouter un graphique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1"/>
          </p:nvPr>
        </p:nvSpPr>
        <p:spPr>
          <a:xfrm>
            <a:off x="666480" y="1615178"/>
            <a:ext cx="3524738" cy="914400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200" b="0"/>
            </a:lvl1pPr>
            <a:lvl2pPr marL="265112" indent="0">
              <a:buNone/>
              <a:defRPr sz="1100"/>
            </a:lvl2pPr>
            <a:lvl3pPr marL="801688" indent="0">
              <a:buNone/>
              <a:defRPr sz="9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3" name="Espace réservé du texte 9"/>
          <p:cNvSpPr>
            <a:spLocks noGrp="1"/>
          </p:cNvSpPr>
          <p:nvPr>
            <p:ph type="body" sz="quarter" idx="12"/>
          </p:nvPr>
        </p:nvSpPr>
        <p:spPr>
          <a:xfrm>
            <a:off x="4884610" y="1615178"/>
            <a:ext cx="3524738" cy="914400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200" b="0"/>
            </a:lvl1pPr>
            <a:lvl2pPr marL="265112" indent="0">
              <a:buNone/>
              <a:defRPr sz="1100"/>
            </a:lvl2pPr>
            <a:lvl3pPr marL="801688" indent="0">
              <a:buNone/>
              <a:defRPr sz="9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Espace réservé du graphique 2"/>
          <p:cNvSpPr>
            <a:spLocks noGrp="1"/>
          </p:cNvSpPr>
          <p:nvPr>
            <p:ph type="chart" sz="quarter" idx="13"/>
          </p:nvPr>
        </p:nvSpPr>
        <p:spPr>
          <a:xfrm>
            <a:off x="666480" y="2657231"/>
            <a:ext cx="3202135" cy="3574236"/>
          </a:xfrm>
        </p:spPr>
        <p:txBody>
          <a:bodyPr rtlCol="0">
            <a:normAutofit/>
          </a:bodyPr>
          <a:lstStyle>
            <a:lvl1pPr>
              <a:defRPr sz="900"/>
            </a:lvl1pPr>
          </a:lstStyle>
          <a:p>
            <a:pPr lvl="0"/>
            <a:r>
              <a:rPr lang="fr-FR" noProof="0"/>
              <a:t>Cliquez sur l'icône pour ajouter un graphique</a:t>
            </a:r>
            <a:endParaRPr lang="fr-FR" noProof="0" dirty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D3760-E70C-4E3F-9684-7B5CD8A84341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743412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1930400"/>
            <a:ext cx="3978276" cy="4301067"/>
          </a:xfrm>
          <a:noFill/>
        </p:spPr>
        <p:txBody>
          <a:bodyPr>
            <a:normAutofit/>
          </a:bodyPr>
          <a:lstStyle>
            <a:lvl1pPr marL="179388" indent="-179388">
              <a:buClr>
                <a:srgbClr val="9C9E9F"/>
              </a:buClr>
              <a:buSzPct val="70000"/>
              <a:buFontTx/>
              <a:buBlip>
                <a:blip r:embed="rId2"/>
              </a:buBlip>
              <a:defRPr sz="1800" b="0">
                <a:solidFill>
                  <a:schemeClr val="tx1"/>
                </a:solidFill>
              </a:defRPr>
            </a:lvl1pPr>
            <a:lvl2pPr marL="450850" indent="-179388">
              <a:buClr>
                <a:srgbClr val="E2001A"/>
              </a:buClr>
              <a:buSzPct val="70000"/>
              <a:buFontTx/>
              <a:buBlip>
                <a:blip r:embed="rId3"/>
              </a:buBlip>
              <a:defRPr sz="1400" b="0" i="1">
                <a:solidFill>
                  <a:srgbClr val="E2001A"/>
                </a:solidFill>
              </a:defRPr>
            </a:lvl2pPr>
            <a:lvl3pPr marL="631825" indent="-180975">
              <a:buClr>
                <a:srgbClr val="E2001A"/>
              </a:buClr>
              <a:buSzPct val="50000"/>
              <a:buFontTx/>
              <a:buBlip>
                <a:blip r:embed="rId3"/>
              </a:buBlip>
              <a:defRPr sz="1100" b="0">
                <a:solidFill>
                  <a:schemeClr val="tx1"/>
                </a:solidFill>
              </a:defRPr>
            </a:lvl3pPr>
            <a:lvl4pPr>
              <a:defRPr sz="1200" b="0">
                <a:solidFill>
                  <a:schemeClr val="tx1"/>
                </a:solidFill>
              </a:defRPr>
            </a:lvl4pPr>
            <a:lvl5pPr>
              <a:defRPr sz="1200" b="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4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sz="quarter" idx="10"/>
          </p:nvPr>
        </p:nvSpPr>
        <p:spPr>
          <a:xfrm>
            <a:off x="4767385" y="1930401"/>
            <a:ext cx="3778303" cy="4301066"/>
          </a:xfrm>
        </p:spPr>
        <p:txBody>
          <a:bodyPr rtlCol="0">
            <a:normAutofit/>
          </a:bodyPr>
          <a:lstStyle>
            <a:lvl1pPr>
              <a:defRPr sz="600"/>
            </a:lvl1pPr>
          </a:lstStyle>
          <a:p>
            <a:pPr lvl="0"/>
            <a:r>
              <a:rPr lang="fr-FR" noProof="0"/>
              <a:t>Cliquez sur l'icône pour ajouter un graphique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91E82-EFE3-48B4-9F86-E4A97672145F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47441898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4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6A5AB-1DBB-4FD8-A5CB-EBEBB927F886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0287179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rondir un rectangle avec un coin diagonal 4"/>
          <p:cNvSpPr/>
          <p:nvPr userDrawn="1"/>
        </p:nvSpPr>
        <p:spPr>
          <a:xfrm>
            <a:off x="201613" y="201613"/>
            <a:ext cx="8748712" cy="6492875"/>
          </a:xfrm>
          <a:prstGeom prst="round2DiagRect">
            <a:avLst>
              <a:gd name="adj1" fmla="val 0"/>
              <a:gd name="adj2" fmla="val 5243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FR" dirty="0">
              <a:latin typeface="Arial" panose="020B0604020202020204" pitchFamily="34" charset="0"/>
            </a:endParaRPr>
          </a:p>
        </p:txBody>
      </p:sp>
      <p:pic>
        <p:nvPicPr>
          <p:cNvPr id="6" name="Picture 3" descr="C:\Users\griffet.anne\Desktop\veolia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63925" y="15875"/>
            <a:ext cx="2220913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44675" y="2805817"/>
            <a:ext cx="5486400" cy="566738"/>
          </a:xfrm>
          <a:prstGeom prst="rect">
            <a:avLst/>
          </a:prstGeom>
          <a:noFill/>
        </p:spPr>
        <p:txBody>
          <a:bodyPr anchor="b">
            <a:noAutofit/>
          </a:bodyPr>
          <a:lstStyle>
            <a:lvl1pPr marL="0" indent="0" algn="ctr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44675" y="3474156"/>
            <a:ext cx="5486400" cy="804862"/>
          </a:xfrm>
        </p:spPr>
        <p:txBody>
          <a:bodyPr>
            <a:noAutofit/>
          </a:bodyPr>
          <a:lstStyle>
            <a:lvl1pPr marL="0" indent="0" algn="ctr">
              <a:buNone/>
              <a:defRPr sz="1800" i="1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0169214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ndir un rectangle à un seul coin 3"/>
          <p:cNvSpPr/>
          <p:nvPr userDrawn="1"/>
        </p:nvSpPr>
        <p:spPr>
          <a:xfrm flipH="1" flipV="1">
            <a:off x="201613" y="1501775"/>
            <a:ext cx="8748712" cy="5192713"/>
          </a:xfrm>
          <a:prstGeom prst="round1Rect">
            <a:avLst>
              <a:gd name="adj" fmla="val 7152"/>
            </a:avLst>
          </a:prstGeom>
          <a:solidFill>
            <a:srgbClr val="58585A"/>
          </a:solidFill>
          <a:ln>
            <a:noFill/>
          </a:ln>
        </p:spPr>
        <p:txBody>
          <a:bodyPr>
            <a:normAutofit/>
          </a:bodyPr>
          <a:lstStyle/>
          <a:p>
            <a:pPr marL="180975" indent="-180975">
              <a:spcBef>
                <a:spcPct val="20000"/>
              </a:spcBef>
              <a:buClr>
                <a:schemeClr val="tx2"/>
              </a:buClr>
              <a:buSzPct val="60000"/>
              <a:buFont typeface="Courier New" panose="02070309020205020404" pitchFamily="49" charset="0"/>
              <a:buChar char="o"/>
              <a:defRPr/>
            </a:pPr>
            <a:endParaRPr lang="fr-FR" sz="2400" dirty="0">
              <a:latin typeface="Arial" panose="020B0604020202020204" pitchFamily="34" charset="0"/>
            </a:endParaRPr>
          </a:p>
        </p:txBody>
      </p:sp>
      <p:pic>
        <p:nvPicPr>
          <p:cNvPr id="5" name="Picture 3" descr="C:\Users\griffet.anne\Desktop\veolia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63925" y="1317625"/>
            <a:ext cx="2220913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201600" y="1501775"/>
            <a:ext cx="8718550" cy="5191963"/>
          </a:xfrm>
        </p:spPr>
        <p:txBody>
          <a:bodyPr anchor="ctr">
            <a:normAutofit/>
          </a:bodyPr>
          <a:lstStyle>
            <a:lvl1pPr marL="269875" indent="0" algn="l">
              <a:buNone/>
              <a:defRPr sz="2000" i="1">
                <a:solidFill>
                  <a:schemeClr val="bg1"/>
                </a:solidFill>
              </a:defRPr>
            </a:lvl1pPr>
            <a:lvl2pPr marL="457200" indent="0" algn="l">
              <a:buNone/>
              <a:defRPr sz="1800" i="1">
                <a:solidFill>
                  <a:schemeClr val="bg1"/>
                </a:solidFill>
              </a:defRPr>
            </a:lvl2pPr>
            <a:lvl3pPr marL="914400" indent="0" algn="l">
              <a:buNone/>
              <a:defRPr sz="1600" i="1">
                <a:solidFill>
                  <a:schemeClr val="bg1"/>
                </a:solidFill>
              </a:defRPr>
            </a:lvl3pPr>
            <a:lvl4pPr marL="1371600" indent="0" algn="l">
              <a:buNone/>
              <a:defRPr sz="1400" i="1">
                <a:solidFill>
                  <a:schemeClr val="bg1"/>
                </a:solidFill>
              </a:defRPr>
            </a:lvl4pPr>
            <a:lvl5pPr marL="1828800" indent="0" algn="l">
              <a:buNone/>
              <a:defRPr sz="14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599" y="200174"/>
            <a:ext cx="8748000" cy="1217464"/>
          </a:xfrm>
          <a:prstGeom prst="round1Rect">
            <a:avLst>
              <a:gd name="adj" fmla="val 28673"/>
            </a:avLst>
          </a:prstGeom>
          <a:solidFill>
            <a:schemeClr val="tx2"/>
          </a:solidFill>
        </p:spPr>
        <p:txBody>
          <a:bodyPr/>
          <a:lstStyle>
            <a:lvl1pPr algn="l">
              <a:defRPr lang="fr-FR"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6D9E035-BAC2-4B11-ACCB-3CF02C8DEDE2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27337331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griffet.anne\Desktop\veolia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63925" y="1317625"/>
            <a:ext cx="2220913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Espace réservé du contenu 2"/>
          <p:cNvSpPr>
            <a:spLocks noGrp="1"/>
          </p:cNvSpPr>
          <p:nvPr>
            <p:ph sz="half" idx="1"/>
          </p:nvPr>
        </p:nvSpPr>
        <p:spPr>
          <a:xfrm flipH="1" flipV="1">
            <a:off x="201599" y="1501772"/>
            <a:ext cx="8717691" cy="5191965"/>
          </a:xfrm>
          <a:prstGeom prst="round1Rect">
            <a:avLst>
              <a:gd name="adj" fmla="val 8310"/>
            </a:avLst>
          </a:prstGeom>
          <a:blipFill dpi="0" rotWithShape="0">
            <a:blip r:embed="rId3"/>
            <a:srcRect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5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Espace réservé pour une image  18"/>
          <p:cNvSpPr>
            <a:spLocks noGrp="1"/>
          </p:cNvSpPr>
          <p:nvPr>
            <p:ph type="pic" sz="quarter" idx="11"/>
          </p:nvPr>
        </p:nvSpPr>
        <p:spPr>
          <a:xfrm flipH="1" flipV="1">
            <a:off x="201599" y="1502537"/>
            <a:ext cx="8748000" cy="5191200"/>
          </a:xfrm>
          <a:prstGeom prst="round1Rect">
            <a:avLst>
              <a:gd name="adj" fmla="val 7926"/>
            </a:avLst>
          </a:prstGeom>
          <a:blipFill dpi="0" rotWithShape="0">
            <a:blip r:embed="rId3"/>
            <a:srcRect/>
            <a:stretch>
              <a:fillRect/>
            </a:stretch>
          </a:blipFill>
        </p:spPr>
        <p:txBody>
          <a:bodyPr rtlCol="0">
            <a:normAutofit/>
          </a:bodyPr>
          <a:lstStyle>
            <a:lvl1pPr marL="0" indent="0">
              <a:buNone/>
              <a:defRPr sz="5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4"/>
          </p:nvPr>
        </p:nvSpPr>
        <p:spPr>
          <a:xfrm>
            <a:off x="2438396" y="4313059"/>
            <a:ext cx="5971999" cy="1828800"/>
          </a:xfrm>
        </p:spPr>
        <p:txBody>
          <a:bodyPr anchor="b">
            <a:noAutofit/>
          </a:bodyPr>
          <a:lstStyle>
            <a:lvl1pPr algn="r">
              <a:defRPr sz="1600" i="1">
                <a:solidFill>
                  <a:schemeClr val="bg1"/>
                </a:solidFill>
              </a:defRPr>
            </a:lvl1pPr>
            <a:lvl2pPr algn="r">
              <a:defRPr sz="1400" i="1">
                <a:solidFill>
                  <a:schemeClr val="bg1"/>
                </a:solidFill>
              </a:defRPr>
            </a:lvl2pPr>
            <a:lvl3pPr algn="r">
              <a:defRPr sz="1200" i="1">
                <a:solidFill>
                  <a:schemeClr val="bg1"/>
                </a:solidFill>
              </a:defRPr>
            </a:lvl3pPr>
            <a:lvl4pPr algn="r">
              <a:defRPr sz="1100" i="1">
                <a:solidFill>
                  <a:schemeClr val="bg1"/>
                </a:solidFill>
              </a:defRPr>
            </a:lvl4pPr>
            <a:lvl5pPr algn="r">
              <a:defRPr sz="11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599" y="200174"/>
            <a:ext cx="8748000" cy="1217464"/>
          </a:xfrm>
          <a:prstGeom prst="round1Rect">
            <a:avLst>
              <a:gd name="adj" fmla="val 28673"/>
            </a:avLst>
          </a:prstGeom>
          <a:solidFill>
            <a:schemeClr val="tx2"/>
          </a:solidFill>
        </p:spPr>
        <p:txBody>
          <a:bodyPr/>
          <a:lstStyle>
            <a:lvl1pPr algn="l">
              <a:defRPr lang="fr-FR"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8179564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ce réservé pour une image  18"/>
          <p:cNvSpPr>
            <a:spLocks noGrp="1"/>
          </p:cNvSpPr>
          <p:nvPr>
            <p:ph type="pic" sz="quarter" idx="11"/>
          </p:nvPr>
        </p:nvSpPr>
        <p:spPr>
          <a:xfrm flipH="1" flipV="1">
            <a:off x="201599" y="1266090"/>
            <a:ext cx="4888799" cy="4861318"/>
          </a:xfrm>
          <a:prstGeom prst="round1Rect">
            <a:avLst>
              <a:gd name="adj" fmla="val 4915"/>
            </a:avLst>
          </a:prstGeom>
          <a:blipFill dpi="0" rotWithShape="0">
            <a:blip r:embed="rId2"/>
            <a:srcRect/>
            <a:stretch>
              <a:fillRect/>
            </a:stretch>
          </a:blipFill>
        </p:spPr>
        <p:txBody>
          <a:bodyPr rtlCol="0">
            <a:normAutofit/>
          </a:bodyPr>
          <a:lstStyle>
            <a:lvl1pPr marL="0" indent="0">
              <a:buNone/>
              <a:defRPr sz="5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quarter" idx="10"/>
          </p:nvPr>
        </p:nvSpPr>
        <p:spPr>
          <a:xfrm>
            <a:off x="5187600" y="1275740"/>
            <a:ext cx="3762000" cy="4851521"/>
          </a:xfrm>
          <a:solidFill>
            <a:srgbClr val="00AEC7"/>
          </a:solidFill>
        </p:spPr>
        <p:txBody>
          <a:bodyPr anchor="ctr">
            <a:noAutofit/>
          </a:bodyPr>
          <a:lstStyle>
            <a:lvl1pPr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defRPr lang="fr-FR" sz="16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defRPr lang="fr-FR" sz="12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defRPr lang="fr-FR" sz="12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algn="l" defTabSz="457200" rtl="0" eaLnBrk="1" latinLnBrk="0" hangingPunct="1">
              <a:spcBef>
                <a:spcPct val="20000"/>
              </a:spcBef>
              <a:defRPr lang="fr-FR" sz="12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algn="l" defTabSz="457200" rtl="0" eaLnBrk="1" latinLnBrk="0" hangingPunct="1">
              <a:spcBef>
                <a:spcPct val="20000"/>
              </a:spcBef>
              <a:defRPr lang="fr-FR" sz="1200" b="1" kern="120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8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1Rect">
            <a:avLst>
              <a:gd name="adj" fmla="val 50000"/>
            </a:avLst>
          </a:prstGeom>
          <a:solidFill>
            <a:schemeClr val="tx2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A21F7-1FCB-466F-BEED-907D78C7209D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8840519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599" y="1930400"/>
            <a:ext cx="7936089" cy="4301067"/>
          </a:xfrm>
          <a:noFill/>
        </p:spPr>
        <p:txBody>
          <a:bodyPr>
            <a:normAutofit/>
          </a:bodyPr>
          <a:lstStyle>
            <a:lvl1pPr marL="179388" indent="-179388">
              <a:buClr>
                <a:srgbClr val="9C9E9F"/>
              </a:buClr>
              <a:buSzPct val="70000"/>
              <a:buFontTx/>
              <a:buBlip>
                <a:blip r:embed="rId2"/>
              </a:buBlip>
              <a:defRPr sz="1800" b="0">
                <a:solidFill>
                  <a:schemeClr val="tx1"/>
                </a:solidFill>
              </a:defRPr>
            </a:lvl1pPr>
            <a:lvl2pPr marL="450850" indent="-179388">
              <a:buClr>
                <a:srgbClr val="E2001A"/>
              </a:buClr>
              <a:buSzPct val="70000"/>
              <a:buFontTx/>
              <a:buBlip>
                <a:blip r:embed="rId3"/>
              </a:buBlip>
              <a:defRPr sz="1400" b="0" i="1">
                <a:solidFill>
                  <a:srgbClr val="E2001A"/>
                </a:solidFill>
              </a:defRPr>
            </a:lvl2pPr>
            <a:lvl3pPr marL="631825" indent="-180975">
              <a:buClr>
                <a:srgbClr val="E2001A"/>
              </a:buClr>
              <a:buSzPct val="50000"/>
              <a:buFontTx/>
              <a:buBlip>
                <a:blip r:embed="rId3"/>
              </a:buBlip>
              <a:defRPr sz="1100" b="0">
                <a:solidFill>
                  <a:schemeClr val="tx1"/>
                </a:solidFill>
              </a:defRPr>
            </a:lvl3pPr>
            <a:lvl4pPr>
              <a:defRPr sz="1200" b="0">
                <a:solidFill>
                  <a:schemeClr val="tx1"/>
                </a:solidFill>
              </a:defRPr>
            </a:lvl4pPr>
            <a:lvl5pPr>
              <a:defRPr sz="1200" b="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tx2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32436-DC02-4129-AB01-C049EDA62E6A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18070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1930400"/>
            <a:ext cx="3978276" cy="4301067"/>
          </a:xfrm>
          <a:noFill/>
        </p:spPr>
        <p:txBody>
          <a:bodyPr>
            <a:normAutofit/>
          </a:bodyPr>
          <a:lstStyle>
            <a:lvl1pPr marL="179388" indent="-179388">
              <a:buClr>
                <a:srgbClr val="9C9E9F"/>
              </a:buClr>
              <a:buSzPct val="70000"/>
              <a:buFontTx/>
              <a:buBlip>
                <a:blip r:embed="rId2"/>
              </a:buBlip>
              <a:defRPr sz="1800" b="0">
                <a:solidFill>
                  <a:schemeClr val="tx1"/>
                </a:solidFill>
              </a:defRPr>
            </a:lvl1pPr>
            <a:lvl2pPr marL="450850" indent="-179388">
              <a:buClr>
                <a:srgbClr val="E2001A"/>
              </a:buClr>
              <a:buSzPct val="70000"/>
              <a:buFontTx/>
              <a:buBlip>
                <a:blip r:embed="rId3"/>
              </a:buBlip>
              <a:defRPr sz="1400" b="0" i="1">
                <a:solidFill>
                  <a:srgbClr val="E2001A"/>
                </a:solidFill>
              </a:defRPr>
            </a:lvl2pPr>
            <a:lvl3pPr marL="631825" indent="-180975">
              <a:buClr>
                <a:srgbClr val="E2001A"/>
              </a:buClr>
              <a:buSzPct val="50000"/>
              <a:buFontTx/>
              <a:buBlip>
                <a:blip r:embed="rId3"/>
              </a:buBlip>
              <a:defRPr sz="1100" b="0">
                <a:solidFill>
                  <a:schemeClr val="tx1"/>
                </a:solidFill>
              </a:defRPr>
            </a:lvl3pPr>
            <a:lvl4pPr>
              <a:defRPr sz="1200" b="0">
                <a:solidFill>
                  <a:schemeClr val="tx1"/>
                </a:solidFill>
              </a:defRPr>
            </a:lvl4pPr>
            <a:lvl5pPr>
              <a:defRPr sz="1200" b="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1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sz="quarter" idx="10"/>
          </p:nvPr>
        </p:nvSpPr>
        <p:spPr>
          <a:xfrm>
            <a:off x="4767385" y="1930401"/>
            <a:ext cx="3778303" cy="4301066"/>
          </a:xfrm>
        </p:spPr>
        <p:txBody>
          <a:bodyPr rtlCol="0">
            <a:normAutofit/>
          </a:bodyPr>
          <a:lstStyle>
            <a:lvl1pPr>
              <a:defRPr sz="500"/>
            </a:lvl1pPr>
          </a:lstStyle>
          <a:p>
            <a:pPr lvl="0"/>
            <a:r>
              <a:rPr lang="fr-FR" noProof="0"/>
              <a:t>Cliquez sur l'icône pour ajouter un graphique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fr-FR" sz="8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8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5E5A2F1-EE1E-4C8A-9D14-EE5AE42AC686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3961223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tx2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sz="quarter" idx="10"/>
          </p:nvPr>
        </p:nvSpPr>
        <p:spPr>
          <a:xfrm>
            <a:off x="4884610" y="2657231"/>
            <a:ext cx="3778303" cy="3574236"/>
          </a:xfrm>
        </p:spPr>
        <p:txBody>
          <a:bodyPr rtlCol="0">
            <a:normAutofit/>
          </a:bodyPr>
          <a:lstStyle>
            <a:lvl1pPr>
              <a:defRPr sz="600"/>
            </a:lvl1pPr>
          </a:lstStyle>
          <a:p>
            <a:pPr lvl="0"/>
            <a:r>
              <a:rPr lang="fr-FR" noProof="0"/>
              <a:t>Cliquez sur l'icône pour ajouter un graphique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1"/>
          </p:nvPr>
        </p:nvSpPr>
        <p:spPr>
          <a:xfrm>
            <a:off x="666480" y="1615178"/>
            <a:ext cx="3524738" cy="914400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200" b="0"/>
            </a:lvl1pPr>
            <a:lvl2pPr marL="265112" indent="0">
              <a:buNone/>
              <a:defRPr sz="1100"/>
            </a:lvl2pPr>
            <a:lvl3pPr marL="801688" indent="0">
              <a:buNone/>
              <a:defRPr sz="9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3" name="Espace réservé du texte 9"/>
          <p:cNvSpPr>
            <a:spLocks noGrp="1"/>
          </p:cNvSpPr>
          <p:nvPr>
            <p:ph type="body" sz="quarter" idx="12"/>
          </p:nvPr>
        </p:nvSpPr>
        <p:spPr>
          <a:xfrm>
            <a:off x="4884610" y="1615178"/>
            <a:ext cx="3524738" cy="914400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200" b="0"/>
            </a:lvl1pPr>
            <a:lvl2pPr marL="265112" indent="0">
              <a:buNone/>
              <a:defRPr sz="1100"/>
            </a:lvl2pPr>
            <a:lvl3pPr marL="801688" indent="0">
              <a:buNone/>
              <a:defRPr sz="9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Espace réservé du graphique 2"/>
          <p:cNvSpPr>
            <a:spLocks noGrp="1"/>
          </p:cNvSpPr>
          <p:nvPr>
            <p:ph type="chart" sz="quarter" idx="13"/>
          </p:nvPr>
        </p:nvSpPr>
        <p:spPr>
          <a:xfrm>
            <a:off x="666480" y="2657231"/>
            <a:ext cx="3202135" cy="3574236"/>
          </a:xfrm>
        </p:spPr>
        <p:txBody>
          <a:bodyPr rtlCol="0">
            <a:normAutofit/>
          </a:bodyPr>
          <a:lstStyle>
            <a:lvl1pPr>
              <a:defRPr sz="600"/>
            </a:lvl1pPr>
          </a:lstStyle>
          <a:p>
            <a:pPr lvl="0"/>
            <a:r>
              <a:rPr lang="fr-FR" noProof="0"/>
              <a:t>Cliquez sur l'icône pour ajouter un graphique</a:t>
            </a:r>
            <a:endParaRPr lang="fr-FR" noProof="0" dirty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065A8-7E2A-4AF0-A484-C48E5FBC510E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34507111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1930400"/>
            <a:ext cx="3978276" cy="4301067"/>
          </a:xfrm>
          <a:noFill/>
        </p:spPr>
        <p:txBody>
          <a:bodyPr>
            <a:normAutofit/>
          </a:bodyPr>
          <a:lstStyle>
            <a:lvl1pPr marL="179388" indent="-179388">
              <a:buClr>
                <a:srgbClr val="9C9E9F"/>
              </a:buClr>
              <a:buSzPct val="70000"/>
              <a:buFontTx/>
              <a:buBlip>
                <a:blip r:embed="rId2"/>
              </a:buBlip>
              <a:defRPr sz="1800" b="0">
                <a:solidFill>
                  <a:schemeClr val="tx1"/>
                </a:solidFill>
              </a:defRPr>
            </a:lvl1pPr>
            <a:lvl2pPr marL="450850" indent="-179388">
              <a:buClr>
                <a:srgbClr val="E2001A"/>
              </a:buClr>
              <a:buSzPct val="70000"/>
              <a:buFontTx/>
              <a:buBlip>
                <a:blip r:embed="rId3"/>
              </a:buBlip>
              <a:defRPr sz="1400" b="0" i="1">
                <a:solidFill>
                  <a:srgbClr val="E2001A"/>
                </a:solidFill>
              </a:defRPr>
            </a:lvl2pPr>
            <a:lvl3pPr marL="631825" indent="-180975">
              <a:buClr>
                <a:srgbClr val="E2001A"/>
              </a:buClr>
              <a:buSzPct val="50000"/>
              <a:buFontTx/>
              <a:buBlip>
                <a:blip r:embed="rId3"/>
              </a:buBlip>
              <a:defRPr sz="1100" b="0">
                <a:solidFill>
                  <a:schemeClr val="tx1"/>
                </a:solidFill>
              </a:defRPr>
            </a:lvl3pPr>
            <a:lvl4pPr>
              <a:defRPr sz="1200" b="0">
                <a:solidFill>
                  <a:schemeClr val="tx1"/>
                </a:solidFill>
              </a:defRPr>
            </a:lvl4pPr>
            <a:lvl5pPr>
              <a:defRPr sz="1200" b="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tx2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sz="quarter" idx="10"/>
          </p:nvPr>
        </p:nvSpPr>
        <p:spPr>
          <a:xfrm>
            <a:off x="4767385" y="1930401"/>
            <a:ext cx="3778303" cy="4301066"/>
          </a:xfrm>
        </p:spPr>
        <p:txBody>
          <a:bodyPr rtlCol="0">
            <a:normAutofit/>
          </a:bodyPr>
          <a:lstStyle>
            <a:lvl1pPr>
              <a:defRPr sz="500"/>
            </a:lvl1pPr>
          </a:lstStyle>
          <a:p>
            <a:pPr lvl="0"/>
            <a:r>
              <a:rPr lang="fr-FR" noProof="0"/>
              <a:t>Cliquez sur l'icône pour ajouter un graphique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48D8D-B0D2-4123-8A45-B456EA638BBF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5887746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tx2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E3B80-318B-4858-9AB4-6118951545EA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52282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1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lang="fr-FR" sz="8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8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0EA341E-85E9-4FA5-B932-EF3AEA7DA81A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965860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196633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2237862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rondir un rectangle avec un coin diagonal 4"/>
          <p:cNvSpPr/>
          <p:nvPr userDrawn="1"/>
        </p:nvSpPr>
        <p:spPr>
          <a:xfrm>
            <a:off x="201613" y="201613"/>
            <a:ext cx="8748712" cy="6492875"/>
          </a:xfrm>
          <a:prstGeom prst="round2DiagRect">
            <a:avLst>
              <a:gd name="adj1" fmla="val 0"/>
              <a:gd name="adj2" fmla="val 5243"/>
            </a:avLst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FR" dirty="0">
              <a:latin typeface="Arial" panose="020B0604020202020204" pitchFamily="34" charset="0"/>
            </a:endParaRPr>
          </a:p>
        </p:txBody>
      </p:sp>
      <p:pic>
        <p:nvPicPr>
          <p:cNvPr id="6" name="Picture 3" descr="C:\Users\griffet.anne\Desktop\veolia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63925" y="15875"/>
            <a:ext cx="2220913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44675" y="2805817"/>
            <a:ext cx="5486400" cy="566738"/>
          </a:xfrm>
          <a:prstGeom prst="rect">
            <a:avLst/>
          </a:prstGeom>
          <a:noFill/>
        </p:spPr>
        <p:txBody>
          <a:bodyPr anchor="b">
            <a:noAutofit/>
          </a:bodyPr>
          <a:lstStyle>
            <a:lvl1pPr marL="0" indent="0" algn="ctr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44675" y="3474156"/>
            <a:ext cx="5486400" cy="804862"/>
          </a:xfrm>
        </p:spPr>
        <p:txBody>
          <a:bodyPr>
            <a:noAutofit/>
          </a:bodyPr>
          <a:lstStyle>
            <a:lvl1pPr marL="0" indent="0" algn="ctr">
              <a:buNone/>
              <a:defRPr sz="1800" i="1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5873755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ndir un rectangle à un seul coin 3"/>
          <p:cNvSpPr/>
          <p:nvPr userDrawn="1"/>
        </p:nvSpPr>
        <p:spPr>
          <a:xfrm flipH="1" flipV="1">
            <a:off x="201613" y="1501775"/>
            <a:ext cx="8748712" cy="5192713"/>
          </a:xfrm>
          <a:prstGeom prst="round1Rect">
            <a:avLst>
              <a:gd name="adj" fmla="val 7152"/>
            </a:avLst>
          </a:prstGeom>
          <a:solidFill>
            <a:srgbClr val="58585A"/>
          </a:solidFill>
          <a:ln>
            <a:noFill/>
          </a:ln>
        </p:spPr>
        <p:txBody>
          <a:bodyPr>
            <a:normAutofit/>
          </a:bodyPr>
          <a:lstStyle/>
          <a:p>
            <a:pPr marL="180975" indent="-180975">
              <a:spcBef>
                <a:spcPct val="20000"/>
              </a:spcBef>
              <a:buClr>
                <a:schemeClr val="tx2"/>
              </a:buClr>
              <a:buSzPct val="60000"/>
              <a:buFont typeface="Courier New" panose="02070309020205020404" pitchFamily="49" charset="0"/>
              <a:buChar char="o"/>
              <a:defRPr/>
            </a:pPr>
            <a:endParaRPr lang="fr-FR" sz="2400" dirty="0">
              <a:latin typeface="Arial" panose="020B0604020202020204" pitchFamily="34" charset="0"/>
            </a:endParaRPr>
          </a:p>
        </p:txBody>
      </p:sp>
      <p:pic>
        <p:nvPicPr>
          <p:cNvPr id="5" name="Picture 3" descr="C:\Users\griffet.anne\Desktop\veolia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63925" y="1317625"/>
            <a:ext cx="2220913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201600" y="1501775"/>
            <a:ext cx="8718550" cy="5191963"/>
          </a:xfrm>
        </p:spPr>
        <p:txBody>
          <a:bodyPr anchor="ctr">
            <a:normAutofit/>
          </a:bodyPr>
          <a:lstStyle>
            <a:lvl1pPr marL="269875" indent="0" algn="l">
              <a:buNone/>
              <a:defRPr sz="2000" i="1">
                <a:solidFill>
                  <a:schemeClr val="bg1"/>
                </a:solidFill>
              </a:defRPr>
            </a:lvl1pPr>
            <a:lvl2pPr marL="457200" indent="0" algn="l">
              <a:buNone/>
              <a:defRPr sz="1800" i="1">
                <a:solidFill>
                  <a:schemeClr val="bg1"/>
                </a:solidFill>
              </a:defRPr>
            </a:lvl2pPr>
            <a:lvl3pPr marL="914400" indent="0" algn="l">
              <a:buNone/>
              <a:defRPr sz="1600" i="1">
                <a:solidFill>
                  <a:schemeClr val="bg1"/>
                </a:solidFill>
              </a:defRPr>
            </a:lvl3pPr>
            <a:lvl4pPr marL="1371600" indent="0" algn="l">
              <a:buNone/>
              <a:defRPr sz="1400" i="1">
                <a:solidFill>
                  <a:schemeClr val="bg1"/>
                </a:solidFill>
              </a:defRPr>
            </a:lvl4pPr>
            <a:lvl5pPr marL="1828800" indent="0" algn="l">
              <a:buNone/>
              <a:defRPr sz="14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599" y="200174"/>
            <a:ext cx="8748000" cy="1217464"/>
          </a:xfrm>
          <a:prstGeom prst="round1Rect">
            <a:avLst>
              <a:gd name="adj" fmla="val 28673"/>
            </a:avLst>
          </a:prstGeom>
          <a:solidFill>
            <a:schemeClr val="bg2"/>
          </a:solidFill>
        </p:spPr>
        <p:txBody>
          <a:bodyPr/>
          <a:lstStyle>
            <a:lvl1pPr algn="l">
              <a:defRPr lang="fr-FR"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E0E7697-4206-4480-8897-2F857D9E8A1A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478807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griffet.anne\Desktop\veolia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63925" y="1317625"/>
            <a:ext cx="2220913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Espace réservé du contenu 2"/>
          <p:cNvSpPr>
            <a:spLocks noGrp="1"/>
          </p:cNvSpPr>
          <p:nvPr>
            <p:ph sz="half" idx="1"/>
          </p:nvPr>
        </p:nvSpPr>
        <p:spPr>
          <a:xfrm flipH="1" flipV="1">
            <a:off x="201599" y="1501772"/>
            <a:ext cx="8717691" cy="5191965"/>
          </a:xfrm>
          <a:prstGeom prst="round1Rect">
            <a:avLst>
              <a:gd name="adj" fmla="val 8310"/>
            </a:avLst>
          </a:prstGeom>
          <a:blipFill dpi="0" rotWithShape="0">
            <a:blip r:embed="rId3"/>
            <a:srcRect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5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Espace réservé pour une image  18"/>
          <p:cNvSpPr>
            <a:spLocks noGrp="1"/>
          </p:cNvSpPr>
          <p:nvPr>
            <p:ph type="pic" sz="quarter" idx="11"/>
          </p:nvPr>
        </p:nvSpPr>
        <p:spPr>
          <a:xfrm flipH="1" flipV="1">
            <a:off x="201599" y="1502537"/>
            <a:ext cx="8748000" cy="5191200"/>
          </a:xfrm>
          <a:prstGeom prst="round1Rect">
            <a:avLst>
              <a:gd name="adj" fmla="val 7926"/>
            </a:avLst>
          </a:prstGeom>
          <a:blipFill dpi="0" rotWithShape="0">
            <a:blip r:embed="rId3"/>
            <a:srcRect/>
            <a:stretch>
              <a:fillRect/>
            </a:stretch>
          </a:blipFill>
        </p:spPr>
        <p:txBody>
          <a:bodyPr rtlCol="0">
            <a:normAutofit/>
          </a:bodyPr>
          <a:lstStyle>
            <a:lvl1pPr marL="0" indent="0">
              <a:buNone/>
              <a:defRPr sz="5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4"/>
          </p:nvPr>
        </p:nvSpPr>
        <p:spPr>
          <a:xfrm>
            <a:off x="2438396" y="4313059"/>
            <a:ext cx="5971999" cy="1828800"/>
          </a:xfrm>
        </p:spPr>
        <p:txBody>
          <a:bodyPr anchor="b">
            <a:noAutofit/>
          </a:bodyPr>
          <a:lstStyle>
            <a:lvl1pPr algn="r">
              <a:defRPr sz="1600" i="1">
                <a:solidFill>
                  <a:schemeClr val="bg1"/>
                </a:solidFill>
              </a:defRPr>
            </a:lvl1pPr>
            <a:lvl2pPr algn="r">
              <a:defRPr sz="1400" i="1">
                <a:solidFill>
                  <a:schemeClr val="bg1"/>
                </a:solidFill>
              </a:defRPr>
            </a:lvl2pPr>
            <a:lvl3pPr algn="r">
              <a:defRPr sz="1200" i="1">
                <a:solidFill>
                  <a:schemeClr val="bg1"/>
                </a:solidFill>
              </a:defRPr>
            </a:lvl3pPr>
            <a:lvl4pPr algn="r">
              <a:defRPr sz="1100" i="1">
                <a:solidFill>
                  <a:schemeClr val="bg1"/>
                </a:solidFill>
              </a:defRPr>
            </a:lvl4pPr>
            <a:lvl5pPr algn="r">
              <a:defRPr sz="11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599" y="200174"/>
            <a:ext cx="8748000" cy="1217464"/>
          </a:xfrm>
          <a:prstGeom prst="round1Rect">
            <a:avLst>
              <a:gd name="adj" fmla="val 28673"/>
            </a:avLst>
          </a:prstGeom>
          <a:solidFill>
            <a:schemeClr val="bg2"/>
          </a:solidFill>
        </p:spPr>
        <p:txBody>
          <a:bodyPr/>
          <a:lstStyle>
            <a:lvl1pPr algn="l">
              <a:defRPr lang="fr-FR"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09793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ce réservé pour une image  18"/>
          <p:cNvSpPr>
            <a:spLocks noGrp="1"/>
          </p:cNvSpPr>
          <p:nvPr>
            <p:ph type="pic" sz="quarter" idx="11"/>
          </p:nvPr>
        </p:nvSpPr>
        <p:spPr>
          <a:xfrm flipH="1" flipV="1">
            <a:off x="201599" y="1266090"/>
            <a:ext cx="4888799" cy="4861318"/>
          </a:xfrm>
          <a:prstGeom prst="round1Rect">
            <a:avLst>
              <a:gd name="adj" fmla="val 4915"/>
            </a:avLst>
          </a:prstGeom>
          <a:blipFill dpi="0" rotWithShape="0">
            <a:blip r:embed="rId2"/>
            <a:srcRect/>
            <a:stretch>
              <a:fillRect/>
            </a:stretch>
          </a:blipFill>
        </p:spPr>
        <p:txBody>
          <a:bodyPr rtlCol="0">
            <a:normAutofit/>
          </a:bodyPr>
          <a:lstStyle>
            <a:lvl1pPr marL="0" indent="0">
              <a:buNone/>
              <a:defRPr sz="5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quarter" idx="10"/>
          </p:nvPr>
        </p:nvSpPr>
        <p:spPr>
          <a:xfrm>
            <a:off x="5187600" y="1275740"/>
            <a:ext cx="3762000" cy="4851521"/>
          </a:xfrm>
          <a:solidFill>
            <a:srgbClr val="00AEC7"/>
          </a:solidFill>
        </p:spPr>
        <p:txBody>
          <a:bodyPr anchor="ctr">
            <a:noAutofit/>
          </a:bodyPr>
          <a:lstStyle>
            <a:lvl1pPr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defRPr lang="fr-FR" sz="16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defRPr lang="fr-FR" sz="12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defRPr lang="fr-FR" sz="12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algn="l" defTabSz="457200" rtl="0" eaLnBrk="1" latinLnBrk="0" hangingPunct="1">
              <a:spcBef>
                <a:spcPct val="20000"/>
              </a:spcBef>
              <a:defRPr lang="fr-FR" sz="12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algn="l" defTabSz="457200" rtl="0" eaLnBrk="1" latinLnBrk="0" hangingPunct="1">
              <a:spcBef>
                <a:spcPct val="20000"/>
              </a:spcBef>
              <a:defRPr lang="fr-FR" sz="1200" b="1" kern="120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8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1Rect">
            <a:avLst>
              <a:gd name="adj" fmla="val 50000"/>
            </a:avLst>
          </a:prstGeom>
          <a:solidFill>
            <a:schemeClr val="bg2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38BBF-A56B-4D7D-AD44-291C76087C02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0876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599" y="1930400"/>
            <a:ext cx="7936089" cy="4301067"/>
          </a:xfrm>
          <a:noFill/>
        </p:spPr>
        <p:txBody>
          <a:bodyPr>
            <a:normAutofit/>
          </a:bodyPr>
          <a:lstStyle>
            <a:lvl1pPr marL="179388" indent="-179388">
              <a:buClr>
                <a:srgbClr val="9C9E9F"/>
              </a:buClr>
              <a:buSzPct val="70000"/>
              <a:buFontTx/>
              <a:buBlip>
                <a:blip r:embed="rId2"/>
              </a:buBlip>
              <a:defRPr sz="1800" b="0">
                <a:solidFill>
                  <a:schemeClr val="tx1"/>
                </a:solidFill>
              </a:defRPr>
            </a:lvl1pPr>
            <a:lvl2pPr marL="450850" indent="-179388">
              <a:buClr>
                <a:srgbClr val="E2001A"/>
              </a:buClr>
              <a:buSzPct val="70000"/>
              <a:buFontTx/>
              <a:buBlip>
                <a:blip r:embed="rId3"/>
              </a:buBlip>
              <a:defRPr sz="1400" b="0" i="1">
                <a:solidFill>
                  <a:srgbClr val="E2001A"/>
                </a:solidFill>
              </a:defRPr>
            </a:lvl2pPr>
            <a:lvl3pPr marL="631825" indent="-180975">
              <a:buClr>
                <a:srgbClr val="E2001A"/>
              </a:buClr>
              <a:buSzPct val="50000"/>
              <a:buFontTx/>
              <a:buBlip>
                <a:blip r:embed="rId3"/>
              </a:buBlip>
              <a:defRPr sz="1100" b="0">
                <a:solidFill>
                  <a:schemeClr val="tx1"/>
                </a:solidFill>
              </a:defRPr>
            </a:lvl3pPr>
            <a:lvl4pPr>
              <a:defRPr sz="1200" b="0">
                <a:solidFill>
                  <a:schemeClr val="tx1"/>
                </a:solidFill>
              </a:defRPr>
            </a:lvl4pPr>
            <a:lvl5pPr>
              <a:defRPr sz="1200" b="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bg2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11FDD-C25E-4CCC-B9AB-AF901D562E9D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22021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599" y="1930400"/>
            <a:ext cx="7936089" cy="4301067"/>
          </a:xfrm>
          <a:noFill/>
        </p:spPr>
        <p:txBody>
          <a:bodyPr>
            <a:normAutofit/>
          </a:bodyPr>
          <a:lstStyle>
            <a:lvl1pPr marL="179388" indent="-179388">
              <a:buClr>
                <a:srgbClr val="9C9E9F"/>
              </a:buClr>
              <a:buSzPct val="70000"/>
              <a:buFontTx/>
              <a:buBlip>
                <a:blip r:embed="rId2"/>
              </a:buBlip>
              <a:defRPr sz="2000" b="0">
                <a:solidFill>
                  <a:schemeClr val="tx1"/>
                </a:solidFill>
              </a:defRPr>
            </a:lvl1pPr>
            <a:lvl2pPr marL="450850" indent="-179388">
              <a:buClr>
                <a:srgbClr val="E2001A"/>
              </a:buClr>
              <a:buSzPct val="70000"/>
              <a:buFontTx/>
              <a:buBlip>
                <a:blip r:embed="rId3"/>
              </a:buBlip>
              <a:defRPr sz="1600" b="0" i="1">
                <a:solidFill>
                  <a:srgbClr val="E2001A"/>
                </a:solidFill>
              </a:defRPr>
            </a:lvl2pPr>
            <a:lvl3pPr marL="631825" indent="-180975">
              <a:buClr>
                <a:srgbClr val="E2001A"/>
              </a:buClr>
              <a:buSzPct val="50000"/>
              <a:buFontTx/>
              <a:buBlip>
                <a:blip r:embed="rId3"/>
              </a:buBlip>
              <a:defRPr sz="1200" b="0">
                <a:solidFill>
                  <a:schemeClr val="tx1"/>
                </a:solidFill>
              </a:defRPr>
            </a:lvl3pPr>
            <a:lvl4pPr>
              <a:defRPr sz="1400" b="0">
                <a:solidFill>
                  <a:schemeClr val="tx1"/>
                </a:solidFill>
              </a:defRPr>
            </a:lvl4pPr>
            <a:lvl5pPr>
              <a:defRPr sz="1400" b="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5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7B813-BB75-4E6D-996C-0285C033DA4A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20566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bg2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sz="quarter" idx="10"/>
          </p:nvPr>
        </p:nvSpPr>
        <p:spPr>
          <a:xfrm>
            <a:off x="4884610" y="2657231"/>
            <a:ext cx="3778303" cy="3574236"/>
          </a:xfrm>
        </p:spPr>
        <p:txBody>
          <a:bodyPr rtlCol="0">
            <a:normAutofit/>
          </a:bodyPr>
          <a:lstStyle>
            <a:lvl1pPr>
              <a:defRPr sz="600"/>
            </a:lvl1pPr>
          </a:lstStyle>
          <a:p>
            <a:pPr lvl="0"/>
            <a:r>
              <a:rPr lang="fr-FR" noProof="0"/>
              <a:t>Cliquez sur l'icône pour ajouter un graphique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1"/>
          </p:nvPr>
        </p:nvSpPr>
        <p:spPr>
          <a:xfrm>
            <a:off x="666480" y="1615178"/>
            <a:ext cx="3524738" cy="914400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200" b="0"/>
            </a:lvl1pPr>
            <a:lvl2pPr marL="265112" indent="0">
              <a:buNone/>
              <a:defRPr sz="1100"/>
            </a:lvl2pPr>
            <a:lvl3pPr marL="801688" indent="0">
              <a:buNone/>
              <a:defRPr sz="9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3" name="Espace réservé du texte 9"/>
          <p:cNvSpPr>
            <a:spLocks noGrp="1"/>
          </p:cNvSpPr>
          <p:nvPr>
            <p:ph type="body" sz="quarter" idx="12"/>
          </p:nvPr>
        </p:nvSpPr>
        <p:spPr>
          <a:xfrm>
            <a:off x="4884610" y="1615178"/>
            <a:ext cx="3524738" cy="914400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200" b="0"/>
            </a:lvl1pPr>
            <a:lvl2pPr marL="265112" indent="0">
              <a:buNone/>
              <a:defRPr sz="1100"/>
            </a:lvl2pPr>
            <a:lvl3pPr marL="801688" indent="0">
              <a:buNone/>
              <a:defRPr sz="9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Espace réservé du graphique 2"/>
          <p:cNvSpPr>
            <a:spLocks noGrp="1"/>
          </p:cNvSpPr>
          <p:nvPr>
            <p:ph type="chart" sz="quarter" idx="13"/>
          </p:nvPr>
        </p:nvSpPr>
        <p:spPr>
          <a:xfrm>
            <a:off x="666480" y="2657231"/>
            <a:ext cx="3202135" cy="3574236"/>
          </a:xfrm>
        </p:spPr>
        <p:txBody>
          <a:bodyPr rtlCol="0">
            <a:normAutofit/>
          </a:bodyPr>
          <a:lstStyle>
            <a:lvl1pPr>
              <a:defRPr sz="600"/>
            </a:lvl1pPr>
          </a:lstStyle>
          <a:p>
            <a:pPr lvl="0"/>
            <a:r>
              <a:rPr lang="fr-FR" noProof="0"/>
              <a:t>Cliquez sur l'icône pour ajouter un graphique</a:t>
            </a:r>
            <a:endParaRPr lang="fr-FR" noProof="0" dirty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F4544-F1EA-4DBA-A48D-7E79FBC71C28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14969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1930400"/>
            <a:ext cx="3978276" cy="4301067"/>
          </a:xfrm>
          <a:noFill/>
        </p:spPr>
        <p:txBody>
          <a:bodyPr>
            <a:normAutofit/>
          </a:bodyPr>
          <a:lstStyle>
            <a:lvl1pPr marL="179388" indent="-179388">
              <a:buClr>
                <a:srgbClr val="9C9E9F"/>
              </a:buClr>
              <a:buSzPct val="70000"/>
              <a:buFontTx/>
              <a:buBlip>
                <a:blip r:embed="rId2"/>
              </a:buBlip>
              <a:defRPr sz="1800" b="0">
                <a:solidFill>
                  <a:schemeClr val="tx1"/>
                </a:solidFill>
              </a:defRPr>
            </a:lvl1pPr>
            <a:lvl2pPr marL="450850" indent="-179388">
              <a:buClr>
                <a:srgbClr val="E2001A"/>
              </a:buClr>
              <a:buSzPct val="70000"/>
              <a:buFontTx/>
              <a:buBlip>
                <a:blip r:embed="rId3"/>
              </a:buBlip>
              <a:defRPr sz="1400" b="0" i="1">
                <a:solidFill>
                  <a:srgbClr val="E2001A"/>
                </a:solidFill>
              </a:defRPr>
            </a:lvl2pPr>
            <a:lvl3pPr marL="631825" indent="-180975">
              <a:buClr>
                <a:srgbClr val="E2001A"/>
              </a:buClr>
              <a:buSzPct val="50000"/>
              <a:buFontTx/>
              <a:buBlip>
                <a:blip r:embed="rId3"/>
              </a:buBlip>
              <a:defRPr sz="1100" b="0">
                <a:solidFill>
                  <a:schemeClr val="tx1"/>
                </a:solidFill>
              </a:defRPr>
            </a:lvl3pPr>
            <a:lvl4pPr>
              <a:defRPr sz="1200" b="0">
                <a:solidFill>
                  <a:schemeClr val="tx1"/>
                </a:solidFill>
              </a:defRPr>
            </a:lvl4pPr>
            <a:lvl5pPr>
              <a:defRPr sz="1200" b="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bg2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sz="quarter" idx="10"/>
          </p:nvPr>
        </p:nvSpPr>
        <p:spPr>
          <a:xfrm>
            <a:off x="4767385" y="1930401"/>
            <a:ext cx="3778303" cy="4301066"/>
          </a:xfrm>
        </p:spPr>
        <p:txBody>
          <a:bodyPr rtlCol="0">
            <a:normAutofit/>
          </a:bodyPr>
          <a:lstStyle>
            <a:lvl1pPr>
              <a:defRPr sz="500"/>
            </a:lvl1pPr>
          </a:lstStyle>
          <a:p>
            <a:pPr lvl="0"/>
            <a:r>
              <a:rPr lang="fr-FR" noProof="0"/>
              <a:t>Cliquez sur l'icône pour ajouter un graphique</a:t>
            </a:r>
            <a:endParaRPr lang="fr-FR" noProof="0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9798B-B916-4F31-A252-B52F93F1B075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876025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bg2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576BF-FCA4-412A-B983-7714F53620D7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822973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rondir un rectangle avec un coin diagonal 4"/>
          <p:cNvSpPr/>
          <p:nvPr userDrawn="1"/>
        </p:nvSpPr>
        <p:spPr>
          <a:xfrm>
            <a:off x="201613" y="201613"/>
            <a:ext cx="8748712" cy="6492875"/>
          </a:xfrm>
          <a:prstGeom prst="round2DiagRect">
            <a:avLst>
              <a:gd name="adj1" fmla="val 0"/>
              <a:gd name="adj2" fmla="val 5243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FR" dirty="0">
              <a:latin typeface="Arial" panose="020B0604020202020204" pitchFamily="34" charset="0"/>
            </a:endParaRPr>
          </a:p>
        </p:txBody>
      </p:sp>
      <p:pic>
        <p:nvPicPr>
          <p:cNvPr id="6" name="Picture 3" descr="C:\Users\griffet.anne\Desktop\veolia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63925" y="15875"/>
            <a:ext cx="2220913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44675" y="2805817"/>
            <a:ext cx="5486400" cy="566738"/>
          </a:xfrm>
          <a:prstGeom prst="rect">
            <a:avLst/>
          </a:prstGeom>
          <a:noFill/>
        </p:spPr>
        <p:txBody>
          <a:bodyPr anchor="b">
            <a:noAutofit/>
          </a:bodyPr>
          <a:lstStyle>
            <a:lvl1pPr marL="0" indent="0" algn="ctr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44675" y="3474156"/>
            <a:ext cx="5486400" cy="804862"/>
          </a:xfrm>
        </p:spPr>
        <p:txBody>
          <a:bodyPr>
            <a:noAutofit/>
          </a:bodyPr>
          <a:lstStyle>
            <a:lvl1pPr marL="0" indent="0" algn="ctr">
              <a:buNone/>
              <a:defRPr sz="1800" i="1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6819863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ndir un rectangle à un seul coin 3"/>
          <p:cNvSpPr/>
          <p:nvPr userDrawn="1"/>
        </p:nvSpPr>
        <p:spPr>
          <a:xfrm flipH="1" flipV="1">
            <a:off x="201613" y="1501775"/>
            <a:ext cx="8748712" cy="5192713"/>
          </a:xfrm>
          <a:prstGeom prst="round1Rect">
            <a:avLst>
              <a:gd name="adj" fmla="val 7152"/>
            </a:avLst>
          </a:prstGeom>
          <a:solidFill>
            <a:srgbClr val="58585A"/>
          </a:solidFill>
          <a:ln>
            <a:noFill/>
          </a:ln>
        </p:spPr>
        <p:txBody>
          <a:bodyPr>
            <a:normAutofit/>
          </a:bodyPr>
          <a:lstStyle/>
          <a:p>
            <a:pPr marL="180975" indent="-180975">
              <a:spcBef>
                <a:spcPct val="20000"/>
              </a:spcBef>
              <a:buClr>
                <a:schemeClr val="tx2"/>
              </a:buClr>
              <a:buSzPct val="60000"/>
              <a:buFont typeface="Courier New" panose="02070309020205020404" pitchFamily="49" charset="0"/>
              <a:buChar char="o"/>
              <a:defRPr/>
            </a:pPr>
            <a:endParaRPr lang="fr-FR" sz="2400" dirty="0">
              <a:latin typeface="Arial" panose="020B0604020202020204" pitchFamily="34" charset="0"/>
            </a:endParaRPr>
          </a:p>
        </p:txBody>
      </p:sp>
      <p:pic>
        <p:nvPicPr>
          <p:cNvPr id="5" name="Picture 3" descr="C:\Users\griffet.anne\Desktop\veolia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63925" y="1317625"/>
            <a:ext cx="2220913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201600" y="1501775"/>
            <a:ext cx="8718550" cy="5191963"/>
          </a:xfrm>
        </p:spPr>
        <p:txBody>
          <a:bodyPr anchor="ctr">
            <a:normAutofit/>
          </a:bodyPr>
          <a:lstStyle>
            <a:lvl1pPr marL="269875" indent="0" algn="l">
              <a:buNone/>
              <a:defRPr sz="2000" i="1">
                <a:solidFill>
                  <a:schemeClr val="bg1"/>
                </a:solidFill>
              </a:defRPr>
            </a:lvl1pPr>
            <a:lvl2pPr marL="457200" indent="0" algn="l">
              <a:buNone/>
              <a:defRPr sz="1800" i="1">
                <a:solidFill>
                  <a:schemeClr val="bg1"/>
                </a:solidFill>
              </a:defRPr>
            </a:lvl2pPr>
            <a:lvl3pPr marL="914400" indent="0" algn="l">
              <a:buNone/>
              <a:defRPr sz="1600" i="1">
                <a:solidFill>
                  <a:schemeClr val="bg1"/>
                </a:solidFill>
              </a:defRPr>
            </a:lvl3pPr>
            <a:lvl4pPr marL="1371600" indent="0" algn="l">
              <a:buNone/>
              <a:defRPr sz="1400" i="1">
                <a:solidFill>
                  <a:schemeClr val="bg1"/>
                </a:solidFill>
              </a:defRPr>
            </a:lvl4pPr>
            <a:lvl5pPr marL="1828800" indent="0" algn="l">
              <a:buNone/>
              <a:defRPr sz="14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599" y="200174"/>
            <a:ext cx="8748000" cy="1217464"/>
          </a:xfrm>
          <a:prstGeom prst="round1Rect">
            <a:avLst>
              <a:gd name="adj" fmla="val 28673"/>
            </a:avLst>
          </a:prstGeom>
          <a:solidFill>
            <a:schemeClr val="accent2"/>
          </a:solidFill>
        </p:spPr>
        <p:txBody>
          <a:bodyPr/>
          <a:lstStyle>
            <a:lvl1pPr algn="l">
              <a:defRPr lang="fr-FR"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027CEFD-44AB-4A06-A7B4-0E349D4C604E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24381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griffet.anne\Desktop\veolia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63925" y="1317625"/>
            <a:ext cx="2220913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Espace réservé du contenu 2"/>
          <p:cNvSpPr>
            <a:spLocks noGrp="1"/>
          </p:cNvSpPr>
          <p:nvPr>
            <p:ph sz="half" idx="1"/>
          </p:nvPr>
        </p:nvSpPr>
        <p:spPr>
          <a:xfrm flipH="1" flipV="1">
            <a:off x="201599" y="1501772"/>
            <a:ext cx="8717691" cy="5191965"/>
          </a:xfrm>
          <a:prstGeom prst="round1Rect">
            <a:avLst>
              <a:gd name="adj" fmla="val 8310"/>
            </a:avLst>
          </a:prstGeom>
          <a:blipFill dpi="0" rotWithShape="0">
            <a:blip r:embed="rId3"/>
            <a:srcRect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5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Espace réservé pour une image  18"/>
          <p:cNvSpPr>
            <a:spLocks noGrp="1"/>
          </p:cNvSpPr>
          <p:nvPr>
            <p:ph type="pic" sz="quarter" idx="11"/>
          </p:nvPr>
        </p:nvSpPr>
        <p:spPr>
          <a:xfrm flipH="1" flipV="1">
            <a:off x="201599" y="1502537"/>
            <a:ext cx="8748000" cy="5191200"/>
          </a:xfrm>
          <a:prstGeom prst="round1Rect">
            <a:avLst>
              <a:gd name="adj" fmla="val 7926"/>
            </a:avLst>
          </a:prstGeom>
          <a:blipFill dpi="0" rotWithShape="0">
            <a:blip r:embed="rId3"/>
            <a:srcRect/>
            <a:stretch>
              <a:fillRect/>
            </a:stretch>
          </a:blipFill>
        </p:spPr>
        <p:txBody>
          <a:bodyPr rtlCol="0">
            <a:normAutofit/>
          </a:bodyPr>
          <a:lstStyle>
            <a:lvl1pPr marL="0" indent="0">
              <a:buNone/>
              <a:defRPr sz="5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4"/>
          </p:nvPr>
        </p:nvSpPr>
        <p:spPr>
          <a:xfrm>
            <a:off x="2438396" y="4313059"/>
            <a:ext cx="5971999" cy="1828800"/>
          </a:xfrm>
        </p:spPr>
        <p:txBody>
          <a:bodyPr anchor="b">
            <a:noAutofit/>
          </a:bodyPr>
          <a:lstStyle>
            <a:lvl1pPr algn="r">
              <a:defRPr sz="1600" i="1">
                <a:solidFill>
                  <a:schemeClr val="bg1"/>
                </a:solidFill>
              </a:defRPr>
            </a:lvl1pPr>
            <a:lvl2pPr algn="r">
              <a:defRPr sz="1400" i="1">
                <a:solidFill>
                  <a:schemeClr val="bg1"/>
                </a:solidFill>
              </a:defRPr>
            </a:lvl2pPr>
            <a:lvl3pPr algn="r">
              <a:defRPr sz="1200" i="1">
                <a:solidFill>
                  <a:schemeClr val="bg1"/>
                </a:solidFill>
              </a:defRPr>
            </a:lvl3pPr>
            <a:lvl4pPr algn="r">
              <a:defRPr sz="1100" i="1">
                <a:solidFill>
                  <a:schemeClr val="bg1"/>
                </a:solidFill>
              </a:defRPr>
            </a:lvl4pPr>
            <a:lvl5pPr algn="r">
              <a:defRPr sz="11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599" y="200174"/>
            <a:ext cx="8748000" cy="1217464"/>
          </a:xfrm>
          <a:prstGeom prst="round1Rect">
            <a:avLst>
              <a:gd name="adj" fmla="val 28673"/>
            </a:avLst>
          </a:prstGeom>
          <a:solidFill>
            <a:schemeClr val="accent2"/>
          </a:solidFill>
        </p:spPr>
        <p:txBody>
          <a:bodyPr/>
          <a:lstStyle>
            <a:lvl1pPr algn="l">
              <a:defRPr lang="fr-FR"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870646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ce réservé pour une image  18"/>
          <p:cNvSpPr>
            <a:spLocks noGrp="1"/>
          </p:cNvSpPr>
          <p:nvPr>
            <p:ph type="pic" sz="quarter" idx="11"/>
          </p:nvPr>
        </p:nvSpPr>
        <p:spPr>
          <a:xfrm flipH="1" flipV="1">
            <a:off x="201599" y="1266090"/>
            <a:ext cx="4888799" cy="4861318"/>
          </a:xfrm>
          <a:prstGeom prst="round1Rect">
            <a:avLst>
              <a:gd name="adj" fmla="val 4915"/>
            </a:avLst>
          </a:prstGeom>
          <a:blipFill dpi="0" rotWithShape="0">
            <a:blip r:embed="rId2"/>
            <a:srcRect/>
            <a:stretch>
              <a:fillRect/>
            </a:stretch>
          </a:blipFill>
        </p:spPr>
        <p:txBody>
          <a:bodyPr rtlCol="0">
            <a:normAutofit/>
          </a:bodyPr>
          <a:lstStyle>
            <a:lvl1pPr marL="0" indent="0">
              <a:buNone/>
              <a:defRPr sz="5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quarter" idx="10"/>
          </p:nvPr>
        </p:nvSpPr>
        <p:spPr>
          <a:xfrm>
            <a:off x="5187600" y="1275740"/>
            <a:ext cx="3762000" cy="4851521"/>
          </a:xfrm>
          <a:solidFill>
            <a:srgbClr val="00AEC7"/>
          </a:solidFill>
        </p:spPr>
        <p:txBody>
          <a:bodyPr anchor="ctr">
            <a:noAutofit/>
          </a:bodyPr>
          <a:lstStyle>
            <a:lvl1pPr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defRPr lang="fr-FR" sz="16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defRPr lang="fr-FR" sz="12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defRPr lang="fr-FR" sz="12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algn="l" defTabSz="457200" rtl="0" eaLnBrk="1" latinLnBrk="0" hangingPunct="1">
              <a:spcBef>
                <a:spcPct val="20000"/>
              </a:spcBef>
              <a:defRPr lang="fr-FR" sz="12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algn="l" defTabSz="457200" rtl="0" eaLnBrk="1" latinLnBrk="0" hangingPunct="1">
              <a:spcBef>
                <a:spcPct val="20000"/>
              </a:spcBef>
              <a:defRPr lang="fr-FR" sz="1200" b="1" kern="120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8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1Rect">
            <a:avLst>
              <a:gd name="adj" fmla="val 50000"/>
            </a:avLst>
          </a:prstGeom>
          <a:solidFill>
            <a:schemeClr val="accent2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A6E3E-89D0-4E64-8A5A-28261F6FE79D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487034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599" y="1930400"/>
            <a:ext cx="7936089" cy="4301067"/>
          </a:xfrm>
          <a:noFill/>
        </p:spPr>
        <p:txBody>
          <a:bodyPr>
            <a:normAutofit/>
          </a:bodyPr>
          <a:lstStyle>
            <a:lvl1pPr marL="179388" indent="-179388">
              <a:buClr>
                <a:srgbClr val="9C9E9F"/>
              </a:buClr>
              <a:buSzPct val="70000"/>
              <a:buFontTx/>
              <a:buBlip>
                <a:blip r:embed="rId2"/>
              </a:buBlip>
              <a:defRPr sz="2000" b="0">
                <a:solidFill>
                  <a:schemeClr val="tx1"/>
                </a:solidFill>
              </a:defRPr>
            </a:lvl1pPr>
            <a:lvl2pPr marL="450850" indent="-179388">
              <a:buClr>
                <a:srgbClr val="E2001A"/>
              </a:buClr>
              <a:buSzPct val="70000"/>
              <a:buFontTx/>
              <a:buBlip>
                <a:blip r:embed="rId3"/>
              </a:buBlip>
              <a:defRPr sz="1600" b="0" i="1">
                <a:solidFill>
                  <a:srgbClr val="E2001A"/>
                </a:solidFill>
              </a:defRPr>
            </a:lvl2pPr>
            <a:lvl3pPr marL="631825" indent="-180975">
              <a:buClr>
                <a:srgbClr val="E2001A"/>
              </a:buClr>
              <a:buSzPct val="50000"/>
              <a:buFontTx/>
              <a:buBlip>
                <a:blip r:embed="rId3"/>
              </a:buBlip>
              <a:defRPr sz="1200" b="0">
                <a:solidFill>
                  <a:schemeClr val="tx1"/>
                </a:solidFill>
              </a:defRPr>
            </a:lvl3pPr>
            <a:lvl4pPr>
              <a:defRPr sz="1400" b="0">
                <a:solidFill>
                  <a:schemeClr val="tx1"/>
                </a:solidFill>
              </a:defRPr>
            </a:lvl4pPr>
            <a:lvl5pPr>
              <a:defRPr sz="1400" b="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2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4ECEE-CD8A-432A-B1EB-BB9465692713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20692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2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sz="quarter" idx="10"/>
          </p:nvPr>
        </p:nvSpPr>
        <p:spPr>
          <a:xfrm>
            <a:off x="4884610" y="2657231"/>
            <a:ext cx="3778303" cy="3574236"/>
          </a:xfrm>
        </p:spPr>
        <p:txBody>
          <a:bodyPr rtlCol="0">
            <a:normAutofit/>
          </a:bodyPr>
          <a:lstStyle/>
          <a:p>
            <a:pPr lvl="0"/>
            <a:r>
              <a:rPr lang="fr-FR" noProof="0"/>
              <a:t>Cliquez sur l'icône pour ajouter un graphique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1"/>
          </p:nvPr>
        </p:nvSpPr>
        <p:spPr>
          <a:xfrm>
            <a:off x="666480" y="1615178"/>
            <a:ext cx="3524738" cy="914400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200" b="0"/>
            </a:lvl1pPr>
            <a:lvl2pPr marL="265112" indent="0">
              <a:buNone/>
              <a:defRPr sz="1100"/>
            </a:lvl2pPr>
            <a:lvl3pPr marL="801688" indent="0">
              <a:buNone/>
              <a:defRPr sz="9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3" name="Espace réservé du texte 9"/>
          <p:cNvSpPr>
            <a:spLocks noGrp="1"/>
          </p:cNvSpPr>
          <p:nvPr>
            <p:ph type="body" sz="quarter" idx="12"/>
          </p:nvPr>
        </p:nvSpPr>
        <p:spPr>
          <a:xfrm>
            <a:off x="4884610" y="1615178"/>
            <a:ext cx="3524738" cy="914400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200" b="0"/>
            </a:lvl1pPr>
            <a:lvl2pPr marL="265112" indent="0">
              <a:buNone/>
              <a:defRPr sz="1100"/>
            </a:lvl2pPr>
            <a:lvl3pPr marL="801688" indent="0">
              <a:buNone/>
              <a:defRPr sz="9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Espace réservé du graphique 2"/>
          <p:cNvSpPr>
            <a:spLocks noGrp="1"/>
          </p:cNvSpPr>
          <p:nvPr>
            <p:ph type="chart" sz="quarter" idx="13"/>
          </p:nvPr>
        </p:nvSpPr>
        <p:spPr>
          <a:xfrm>
            <a:off x="666480" y="2657231"/>
            <a:ext cx="3202135" cy="3574236"/>
          </a:xfrm>
        </p:spPr>
        <p:txBody>
          <a:bodyPr rtlCol="0">
            <a:normAutofit/>
          </a:bodyPr>
          <a:lstStyle/>
          <a:p>
            <a:pPr lvl="0"/>
            <a:r>
              <a:rPr lang="fr-FR" noProof="0"/>
              <a:t>Cliquez sur l'icône pour ajouter un graphique</a:t>
            </a:r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4D121-4763-494C-8FB1-32E86B683CE3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752610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1930400"/>
            <a:ext cx="3978276" cy="4301067"/>
          </a:xfrm>
          <a:noFill/>
        </p:spPr>
        <p:txBody>
          <a:bodyPr>
            <a:normAutofit/>
          </a:bodyPr>
          <a:lstStyle>
            <a:lvl1pPr marL="179388" indent="-179388">
              <a:buClr>
                <a:srgbClr val="9C9E9F"/>
              </a:buClr>
              <a:buSzPct val="70000"/>
              <a:buFontTx/>
              <a:buBlip>
                <a:blip r:embed="rId2"/>
              </a:buBlip>
              <a:defRPr sz="2000" b="0">
                <a:solidFill>
                  <a:schemeClr val="tx1"/>
                </a:solidFill>
              </a:defRPr>
            </a:lvl1pPr>
            <a:lvl2pPr marL="450850" indent="-179388">
              <a:buClr>
                <a:srgbClr val="E2001A"/>
              </a:buClr>
              <a:buSzPct val="70000"/>
              <a:buFontTx/>
              <a:buBlip>
                <a:blip r:embed="rId3"/>
              </a:buBlip>
              <a:defRPr sz="1600" b="0" i="1">
                <a:solidFill>
                  <a:srgbClr val="E2001A"/>
                </a:solidFill>
              </a:defRPr>
            </a:lvl2pPr>
            <a:lvl3pPr marL="631825" indent="-180975">
              <a:buClr>
                <a:srgbClr val="E2001A"/>
              </a:buClr>
              <a:buSzPct val="50000"/>
              <a:buFontTx/>
              <a:buBlip>
                <a:blip r:embed="rId3"/>
              </a:buBlip>
              <a:defRPr sz="1200" b="0">
                <a:solidFill>
                  <a:schemeClr val="tx1"/>
                </a:solidFill>
              </a:defRPr>
            </a:lvl3pPr>
            <a:lvl4pPr>
              <a:defRPr sz="1400" b="0">
                <a:solidFill>
                  <a:schemeClr val="tx1"/>
                </a:solidFill>
              </a:defRPr>
            </a:lvl4pPr>
            <a:lvl5pPr>
              <a:defRPr sz="1400" b="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2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sz="quarter" idx="10"/>
          </p:nvPr>
        </p:nvSpPr>
        <p:spPr>
          <a:xfrm>
            <a:off x="4767385" y="1930401"/>
            <a:ext cx="3778303" cy="4301066"/>
          </a:xfrm>
        </p:spPr>
        <p:txBody>
          <a:bodyPr rtlCol="0">
            <a:normAutofit/>
          </a:bodyPr>
          <a:lstStyle/>
          <a:p>
            <a:pPr lvl="0"/>
            <a:r>
              <a:rPr lang="fr-FR" noProof="0"/>
              <a:t>Cliquez sur l'icône pour ajouter un graphique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572AF-63AC-45DB-B524-05F6F46FB529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73255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267085"/>
      </p:ext>
    </p:extLst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2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AD8EA-260E-42A6-8139-1EF175339E76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2528460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241091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8929542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rondir un rectangle avec un coin diagonal 4"/>
          <p:cNvSpPr/>
          <p:nvPr userDrawn="1"/>
        </p:nvSpPr>
        <p:spPr>
          <a:xfrm>
            <a:off x="201613" y="201613"/>
            <a:ext cx="8748712" cy="6492875"/>
          </a:xfrm>
          <a:prstGeom prst="round2DiagRect">
            <a:avLst>
              <a:gd name="adj1" fmla="val 0"/>
              <a:gd name="adj2" fmla="val 5243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FR" dirty="0">
              <a:latin typeface="Arial" panose="020B0604020202020204" pitchFamily="34" charset="0"/>
            </a:endParaRPr>
          </a:p>
        </p:txBody>
      </p:sp>
      <p:pic>
        <p:nvPicPr>
          <p:cNvPr id="6" name="Picture 3" descr="C:\Users\griffet.anne\Desktop\veolia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63925" y="15875"/>
            <a:ext cx="2220913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44675" y="2805817"/>
            <a:ext cx="5486400" cy="566738"/>
          </a:xfrm>
          <a:prstGeom prst="rect">
            <a:avLst/>
          </a:prstGeom>
          <a:noFill/>
        </p:spPr>
        <p:txBody>
          <a:bodyPr anchor="b">
            <a:noAutofit/>
          </a:bodyPr>
          <a:lstStyle>
            <a:lvl1pPr marL="0" indent="0" algn="ctr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44675" y="3474156"/>
            <a:ext cx="5486400" cy="804862"/>
          </a:xfrm>
        </p:spPr>
        <p:txBody>
          <a:bodyPr>
            <a:noAutofit/>
          </a:bodyPr>
          <a:lstStyle>
            <a:lvl1pPr marL="0" indent="0" algn="ctr">
              <a:buNone/>
              <a:defRPr sz="1800" i="1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3399546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ndir un rectangle à un seul coin 3"/>
          <p:cNvSpPr/>
          <p:nvPr userDrawn="1"/>
        </p:nvSpPr>
        <p:spPr>
          <a:xfrm flipH="1" flipV="1">
            <a:off x="201613" y="1501775"/>
            <a:ext cx="8748712" cy="5192713"/>
          </a:xfrm>
          <a:prstGeom prst="round1Rect">
            <a:avLst>
              <a:gd name="adj" fmla="val 7152"/>
            </a:avLst>
          </a:prstGeom>
          <a:solidFill>
            <a:srgbClr val="58585A"/>
          </a:solidFill>
          <a:ln>
            <a:noFill/>
          </a:ln>
        </p:spPr>
        <p:txBody>
          <a:bodyPr>
            <a:normAutofit/>
          </a:bodyPr>
          <a:lstStyle/>
          <a:p>
            <a:pPr marL="180975" indent="-180975">
              <a:spcBef>
                <a:spcPct val="20000"/>
              </a:spcBef>
              <a:buClr>
                <a:schemeClr val="tx2"/>
              </a:buClr>
              <a:buSzPct val="60000"/>
              <a:buFont typeface="Courier New" panose="02070309020205020404" pitchFamily="49" charset="0"/>
              <a:buChar char="o"/>
              <a:defRPr/>
            </a:pPr>
            <a:endParaRPr lang="fr-FR" sz="2400" dirty="0">
              <a:latin typeface="Arial" panose="020B0604020202020204" pitchFamily="34" charset="0"/>
            </a:endParaRPr>
          </a:p>
        </p:txBody>
      </p:sp>
      <p:pic>
        <p:nvPicPr>
          <p:cNvPr id="5" name="Picture 3" descr="C:\Users\griffet.anne\Desktop\veolia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63925" y="1317625"/>
            <a:ext cx="2220913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201600" y="1501775"/>
            <a:ext cx="8718550" cy="5191963"/>
          </a:xfrm>
        </p:spPr>
        <p:txBody>
          <a:bodyPr anchor="ctr">
            <a:normAutofit/>
          </a:bodyPr>
          <a:lstStyle>
            <a:lvl1pPr marL="269875" indent="0" algn="l">
              <a:buNone/>
              <a:defRPr sz="2000" i="1">
                <a:solidFill>
                  <a:schemeClr val="bg1"/>
                </a:solidFill>
              </a:defRPr>
            </a:lvl1pPr>
            <a:lvl2pPr marL="457200" indent="0" algn="l">
              <a:buNone/>
              <a:defRPr sz="1800" i="1">
                <a:solidFill>
                  <a:schemeClr val="bg1"/>
                </a:solidFill>
              </a:defRPr>
            </a:lvl2pPr>
            <a:lvl3pPr marL="914400" indent="0" algn="l">
              <a:buNone/>
              <a:defRPr sz="1600" i="1">
                <a:solidFill>
                  <a:schemeClr val="bg1"/>
                </a:solidFill>
              </a:defRPr>
            </a:lvl3pPr>
            <a:lvl4pPr marL="1371600" indent="0" algn="l">
              <a:buNone/>
              <a:defRPr sz="1400" i="1">
                <a:solidFill>
                  <a:schemeClr val="bg1"/>
                </a:solidFill>
              </a:defRPr>
            </a:lvl4pPr>
            <a:lvl5pPr marL="1828800" indent="0" algn="l">
              <a:buNone/>
              <a:defRPr sz="14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599" y="200174"/>
            <a:ext cx="8748000" cy="1217464"/>
          </a:xfrm>
          <a:prstGeom prst="round1Rect">
            <a:avLst>
              <a:gd name="adj" fmla="val 28673"/>
            </a:avLst>
          </a:prstGeom>
          <a:solidFill>
            <a:schemeClr val="accent3"/>
          </a:solidFill>
        </p:spPr>
        <p:txBody>
          <a:bodyPr/>
          <a:lstStyle>
            <a:lvl1pPr algn="l">
              <a:defRPr lang="fr-FR"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4FD3858-3520-4B56-8B5B-9AB3D0C93D0C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6558545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griffet.anne\Desktop\veolia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63925" y="1317625"/>
            <a:ext cx="2220913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Espace réservé du contenu 2"/>
          <p:cNvSpPr>
            <a:spLocks noGrp="1"/>
          </p:cNvSpPr>
          <p:nvPr>
            <p:ph sz="half" idx="1"/>
          </p:nvPr>
        </p:nvSpPr>
        <p:spPr>
          <a:xfrm flipH="1" flipV="1">
            <a:off x="201599" y="1501772"/>
            <a:ext cx="8717691" cy="5191965"/>
          </a:xfrm>
          <a:prstGeom prst="round1Rect">
            <a:avLst>
              <a:gd name="adj" fmla="val 8310"/>
            </a:avLst>
          </a:prstGeom>
          <a:blipFill dpi="0" rotWithShape="0">
            <a:blip r:embed="rId3"/>
            <a:srcRect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5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Espace réservé pour une image  18"/>
          <p:cNvSpPr>
            <a:spLocks noGrp="1"/>
          </p:cNvSpPr>
          <p:nvPr>
            <p:ph type="pic" sz="quarter" idx="11"/>
          </p:nvPr>
        </p:nvSpPr>
        <p:spPr>
          <a:xfrm flipH="1" flipV="1">
            <a:off x="201599" y="1502537"/>
            <a:ext cx="8748000" cy="5191200"/>
          </a:xfrm>
          <a:prstGeom prst="round1Rect">
            <a:avLst>
              <a:gd name="adj" fmla="val 7926"/>
            </a:avLst>
          </a:prstGeom>
          <a:blipFill dpi="0" rotWithShape="0">
            <a:blip r:embed="rId3"/>
            <a:srcRect/>
            <a:stretch>
              <a:fillRect/>
            </a:stretch>
          </a:blipFill>
        </p:spPr>
        <p:txBody>
          <a:bodyPr rtlCol="0">
            <a:normAutofit/>
          </a:bodyPr>
          <a:lstStyle>
            <a:lvl1pPr marL="0" indent="0">
              <a:buNone/>
              <a:defRPr sz="5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4"/>
          </p:nvPr>
        </p:nvSpPr>
        <p:spPr>
          <a:xfrm>
            <a:off x="2438396" y="4313059"/>
            <a:ext cx="5971999" cy="1828800"/>
          </a:xfrm>
        </p:spPr>
        <p:txBody>
          <a:bodyPr anchor="b">
            <a:noAutofit/>
          </a:bodyPr>
          <a:lstStyle>
            <a:lvl1pPr algn="r">
              <a:defRPr sz="1600" i="1">
                <a:solidFill>
                  <a:schemeClr val="bg1"/>
                </a:solidFill>
              </a:defRPr>
            </a:lvl1pPr>
            <a:lvl2pPr algn="r">
              <a:defRPr sz="1400" i="1">
                <a:solidFill>
                  <a:schemeClr val="bg1"/>
                </a:solidFill>
              </a:defRPr>
            </a:lvl2pPr>
            <a:lvl3pPr algn="r">
              <a:defRPr sz="1200" i="1">
                <a:solidFill>
                  <a:schemeClr val="bg1"/>
                </a:solidFill>
              </a:defRPr>
            </a:lvl3pPr>
            <a:lvl4pPr algn="r">
              <a:defRPr sz="1100" i="1">
                <a:solidFill>
                  <a:schemeClr val="bg1"/>
                </a:solidFill>
              </a:defRPr>
            </a:lvl4pPr>
            <a:lvl5pPr algn="r">
              <a:defRPr sz="11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599" y="200174"/>
            <a:ext cx="8748000" cy="1217464"/>
          </a:xfrm>
          <a:prstGeom prst="round1Rect">
            <a:avLst>
              <a:gd name="adj" fmla="val 28673"/>
            </a:avLst>
          </a:prstGeom>
          <a:solidFill>
            <a:schemeClr val="accent3"/>
          </a:solidFill>
        </p:spPr>
        <p:txBody>
          <a:bodyPr/>
          <a:lstStyle>
            <a:lvl1pPr algn="l">
              <a:defRPr lang="fr-FR"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294818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ce réservé pour une image  18"/>
          <p:cNvSpPr>
            <a:spLocks noGrp="1"/>
          </p:cNvSpPr>
          <p:nvPr>
            <p:ph type="pic" sz="quarter" idx="11"/>
          </p:nvPr>
        </p:nvSpPr>
        <p:spPr>
          <a:xfrm flipH="1" flipV="1">
            <a:off x="201599" y="1266090"/>
            <a:ext cx="4888799" cy="4861318"/>
          </a:xfrm>
          <a:prstGeom prst="round1Rect">
            <a:avLst>
              <a:gd name="adj" fmla="val 4915"/>
            </a:avLst>
          </a:prstGeom>
          <a:blipFill dpi="0" rotWithShape="0">
            <a:blip r:embed="rId2"/>
            <a:srcRect/>
            <a:stretch>
              <a:fillRect/>
            </a:stretch>
          </a:blipFill>
        </p:spPr>
        <p:txBody>
          <a:bodyPr rtlCol="0">
            <a:normAutofit/>
          </a:bodyPr>
          <a:lstStyle>
            <a:lvl1pPr marL="0" indent="0">
              <a:buNone/>
              <a:defRPr sz="5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quarter" idx="10"/>
          </p:nvPr>
        </p:nvSpPr>
        <p:spPr>
          <a:xfrm>
            <a:off x="5187600" y="1275740"/>
            <a:ext cx="3762000" cy="4851521"/>
          </a:xfrm>
          <a:solidFill>
            <a:srgbClr val="00AEC7"/>
          </a:solidFill>
        </p:spPr>
        <p:txBody>
          <a:bodyPr anchor="ctr">
            <a:noAutofit/>
          </a:bodyPr>
          <a:lstStyle>
            <a:lvl1pPr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defRPr lang="fr-FR" sz="16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defRPr lang="fr-FR" sz="12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defRPr lang="fr-FR" sz="12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algn="l" defTabSz="457200" rtl="0" eaLnBrk="1" latinLnBrk="0" hangingPunct="1">
              <a:spcBef>
                <a:spcPct val="20000"/>
              </a:spcBef>
              <a:defRPr lang="fr-FR" sz="12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algn="l" defTabSz="457200" rtl="0" eaLnBrk="1" latinLnBrk="0" hangingPunct="1">
              <a:spcBef>
                <a:spcPct val="20000"/>
              </a:spcBef>
              <a:defRPr lang="fr-FR" sz="1200" b="1" kern="120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8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1Rect">
            <a:avLst>
              <a:gd name="adj" fmla="val 50000"/>
            </a:avLst>
          </a:prstGeom>
          <a:solidFill>
            <a:schemeClr val="accent3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EF995-7C2B-4938-9B85-3EC11971421A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461476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599" y="1930400"/>
            <a:ext cx="7936089" cy="4301067"/>
          </a:xfrm>
          <a:noFill/>
        </p:spPr>
        <p:txBody>
          <a:bodyPr>
            <a:normAutofit/>
          </a:bodyPr>
          <a:lstStyle>
            <a:lvl1pPr marL="179388" indent="-179388">
              <a:buClr>
                <a:srgbClr val="9C9E9F"/>
              </a:buClr>
              <a:buSzPct val="70000"/>
              <a:buFontTx/>
              <a:buBlip>
                <a:blip r:embed="rId2"/>
              </a:buBlip>
              <a:defRPr sz="1800" b="0">
                <a:solidFill>
                  <a:schemeClr val="tx1"/>
                </a:solidFill>
              </a:defRPr>
            </a:lvl1pPr>
            <a:lvl2pPr marL="450850" indent="-179388">
              <a:buClr>
                <a:srgbClr val="E2001A"/>
              </a:buClr>
              <a:buSzPct val="70000"/>
              <a:buFontTx/>
              <a:buBlip>
                <a:blip r:embed="rId3"/>
              </a:buBlip>
              <a:defRPr sz="1400" b="0" i="1">
                <a:solidFill>
                  <a:srgbClr val="E2001A"/>
                </a:solidFill>
              </a:defRPr>
            </a:lvl2pPr>
            <a:lvl3pPr marL="631825" indent="-180975">
              <a:buClr>
                <a:srgbClr val="E2001A"/>
              </a:buClr>
              <a:buSzPct val="50000"/>
              <a:buFontTx/>
              <a:buBlip>
                <a:blip r:embed="rId3"/>
              </a:buBlip>
              <a:defRPr sz="1100" b="0">
                <a:solidFill>
                  <a:schemeClr val="tx1"/>
                </a:solidFill>
              </a:defRPr>
            </a:lvl3pPr>
            <a:lvl4pPr>
              <a:defRPr sz="1200" b="0">
                <a:solidFill>
                  <a:schemeClr val="tx1"/>
                </a:solidFill>
              </a:defRPr>
            </a:lvl4pPr>
            <a:lvl5pPr>
              <a:defRPr sz="1200" b="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3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BB485-5E7E-4C14-B680-0ED0B69B9F79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124652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3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sz="quarter" idx="10"/>
          </p:nvPr>
        </p:nvSpPr>
        <p:spPr>
          <a:xfrm>
            <a:off x="4884610" y="2657231"/>
            <a:ext cx="3778303" cy="3574236"/>
          </a:xfrm>
        </p:spPr>
        <p:txBody>
          <a:bodyPr rtlCol="0">
            <a:normAutofit/>
          </a:bodyPr>
          <a:lstStyle>
            <a:lvl1pPr>
              <a:defRPr sz="800"/>
            </a:lvl1pPr>
          </a:lstStyle>
          <a:p>
            <a:pPr lvl="0"/>
            <a:r>
              <a:rPr lang="fr-FR" noProof="0"/>
              <a:t>Cliquez sur l'icône pour ajouter un graphique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1"/>
          </p:nvPr>
        </p:nvSpPr>
        <p:spPr>
          <a:xfrm>
            <a:off x="666480" y="1615178"/>
            <a:ext cx="3524738" cy="914400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200" b="0"/>
            </a:lvl1pPr>
            <a:lvl2pPr marL="265112" indent="0">
              <a:buNone/>
              <a:defRPr sz="1100"/>
            </a:lvl2pPr>
            <a:lvl3pPr marL="801688" indent="0">
              <a:buNone/>
              <a:defRPr sz="9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3" name="Espace réservé du texte 9"/>
          <p:cNvSpPr>
            <a:spLocks noGrp="1"/>
          </p:cNvSpPr>
          <p:nvPr>
            <p:ph type="body" sz="quarter" idx="12"/>
          </p:nvPr>
        </p:nvSpPr>
        <p:spPr>
          <a:xfrm>
            <a:off x="4884610" y="1615178"/>
            <a:ext cx="3524738" cy="914400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200" b="0"/>
            </a:lvl1pPr>
            <a:lvl2pPr marL="265112" indent="0">
              <a:buNone/>
              <a:defRPr sz="1100"/>
            </a:lvl2pPr>
            <a:lvl3pPr marL="801688" indent="0">
              <a:buNone/>
              <a:defRPr sz="9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Espace réservé du graphique 2"/>
          <p:cNvSpPr>
            <a:spLocks noGrp="1"/>
          </p:cNvSpPr>
          <p:nvPr>
            <p:ph type="chart" sz="quarter" idx="13"/>
          </p:nvPr>
        </p:nvSpPr>
        <p:spPr>
          <a:xfrm>
            <a:off x="666480" y="2657231"/>
            <a:ext cx="3202135" cy="3574236"/>
          </a:xfrm>
        </p:spPr>
        <p:txBody>
          <a:bodyPr rtlCol="0">
            <a:normAutofit/>
          </a:bodyPr>
          <a:lstStyle>
            <a:lvl1pPr>
              <a:defRPr sz="800"/>
            </a:lvl1pPr>
          </a:lstStyle>
          <a:p>
            <a:pPr lvl="0"/>
            <a:r>
              <a:rPr lang="fr-FR" noProof="0"/>
              <a:t>Cliquez sur l'icône pour ajouter un graphique</a:t>
            </a:r>
            <a:endParaRPr lang="fr-FR" noProof="0" dirty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9D7AA-BE8D-4F98-908A-A0C041B39339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927406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1930400"/>
            <a:ext cx="3978276" cy="4301067"/>
          </a:xfrm>
          <a:noFill/>
        </p:spPr>
        <p:txBody>
          <a:bodyPr>
            <a:normAutofit/>
          </a:bodyPr>
          <a:lstStyle>
            <a:lvl1pPr marL="179388" indent="-179388">
              <a:buClr>
                <a:srgbClr val="9C9E9F"/>
              </a:buClr>
              <a:buSzPct val="70000"/>
              <a:buFontTx/>
              <a:buBlip>
                <a:blip r:embed="rId2"/>
              </a:buBlip>
              <a:defRPr sz="1800" b="0">
                <a:solidFill>
                  <a:schemeClr val="tx1"/>
                </a:solidFill>
              </a:defRPr>
            </a:lvl1pPr>
            <a:lvl2pPr marL="450850" indent="-179388">
              <a:buClr>
                <a:srgbClr val="E2001A"/>
              </a:buClr>
              <a:buSzPct val="70000"/>
              <a:buFontTx/>
              <a:buBlip>
                <a:blip r:embed="rId3"/>
              </a:buBlip>
              <a:defRPr sz="1400" b="0" i="1">
                <a:solidFill>
                  <a:srgbClr val="E2001A"/>
                </a:solidFill>
              </a:defRPr>
            </a:lvl2pPr>
            <a:lvl3pPr marL="631825" indent="-180975">
              <a:buClr>
                <a:srgbClr val="E2001A"/>
              </a:buClr>
              <a:buSzPct val="50000"/>
              <a:buFontTx/>
              <a:buBlip>
                <a:blip r:embed="rId3"/>
              </a:buBlip>
              <a:defRPr sz="1100" b="0">
                <a:solidFill>
                  <a:schemeClr val="tx1"/>
                </a:solidFill>
              </a:defRPr>
            </a:lvl3pPr>
            <a:lvl4pPr>
              <a:defRPr sz="1200" b="0">
                <a:solidFill>
                  <a:schemeClr val="tx1"/>
                </a:solidFill>
              </a:defRPr>
            </a:lvl4pPr>
            <a:lvl5pPr>
              <a:defRPr sz="1200" b="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3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sz="quarter" idx="10"/>
          </p:nvPr>
        </p:nvSpPr>
        <p:spPr>
          <a:xfrm>
            <a:off x="4767385" y="1930401"/>
            <a:ext cx="3778303" cy="4301066"/>
          </a:xfrm>
        </p:spPr>
        <p:txBody>
          <a:bodyPr rtlCol="0">
            <a:normAutofit/>
          </a:bodyPr>
          <a:lstStyle>
            <a:lvl1pPr>
              <a:defRPr sz="800"/>
            </a:lvl1pPr>
          </a:lstStyle>
          <a:p>
            <a:pPr lvl="0"/>
            <a:r>
              <a:rPr lang="fr-FR" noProof="0"/>
              <a:t>Cliquez sur l'icône pour ajouter un graphique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D087D-DA4A-44B4-83DA-66BBB33E341E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35010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3223370"/>
      </p:ext>
    </p:extLst>
  </p:cSld>
  <p:clrMapOvr>
    <a:masterClrMapping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3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1F809-4F32-40BB-93E0-2828D6B003B5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36612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rondir un rectangle avec un coin diagonal 4"/>
          <p:cNvSpPr/>
          <p:nvPr userDrawn="1"/>
        </p:nvSpPr>
        <p:spPr>
          <a:xfrm>
            <a:off x="201613" y="201613"/>
            <a:ext cx="8748712" cy="6492875"/>
          </a:xfrm>
          <a:prstGeom prst="round2DiagRect">
            <a:avLst>
              <a:gd name="adj1" fmla="val 0"/>
              <a:gd name="adj2" fmla="val 5243"/>
            </a:avLst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FR" dirty="0">
              <a:latin typeface="Arial" panose="020B0604020202020204" pitchFamily="34" charset="0"/>
            </a:endParaRPr>
          </a:p>
        </p:txBody>
      </p:sp>
      <p:pic>
        <p:nvPicPr>
          <p:cNvPr id="6" name="Picture 3" descr="C:\Users\griffet.anne\Desktop\veolia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63925" y="15875"/>
            <a:ext cx="2220913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44675" y="2805817"/>
            <a:ext cx="5486400" cy="566738"/>
          </a:xfrm>
          <a:prstGeom prst="rect">
            <a:avLst/>
          </a:prstGeom>
          <a:noFill/>
        </p:spPr>
        <p:txBody>
          <a:bodyPr anchor="b">
            <a:noAutofit/>
          </a:bodyPr>
          <a:lstStyle>
            <a:lvl1pPr marL="0" indent="0" algn="ctr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44675" y="3474156"/>
            <a:ext cx="5486400" cy="804862"/>
          </a:xfrm>
        </p:spPr>
        <p:txBody>
          <a:bodyPr>
            <a:noAutofit/>
          </a:bodyPr>
          <a:lstStyle>
            <a:lvl1pPr marL="0" indent="0" algn="ctr">
              <a:buNone/>
              <a:defRPr sz="1800" i="1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485094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ndir un rectangle à un seul coin 3"/>
          <p:cNvSpPr/>
          <p:nvPr userDrawn="1"/>
        </p:nvSpPr>
        <p:spPr>
          <a:xfrm flipH="1" flipV="1">
            <a:off x="201613" y="1501775"/>
            <a:ext cx="8748712" cy="5192713"/>
          </a:xfrm>
          <a:prstGeom prst="round1Rect">
            <a:avLst>
              <a:gd name="adj" fmla="val 7152"/>
            </a:avLst>
          </a:prstGeom>
          <a:solidFill>
            <a:srgbClr val="58585A"/>
          </a:solidFill>
          <a:ln>
            <a:noFill/>
          </a:ln>
        </p:spPr>
        <p:txBody>
          <a:bodyPr>
            <a:normAutofit/>
          </a:bodyPr>
          <a:lstStyle/>
          <a:p>
            <a:pPr marL="180975" indent="-180975">
              <a:spcBef>
                <a:spcPct val="20000"/>
              </a:spcBef>
              <a:buClr>
                <a:schemeClr val="tx2"/>
              </a:buClr>
              <a:buSzPct val="60000"/>
              <a:buFont typeface="Courier New" panose="02070309020205020404" pitchFamily="49" charset="0"/>
              <a:buChar char="o"/>
              <a:defRPr/>
            </a:pPr>
            <a:endParaRPr lang="fr-FR" sz="2400" dirty="0">
              <a:latin typeface="Arial" panose="020B0604020202020204" pitchFamily="34" charset="0"/>
            </a:endParaRPr>
          </a:p>
        </p:txBody>
      </p:sp>
      <p:pic>
        <p:nvPicPr>
          <p:cNvPr id="5" name="Picture 3" descr="C:\Users\griffet.anne\Desktop\veolia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63925" y="1317625"/>
            <a:ext cx="2220913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201600" y="1501775"/>
            <a:ext cx="8718550" cy="5191963"/>
          </a:xfrm>
        </p:spPr>
        <p:txBody>
          <a:bodyPr anchor="ctr">
            <a:normAutofit/>
          </a:bodyPr>
          <a:lstStyle>
            <a:lvl1pPr marL="269875" indent="0" algn="l">
              <a:buNone/>
              <a:defRPr sz="2000" i="1">
                <a:solidFill>
                  <a:schemeClr val="bg1"/>
                </a:solidFill>
              </a:defRPr>
            </a:lvl1pPr>
            <a:lvl2pPr marL="457200" indent="0" algn="l">
              <a:buNone/>
              <a:defRPr sz="1800" i="1">
                <a:solidFill>
                  <a:schemeClr val="bg1"/>
                </a:solidFill>
              </a:defRPr>
            </a:lvl2pPr>
            <a:lvl3pPr marL="914400" indent="0" algn="l">
              <a:buNone/>
              <a:defRPr sz="1600" i="1">
                <a:solidFill>
                  <a:schemeClr val="bg1"/>
                </a:solidFill>
              </a:defRPr>
            </a:lvl3pPr>
            <a:lvl4pPr marL="1371600" indent="0" algn="l">
              <a:buNone/>
              <a:defRPr sz="1400" i="1">
                <a:solidFill>
                  <a:schemeClr val="bg1"/>
                </a:solidFill>
              </a:defRPr>
            </a:lvl4pPr>
            <a:lvl5pPr marL="1828800" indent="0" algn="l">
              <a:buNone/>
              <a:defRPr sz="14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599" y="200174"/>
            <a:ext cx="8748000" cy="1217464"/>
          </a:xfrm>
          <a:prstGeom prst="round1Rect">
            <a:avLst>
              <a:gd name="adj" fmla="val 28673"/>
            </a:avLst>
          </a:prstGeom>
          <a:solidFill>
            <a:schemeClr val="accent4"/>
          </a:solidFill>
        </p:spPr>
        <p:txBody>
          <a:bodyPr/>
          <a:lstStyle>
            <a:lvl1pPr algn="l">
              <a:defRPr lang="fr-FR"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BE6711B-1947-411E-B319-1FD22E3B096A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6774780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griffet.anne\Desktop\veolia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63925" y="1317625"/>
            <a:ext cx="2220913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Espace réservé du contenu 2"/>
          <p:cNvSpPr>
            <a:spLocks noGrp="1"/>
          </p:cNvSpPr>
          <p:nvPr>
            <p:ph sz="half" idx="1"/>
          </p:nvPr>
        </p:nvSpPr>
        <p:spPr>
          <a:xfrm flipH="1" flipV="1">
            <a:off x="201599" y="1501772"/>
            <a:ext cx="8717691" cy="5191965"/>
          </a:xfrm>
          <a:prstGeom prst="round1Rect">
            <a:avLst>
              <a:gd name="adj" fmla="val 8310"/>
            </a:avLst>
          </a:prstGeom>
          <a:blipFill dpi="0" rotWithShape="0">
            <a:blip r:embed="rId3"/>
            <a:srcRect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5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Espace réservé pour une image  18"/>
          <p:cNvSpPr>
            <a:spLocks noGrp="1"/>
          </p:cNvSpPr>
          <p:nvPr>
            <p:ph type="pic" sz="quarter" idx="11"/>
          </p:nvPr>
        </p:nvSpPr>
        <p:spPr>
          <a:xfrm flipH="1" flipV="1">
            <a:off x="201599" y="1502537"/>
            <a:ext cx="8748000" cy="5191200"/>
          </a:xfrm>
          <a:prstGeom prst="round1Rect">
            <a:avLst>
              <a:gd name="adj" fmla="val 7926"/>
            </a:avLst>
          </a:prstGeom>
          <a:blipFill dpi="0" rotWithShape="0">
            <a:blip r:embed="rId3"/>
            <a:srcRect/>
            <a:stretch>
              <a:fillRect/>
            </a:stretch>
          </a:blipFill>
        </p:spPr>
        <p:txBody>
          <a:bodyPr rtlCol="0">
            <a:normAutofit/>
          </a:bodyPr>
          <a:lstStyle>
            <a:lvl1pPr marL="0" indent="0">
              <a:buNone/>
              <a:defRPr sz="5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4"/>
          </p:nvPr>
        </p:nvSpPr>
        <p:spPr>
          <a:xfrm>
            <a:off x="2438396" y="4313059"/>
            <a:ext cx="5971999" cy="1828800"/>
          </a:xfrm>
        </p:spPr>
        <p:txBody>
          <a:bodyPr anchor="b">
            <a:noAutofit/>
          </a:bodyPr>
          <a:lstStyle>
            <a:lvl1pPr algn="r">
              <a:defRPr sz="1600" i="1">
                <a:solidFill>
                  <a:schemeClr val="bg1"/>
                </a:solidFill>
              </a:defRPr>
            </a:lvl1pPr>
            <a:lvl2pPr algn="r">
              <a:defRPr sz="1400" i="1">
                <a:solidFill>
                  <a:schemeClr val="bg1"/>
                </a:solidFill>
              </a:defRPr>
            </a:lvl2pPr>
            <a:lvl3pPr algn="r">
              <a:defRPr sz="1200" i="1">
                <a:solidFill>
                  <a:schemeClr val="bg1"/>
                </a:solidFill>
              </a:defRPr>
            </a:lvl3pPr>
            <a:lvl4pPr algn="r">
              <a:defRPr sz="1100" i="1">
                <a:solidFill>
                  <a:schemeClr val="bg1"/>
                </a:solidFill>
              </a:defRPr>
            </a:lvl4pPr>
            <a:lvl5pPr algn="r">
              <a:defRPr sz="11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599" y="200174"/>
            <a:ext cx="8748000" cy="1217464"/>
          </a:xfrm>
          <a:prstGeom prst="round1Rect">
            <a:avLst>
              <a:gd name="adj" fmla="val 28673"/>
            </a:avLst>
          </a:prstGeom>
          <a:solidFill>
            <a:schemeClr val="accent4"/>
          </a:solidFill>
        </p:spPr>
        <p:txBody>
          <a:bodyPr/>
          <a:lstStyle>
            <a:lvl1pPr algn="l">
              <a:defRPr lang="fr-FR"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34816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ce réservé pour une image  18"/>
          <p:cNvSpPr>
            <a:spLocks noGrp="1"/>
          </p:cNvSpPr>
          <p:nvPr>
            <p:ph type="pic" sz="quarter" idx="11"/>
          </p:nvPr>
        </p:nvSpPr>
        <p:spPr>
          <a:xfrm flipH="1" flipV="1">
            <a:off x="201599" y="1266090"/>
            <a:ext cx="4888799" cy="4861318"/>
          </a:xfrm>
          <a:prstGeom prst="round1Rect">
            <a:avLst>
              <a:gd name="adj" fmla="val 4915"/>
            </a:avLst>
          </a:prstGeom>
          <a:blipFill dpi="0" rotWithShape="0">
            <a:blip r:embed="rId2"/>
            <a:srcRect/>
            <a:stretch>
              <a:fillRect/>
            </a:stretch>
          </a:blipFill>
        </p:spPr>
        <p:txBody>
          <a:bodyPr rtlCol="0">
            <a:normAutofit/>
          </a:bodyPr>
          <a:lstStyle>
            <a:lvl1pPr marL="0" indent="0">
              <a:buNone/>
              <a:defRPr sz="5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quarter" idx="10"/>
          </p:nvPr>
        </p:nvSpPr>
        <p:spPr>
          <a:xfrm>
            <a:off x="5187600" y="1275740"/>
            <a:ext cx="3762000" cy="4851521"/>
          </a:xfrm>
          <a:solidFill>
            <a:srgbClr val="00AEC7"/>
          </a:solidFill>
        </p:spPr>
        <p:txBody>
          <a:bodyPr anchor="ctr">
            <a:noAutofit/>
          </a:bodyPr>
          <a:lstStyle>
            <a:lvl1pPr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defRPr lang="fr-FR" sz="16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defRPr lang="fr-FR" sz="12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defRPr lang="fr-FR" sz="12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algn="l" defTabSz="457200" rtl="0" eaLnBrk="1" latinLnBrk="0" hangingPunct="1">
              <a:spcBef>
                <a:spcPct val="20000"/>
              </a:spcBef>
              <a:defRPr lang="fr-FR" sz="12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algn="l" defTabSz="457200" rtl="0" eaLnBrk="1" latinLnBrk="0" hangingPunct="1">
              <a:spcBef>
                <a:spcPct val="20000"/>
              </a:spcBef>
              <a:defRPr lang="fr-FR" sz="1200" b="1" kern="120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8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1Rect">
            <a:avLst>
              <a:gd name="adj" fmla="val 50000"/>
            </a:avLst>
          </a:prstGeom>
          <a:solidFill>
            <a:schemeClr val="accent4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5B186-D5DA-4003-942D-DD269F1ECA65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8212038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599" y="1930400"/>
            <a:ext cx="7936089" cy="4301067"/>
          </a:xfrm>
          <a:noFill/>
        </p:spPr>
        <p:txBody>
          <a:bodyPr>
            <a:normAutofit/>
          </a:bodyPr>
          <a:lstStyle>
            <a:lvl1pPr marL="179388" indent="-179388">
              <a:buClr>
                <a:srgbClr val="9C9E9F"/>
              </a:buClr>
              <a:buSzPct val="70000"/>
              <a:buFontTx/>
              <a:buBlip>
                <a:blip r:embed="rId2"/>
              </a:buBlip>
              <a:defRPr sz="1800" b="0">
                <a:solidFill>
                  <a:schemeClr val="tx1"/>
                </a:solidFill>
              </a:defRPr>
            </a:lvl1pPr>
            <a:lvl2pPr marL="450850" indent="-179388">
              <a:buClr>
                <a:srgbClr val="E2001A"/>
              </a:buClr>
              <a:buSzPct val="70000"/>
              <a:buFontTx/>
              <a:buBlip>
                <a:blip r:embed="rId3"/>
              </a:buBlip>
              <a:defRPr sz="1400" b="0" i="1">
                <a:solidFill>
                  <a:srgbClr val="E2001A"/>
                </a:solidFill>
              </a:defRPr>
            </a:lvl2pPr>
            <a:lvl3pPr marL="631825" indent="-180975">
              <a:buClr>
                <a:srgbClr val="E2001A"/>
              </a:buClr>
              <a:buSzPct val="50000"/>
              <a:buFontTx/>
              <a:buBlip>
                <a:blip r:embed="rId3"/>
              </a:buBlip>
              <a:defRPr sz="1100" b="0">
                <a:solidFill>
                  <a:schemeClr val="tx1"/>
                </a:solidFill>
              </a:defRPr>
            </a:lvl3pPr>
            <a:lvl4pPr>
              <a:defRPr sz="1200" b="0">
                <a:solidFill>
                  <a:schemeClr val="tx1"/>
                </a:solidFill>
              </a:defRPr>
            </a:lvl4pPr>
            <a:lvl5pPr>
              <a:defRPr sz="1200" b="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4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6C21A-5AC0-427D-982A-F8E7DE6828E7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4638192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4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sz="quarter" idx="10"/>
          </p:nvPr>
        </p:nvSpPr>
        <p:spPr>
          <a:xfrm>
            <a:off x="4884610" y="2657231"/>
            <a:ext cx="3778303" cy="3574236"/>
          </a:xfrm>
        </p:spPr>
        <p:txBody>
          <a:bodyPr rtlCol="0">
            <a:normAutofit/>
          </a:bodyPr>
          <a:lstStyle>
            <a:lvl1pPr>
              <a:defRPr sz="900"/>
            </a:lvl1pPr>
          </a:lstStyle>
          <a:p>
            <a:pPr lvl="0"/>
            <a:r>
              <a:rPr lang="fr-FR" noProof="0"/>
              <a:t>Cliquez sur l'icône pour ajouter un graphique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1"/>
          </p:nvPr>
        </p:nvSpPr>
        <p:spPr>
          <a:xfrm>
            <a:off x="666480" y="1615178"/>
            <a:ext cx="3524738" cy="914400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200" b="0"/>
            </a:lvl1pPr>
            <a:lvl2pPr marL="265112" indent="0">
              <a:buNone/>
              <a:defRPr sz="1100"/>
            </a:lvl2pPr>
            <a:lvl3pPr marL="801688" indent="0">
              <a:buNone/>
              <a:defRPr sz="9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3" name="Espace réservé du texte 9"/>
          <p:cNvSpPr>
            <a:spLocks noGrp="1"/>
          </p:cNvSpPr>
          <p:nvPr>
            <p:ph type="body" sz="quarter" idx="12"/>
          </p:nvPr>
        </p:nvSpPr>
        <p:spPr>
          <a:xfrm>
            <a:off x="4884610" y="1615178"/>
            <a:ext cx="3524738" cy="914400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200" b="0"/>
            </a:lvl1pPr>
            <a:lvl2pPr marL="265112" indent="0">
              <a:buNone/>
              <a:defRPr sz="1100"/>
            </a:lvl2pPr>
            <a:lvl3pPr marL="801688" indent="0">
              <a:buNone/>
              <a:defRPr sz="9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Espace réservé du graphique 2"/>
          <p:cNvSpPr>
            <a:spLocks noGrp="1"/>
          </p:cNvSpPr>
          <p:nvPr>
            <p:ph type="chart" sz="quarter" idx="13"/>
          </p:nvPr>
        </p:nvSpPr>
        <p:spPr>
          <a:xfrm>
            <a:off x="666480" y="2657231"/>
            <a:ext cx="3202135" cy="3574236"/>
          </a:xfrm>
        </p:spPr>
        <p:txBody>
          <a:bodyPr rtlCol="0">
            <a:normAutofit/>
          </a:bodyPr>
          <a:lstStyle>
            <a:lvl1pPr>
              <a:defRPr sz="900"/>
            </a:lvl1pPr>
          </a:lstStyle>
          <a:p>
            <a:pPr lvl="0"/>
            <a:r>
              <a:rPr lang="fr-FR" noProof="0"/>
              <a:t>Cliquez sur l'icône pour ajouter un graphique</a:t>
            </a:r>
            <a:endParaRPr lang="fr-FR" noProof="0" dirty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A0032-C391-4D98-A6F0-D5C72DE8E4D0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1808768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1930400"/>
            <a:ext cx="3978276" cy="4301067"/>
          </a:xfrm>
          <a:noFill/>
        </p:spPr>
        <p:txBody>
          <a:bodyPr>
            <a:normAutofit/>
          </a:bodyPr>
          <a:lstStyle>
            <a:lvl1pPr marL="179388" indent="-179388">
              <a:buClr>
                <a:srgbClr val="9C9E9F"/>
              </a:buClr>
              <a:buSzPct val="70000"/>
              <a:buFontTx/>
              <a:buBlip>
                <a:blip r:embed="rId2"/>
              </a:buBlip>
              <a:defRPr sz="1800" b="0">
                <a:solidFill>
                  <a:schemeClr val="tx1"/>
                </a:solidFill>
              </a:defRPr>
            </a:lvl1pPr>
            <a:lvl2pPr marL="450850" indent="-179388">
              <a:buClr>
                <a:srgbClr val="E2001A"/>
              </a:buClr>
              <a:buSzPct val="70000"/>
              <a:buFontTx/>
              <a:buBlip>
                <a:blip r:embed="rId3"/>
              </a:buBlip>
              <a:defRPr sz="1400" b="0" i="1">
                <a:solidFill>
                  <a:srgbClr val="E2001A"/>
                </a:solidFill>
              </a:defRPr>
            </a:lvl2pPr>
            <a:lvl3pPr marL="631825" indent="-180975">
              <a:buClr>
                <a:srgbClr val="E2001A"/>
              </a:buClr>
              <a:buSzPct val="50000"/>
              <a:buFontTx/>
              <a:buBlip>
                <a:blip r:embed="rId3"/>
              </a:buBlip>
              <a:defRPr sz="1100" b="0">
                <a:solidFill>
                  <a:schemeClr val="tx1"/>
                </a:solidFill>
              </a:defRPr>
            </a:lvl3pPr>
            <a:lvl4pPr>
              <a:defRPr sz="1200" b="0">
                <a:solidFill>
                  <a:schemeClr val="tx1"/>
                </a:solidFill>
              </a:defRPr>
            </a:lvl4pPr>
            <a:lvl5pPr>
              <a:defRPr sz="1200" b="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4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sz="quarter" idx="10"/>
          </p:nvPr>
        </p:nvSpPr>
        <p:spPr>
          <a:xfrm>
            <a:off x="4767385" y="1930401"/>
            <a:ext cx="3778303" cy="4301066"/>
          </a:xfrm>
        </p:spPr>
        <p:txBody>
          <a:bodyPr rtlCol="0">
            <a:normAutofit/>
          </a:bodyPr>
          <a:lstStyle>
            <a:lvl1pPr>
              <a:defRPr sz="600"/>
            </a:lvl1pPr>
          </a:lstStyle>
          <a:p>
            <a:pPr lvl="0"/>
            <a:r>
              <a:rPr lang="fr-FR" noProof="0"/>
              <a:t>Cliquez sur l'icône pour ajouter un graphique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1B093-C3F2-4C45-A2D2-2946F2C65167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576384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4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1879E-CC67-4EBE-8101-80A4FB090013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828222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rondir un rectangle avec un coin diagonal 4"/>
          <p:cNvSpPr/>
          <p:nvPr userDrawn="1"/>
        </p:nvSpPr>
        <p:spPr>
          <a:xfrm>
            <a:off x="201613" y="201613"/>
            <a:ext cx="8748712" cy="6492875"/>
          </a:xfrm>
          <a:prstGeom prst="round2DiagRect">
            <a:avLst>
              <a:gd name="adj1" fmla="val 0"/>
              <a:gd name="adj2" fmla="val 5243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FR" dirty="0">
              <a:latin typeface="Arial" panose="020B0604020202020204" pitchFamily="34" charset="0"/>
            </a:endParaRPr>
          </a:p>
        </p:txBody>
      </p:sp>
      <p:pic>
        <p:nvPicPr>
          <p:cNvPr id="6" name="Picture 3" descr="C:\Users\griffet.anne\Desktop\veolia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63925" y="15875"/>
            <a:ext cx="2220913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44675" y="2805817"/>
            <a:ext cx="5486400" cy="566738"/>
          </a:xfrm>
          <a:prstGeom prst="rect">
            <a:avLst/>
          </a:prstGeom>
          <a:noFill/>
        </p:spPr>
        <p:txBody>
          <a:bodyPr anchor="b">
            <a:noAutofit/>
          </a:bodyPr>
          <a:lstStyle>
            <a:lvl1pPr marL="0" indent="0" algn="ctr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44675" y="3474156"/>
            <a:ext cx="5486400" cy="804862"/>
          </a:xfrm>
        </p:spPr>
        <p:txBody>
          <a:bodyPr>
            <a:noAutofit/>
          </a:bodyPr>
          <a:lstStyle>
            <a:lvl1pPr marL="0" indent="0" algn="ctr">
              <a:buNone/>
              <a:defRPr sz="1800" i="1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8630204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rondir un rectangle avec un coin diagonal 4"/>
          <p:cNvSpPr/>
          <p:nvPr userDrawn="1"/>
        </p:nvSpPr>
        <p:spPr>
          <a:xfrm>
            <a:off x="201613" y="201613"/>
            <a:ext cx="8748712" cy="6492875"/>
          </a:xfrm>
          <a:prstGeom prst="round2DiagRect">
            <a:avLst>
              <a:gd name="adj1" fmla="val 0"/>
              <a:gd name="adj2" fmla="val 5243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FR" dirty="0">
              <a:latin typeface="Arial" panose="020B0604020202020204" pitchFamily="34" charset="0"/>
            </a:endParaRPr>
          </a:p>
        </p:txBody>
      </p:sp>
      <p:pic>
        <p:nvPicPr>
          <p:cNvPr id="6" name="Picture 3" descr="C:\Users\griffet.anne\Desktop\veolia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63925" y="15875"/>
            <a:ext cx="2220913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44675" y="2805817"/>
            <a:ext cx="5486400" cy="566738"/>
          </a:xfrm>
          <a:prstGeom prst="rect">
            <a:avLst/>
          </a:prstGeom>
          <a:noFill/>
        </p:spPr>
        <p:txBody>
          <a:bodyPr anchor="b">
            <a:noAutofit/>
          </a:bodyPr>
          <a:lstStyle>
            <a:lvl1pPr marL="0" indent="0" algn="ctr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44675" y="3474156"/>
            <a:ext cx="5486400" cy="804862"/>
          </a:xfrm>
        </p:spPr>
        <p:txBody>
          <a:bodyPr>
            <a:noAutofit/>
          </a:bodyPr>
          <a:lstStyle>
            <a:lvl1pPr marL="0" indent="0" algn="ctr">
              <a:buNone/>
              <a:defRPr sz="1800" i="1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990042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ndir un rectangle à un seul coin 3"/>
          <p:cNvSpPr/>
          <p:nvPr userDrawn="1"/>
        </p:nvSpPr>
        <p:spPr>
          <a:xfrm flipH="1" flipV="1">
            <a:off x="201613" y="1501775"/>
            <a:ext cx="8748712" cy="5192713"/>
          </a:xfrm>
          <a:prstGeom prst="round1Rect">
            <a:avLst>
              <a:gd name="adj" fmla="val 7152"/>
            </a:avLst>
          </a:prstGeom>
          <a:solidFill>
            <a:srgbClr val="58585A"/>
          </a:solidFill>
          <a:ln>
            <a:noFill/>
          </a:ln>
        </p:spPr>
        <p:txBody>
          <a:bodyPr>
            <a:normAutofit/>
          </a:bodyPr>
          <a:lstStyle/>
          <a:p>
            <a:pPr marL="180975" indent="-180975">
              <a:spcBef>
                <a:spcPct val="20000"/>
              </a:spcBef>
              <a:buClr>
                <a:schemeClr val="tx2"/>
              </a:buClr>
              <a:buSzPct val="60000"/>
              <a:buFont typeface="Courier New" panose="02070309020205020404" pitchFamily="49" charset="0"/>
              <a:buChar char="o"/>
              <a:defRPr/>
            </a:pPr>
            <a:endParaRPr lang="fr-FR" sz="2400" dirty="0">
              <a:latin typeface="Arial" panose="020B0604020202020204" pitchFamily="34" charset="0"/>
            </a:endParaRPr>
          </a:p>
        </p:txBody>
      </p:sp>
      <p:pic>
        <p:nvPicPr>
          <p:cNvPr id="5" name="Picture 3" descr="C:\Users\griffet.anne\Desktop\veolia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63925" y="1317625"/>
            <a:ext cx="2220913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201600" y="1501775"/>
            <a:ext cx="8718550" cy="5191963"/>
          </a:xfrm>
        </p:spPr>
        <p:txBody>
          <a:bodyPr anchor="ctr">
            <a:normAutofit/>
          </a:bodyPr>
          <a:lstStyle>
            <a:lvl1pPr marL="269875" indent="0" algn="l">
              <a:buNone/>
              <a:defRPr sz="2000" i="1">
                <a:solidFill>
                  <a:schemeClr val="bg1"/>
                </a:solidFill>
              </a:defRPr>
            </a:lvl1pPr>
            <a:lvl2pPr marL="457200" indent="0" algn="l">
              <a:buNone/>
              <a:defRPr sz="1800" i="1">
                <a:solidFill>
                  <a:schemeClr val="bg1"/>
                </a:solidFill>
              </a:defRPr>
            </a:lvl2pPr>
            <a:lvl3pPr marL="914400" indent="0" algn="l">
              <a:buNone/>
              <a:defRPr sz="1600" i="1">
                <a:solidFill>
                  <a:schemeClr val="bg1"/>
                </a:solidFill>
              </a:defRPr>
            </a:lvl3pPr>
            <a:lvl4pPr marL="1371600" indent="0" algn="l">
              <a:buNone/>
              <a:defRPr sz="1400" i="1">
                <a:solidFill>
                  <a:schemeClr val="bg1"/>
                </a:solidFill>
              </a:defRPr>
            </a:lvl4pPr>
            <a:lvl5pPr marL="1828800" indent="0" algn="l">
              <a:buNone/>
              <a:defRPr sz="14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599" y="200174"/>
            <a:ext cx="8748000" cy="1217464"/>
          </a:xfrm>
          <a:prstGeom prst="round1Rect">
            <a:avLst>
              <a:gd name="adj" fmla="val 28673"/>
            </a:avLst>
          </a:prstGeom>
          <a:solidFill>
            <a:schemeClr val="tx2"/>
          </a:solidFill>
        </p:spPr>
        <p:txBody>
          <a:bodyPr/>
          <a:lstStyle>
            <a:lvl1pPr algn="l">
              <a:defRPr lang="fr-FR"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78B8407-C192-4104-ADC5-DE331137A762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0355258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griffet.anne\Desktop\veolia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63925" y="1317625"/>
            <a:ext cx="2220913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Espace réservé du contenu 2"/>
          <p:cNvSpPr>
            <a:spLocks noGrp="1"/>
          </p:cNvSpPr>
          <p:nvPr>
            <p:ph sz="half" idx="1"/>
          </p:nvPr>
        </p:nvSpPr>
        <p:spPr>
          <a:xfrm flipH="1" flipV="1">
            <a:off x="201599" y="1501772"/>
            <a:ext cx="8717691" cy="5191965"/>
          </a:xfrm>
          <a:prstGeom prst="round1Rect">
            <a:avLst>
              <a:gd name="adj" fmla="val 8310"/>
            </a:avLst>
          </a:prstGeom>
          <a:blipFill dpi="0" rotWithShape="0">
            <a:blip r:embed="rId3"/>
            <a:srcRect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5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Espace réservé pour une image  18"/>
          <p:cNvSpPr>
            <a:spLocks noGrp="1"/>
          </p:cNvSpPr>
          <p:nvPr>
            <p:ph type="pic" sz="quarter" idx="11"/>
          </p:nvPr>
        </p:nvSpPr>
        <p:spPr>
          <a:xfrm flipH="1" flipV="1">
            <a:off x="201599" y="1502537"/>
            <a:ext cx="8748000" cy="5191200"/>
          </a:xfrm>
          <a:prstGeom prst="round1Rect">
            <a:avLst>
              <a:gd name="adj" fmla="val 7926"/>
            </a:avLst>
          </a:prstGeom>
          <a:blipFill dpi="0" rotWithShape="0">
            <a:blip r:embed="rId3"/>
            <a:srcRect/>
            <a:stretch>
              <a:fillRect/>
            </a:stretch>
          </a:blipFill>
        </p:spPr>
        <p:txBody>
          <a:bodyPr rtlCol="0">
            <a:normAutofit/>
          </a:bodyPr>
          <a:lstStyle>
            <a:lvl1pPr marL="0" indent="0">
              <a:buNone/>
              <a:defRPr sz="5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4"/>
          </p:nvPr>
        </p:nvSpPr>
        <p:spPr>
          <a:xfrm>
            <a:off x="2438396" y="4313059"/>
            <a:ext cx="5971999" cy="1828800"/>
          </a:xfrm>
        </p:spPr>
        <p:txBody>
          <a:bodyPr anchor="b">
            <a:noAutofit/>
          </a:bodyPr>
          <a:lstStyle>
            <a:lvl1pPr algn="r">
              <a:defRPr sz="1600" i="1">
                <a:solidFill>
                  <a:schemeClr val="bg1"/>
                </a:solidFill>
              </a:defRPr>
            </a:lvl1pPr>
            <a:lvl2pPr algn="r">
              <a:defRPr sz="1400" i="1">
                <a:solidFill>
                  <a:schemeClr val="bg1"/>
                </a:solidFill>
              </a:defRPr>
            </a:lvl2pPr>
            <a:lvl3pPr algn="r">
              <a:defRPr sz="1200" i="1">
                <a:solidFill>
                  <a:schemeClr val="bg1"/>
                </a:solidFill>
              </a:defRPr>
            </a:lvl3pPr>
            <a:lvl4pPr algn="r">
              <a:defRPr sz="1100" i="1">
                <a:solidFill>
                  <a:schemeClr val="bg1"/>
                </a:solidFill>
              </a:defRPr>
            </a:lvl4pPr>
            <a:lvl5pPr algn="r">
              <a:defRPr sz="11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599" y="200174"/>
            <a:ext cx="8748000" cy="1217464"/>
          </a:xfrm>
          <a:prstGeom prst="round1Rect">
            <a:avLst>
              <a:gd name="adj" fmla="val 28673"/>
            </a:avLst>
          </a:prstGeom>
          <a:solidFill>
            <a:schemeClr val="tx2"/>
          </a:solidFill>
        </p:spPr>
        <p:txBody>
          <a:bodyPr/>
          <a:lstStyle>
            <a:lvl1pPr algn="l">
              <a:defRPr lang="fr-FR"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706201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ce réservé pour une image  18"/>
          <p:cNvSpPr>
            <a:spLocks noGrp="1"/>
          </p:cNvSpPr>
          <p:nvPr>
            <p:ph type="pic" sz="quarter" idx="11"/>
          </p:nvPr>
        </p:nvSpPr>
        <p:spPr>
          <a:xfrm flipH="1" flipV="1">
            <a:off x="201599" y="1266090"/>
            <a:ext cx="4888799" cy="4861318"/>
          </a:xfrm>
          <a:prstGeom prst="round1Rect">
            <a:avLst>
              <a:gd name="adj" fmla="val 4915"/>
            </a:avLst>
          </a:prstGeom>
          <a:blipFill dpi="0" rotWithShape="0">
            <a:blip r:embed="rId2"/>
            <a:srcRect/>
            <a:stretch>
              <a:fillRect/>
            </a:stretch>
          </a:blipFill>
        </p:spPr>
        <p:txBody>
          <a:bodyPr rtlCol="0">
            <a:normAutofit/>
          </a:bodyPr>
          <a:lstStyle>
            <a:lvl1pPr marL="0" indent="0">
              <a:buNone/>
              <a:defRPr sz="5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quarter" idx="10"/>
          </p:nvPr>
        </p:nvSpPr>
        <p:spPr>
          <a:xfrm>
            <a:off x="5187600" y="1275740"/>
            <a:ext cx="3762000" cy="4851521"/>
          </a:xfrm>
          <a:solidFill>
            <a:srgbClr val="00AEC7"/>
          </a:solidFill>
        </p:spPr>
        <p:txBody>
          <a:bodyPr anchor="ctr">
            <a:noAutofit/>
          </a:bodyPr>
          <a:lstStyle>
            <a:lvl1pPr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defRPr lang="fr-FR" sz="16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defRPr lang="fr-FR" sz="12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defRPr lang="fr-FR" sz="12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algn="l" defTabSz="457200" rtl="0" eaLnBrk="1" latinLnBrk="0" hangingPunct="1">
              <a:spcBef>
                <a:spcPct val="20000"/>
              </a:spcBef>
              <a:defRPr lang="fr-FR" sz="12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algn="l" defTabSz="457200" rtl="0" eaLnBrk="1" latinLnBrk="0" hangingPunct="1">
              <a:spcBef>
                <a:spcPct val="20000"/>
              </a:spcBef>
              <a:defRPr lang="fr-FR" sz="1200" b="1" kern="120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8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1Rect">
            <a:avLst>
              <a:gd name="adj" fmla="val 50000"/>
            </a:avLst>
          </a:prstGeom>
          <a:solidFill>
            <a:schemeClr val="tx2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88324-4509-4168-BFAF-CD9EF7DDE660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7330600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599" y="1930400"/>
            <a:ext cx="7936089" cy="4301067"/>
          </a:xfrm>
          <a:noFill/>
        </p:spPr>
        <p:txBody>
          <a:bodyPr>
            <a:normAutofit/>
          </a:bodyPr>
          <a:lstStyle>
            <a:lvl1pPr marL="179388" indent="-179388">
              <a:buClr>
                <a:srgbClr val="9C9E9F"/>
              </a:buClr>
              <a:buSzPct val="70000"/>
              <a:buFontTx/>
              <a:buBlip>
                <a:blip r:embed="rId2"/>
              </a:buBlip>
              <a:defRPr sz="1800" b="0">
                <a:solidFill>
                  <a:schemeClr val="tx1"/>
                </a:solidFill>
              </a:defRPr>
            </a:lvl1pPr>
            <a:lvl2pPr marL="450850" indent="-179388">
              <a:buClr>
                <a:srgbClr val="E2001A"/>
              </a:buClr>
              <a:buSzPct val="70000"/>
              <a:buFontTx/>
              <a:buBlip>
                <a:blip r:embed="rId3"/>
              </a:buBlip>
              <a:defRPr sz="1400" b="0" i="1">
                <a:solidFill>
                  <a:srgbClr val="E2001A"/>
                </a:solidFill>
              </a:defRPr>
            </a:lvl2pPr>
            <a:lvl3pPr marL="631825" indent="-180975">
              <a:buClr>
                <a:srgbClr val="E2001A"/>
              </a:buClr>
              <a:buSzPct val="50000"/>
              <a:buFontTx/>
              <a:buBlip>
                <a:blip r:embed="rId3"/>
              </a:buBlip>
              <a:defRPr sz="1100" b="0">
                <a:solidFill>
                  <a:schemeClr val="tx1"/>
                </a:solidFill>
              </a:defRPr>
            </a:lvl3pPr>
            <a:lvl4pPr>
              <a:defRPr sz="1200" b="0">
                <a:solidFill>
                  <a:schemeClr val="tx1"/>
                </a:solidFill>
              </a:defRPr>
            </a:lvl4pPr>
            <a:lvl5pPr>
              <a:defRPr sz="1200" b="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tx2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E98E2-B32D-4EEB-A004-ACDD47FCD9A1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144342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tx2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sz="quarter" idx="10"/>
          </p:nvPr>
        </p:nvSpPr>
        <p:spPr>
          <a:xfrm>
            <a:off x="4884610" y="2657231"/>
            <a:ext cx="3778303" cy="3574236"/>
          </a:xfrm>
        </p:spPr>
        <p:txBody>
          <a:bodyPr rtlCol="0">
            <a:normAutofit/>
          </a:bodyPr>
          <a:lstStyle>
            <a:lvl1pPr>
              <a:defRPr sz="600"/>
            </a:lvl1pPr>
          </a:lstStyle>
          <a:p>
            <a:pPr lvl="0"/>
            <a:r>
              <a:rPr lang="fr-FR" noProof="0"/>
              <a:t>Cliquez sur l'icône pour ajouter un graphique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1"/>
          </p:nvPr>
        </p:nvSpPr>
        <p:spPr>
          <a:xfrm>
            <a:off x="666480" y="1615178"/>
            <a:ext cx="3524738" cy="914400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200" b="0"/>
            </a:lvl1pPr>
            <a:lvl2pPr marL="265112" indent="0">
              <a:buNone/>
              <a:defRPr sz="1100"/>
            </a:lvl2pPr>
            <a:lvl3pPr marL="801688" indent="0">
              <a:buNone/>
              <a:defRPr sz="9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3" name="Espace réservé du texte 9"/>
          <p:cNvSpPr>
            <a:spLocks noGrp="1"/>
          </p:cNvSpPr>
          <p:nvPr>
            <p:ph type="body" sz="quarter" idx="12"/>
          </p:nvPr>
        </p:nvSpPr>
        <p:spPr>
          <a:xfrm>
            <a:off x="4884610" y="1615178"/>
            <a:ext cx="3524738" cy="914400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200" b="0"/>
            </a:lvl1pPr>
            <a:lvl2pPr marL="265112" indent="0">
              <a:buNone/>
              <a:defRPr sz="1100"/>
            </a:lvl2pPr>
            <a:lvl3pPr marL="801688" indent="0">
              <a:buNone/>
              <a:defRPr sz="9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Espace réservé du graphique 2"/>
          <p:cNvSpPr>
            <a:spLocks noGrp="1"/>
          </p:cNvSpPr>
          <p:nvPr>
            <p:ph type="chart" sz="quarter" idx="13"/>
          </p:nvPr>
        </p:nvSpPr>
        <p:spPr>
          <a:xfrm>
            <a:off x="666480" y="2657231"/>
            <a:ext cx="3202135" cy="3574236"/>
          </a:xfrm>
        </p:spPr>
        <p:txBody>
          <a:bodyPr rtlCol="0">
            <a:normAutofit/>
          </a:bodyPr>
          <a:lstStyle>
            <a:lvl1pPr>
              <a:defRPr sz="600"/>
            </a:lvl1pPr>
          </a:lstStyle>
          <a:p>
            <a:pPr lvl="0"/>
            <a:r>
              <a:rPr lang="fr-FR" noProof="0"/>
              <a:t>Cliquez sur l'icône pour ajouter un graphique</a:t>
            </a:r>
            <a:endParaRPr lang="fr-FR" noProof="0" dirty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058C2-4F1A-49DB-93E9-8DADE5E3FA38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7963365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1930400"/>
            <a:ext cx="3978276" cy="4301067"/>
          </a:xfrm>
          <a:noFill/>
        </p:spPr>
        <p:txBody>
          <a:bodyPr>
            <a:normAutofit/>
          </a:bodyPr>
          <a:lstStyle>
            <a:lvl1pPr marL="179388" indent="-179388">
              <a:buClr>
                <a:srgbClr val="9C9E9F"/>
              </a:buClr>
              <a:buSzPct val="70000"/>
              <a:buFontTx/>
              <a:buBlip>
                <a:blip r:embed="rId2"/>
              </a:buBlip>
              <a:defRPr sz="1800" b="0">
                <a:solidFill>
                  <a:schemeClr val="tx1"/>
                </a:solidFill>
              </a:defRPr>
            </a:lvl1pPr>
            <a:lvl2pPr marL="450850" indent="-179388">
              <a:buClr>
                <a:srgbClr val="E2001A"/>
              </a:buClr>
              <a:buSzPct val="70000"/>
              <a:buFontTx/>
              <a:buBlip>
                <a:blip r:embed="rId3"/>
              </a:buBlip>
              <a:defRPr sz="1400" b="0" i="1">
                <a:solidFill>
                  <a:srgbClr val="E2001A"/>
                </a:solidFill>
              </a:defRPr>
            </a:lvl2pPr>
            <a:lvl3pPr marL="631825" indent="-180975">
              <a:buClr>
                <a:srgbClr val="E2001A"/>
              </a:buClr>
              <a:buSzPct val="50000"/>
              <a:buFontTx/>
              <a:buBlip>
                <a:blip r:embed="rId3"/>
              </a:buBlip>
              <a:defRPr sz="1100" b="0">
                <a:solidFill>
                  <a:schemeClr val="tx1"/>
                </a:solidFill>
              </a:defRPr>
            </a:lvl3pPr>
            <a:lvl4pPr>
              <a:defRPr sz="1200" b="0">
                <a:solidFill>
                  <a:schemeClr val="tx1"/>
                </a:solidFill>
              </a:defRPr>
            </a:lvl4pPr>
            <a:lvl5pPr>
              <a:defRPr sz="1200" b="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tx2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sz="quarter" idx="10"/>
          </p:nvPr>
        </p:nvSpPr>
        <p:spPr>
          <a:xfrm>
            <a:off x="4767385" y="1930401"/>
            <a:ext cx="3778303" cy="4301066"/>
          </a:xfrm>
        </p:spPr>
        <p:txBody>
          <a:bodyPr rtlCol="0">
            <a:normAutofit/>
          </a:bodyPr>
          <a:lstStyle>
            <a:lvl1pPr>
              <a:defRPr sz="500"/>
            </a:lvl1pPr>
          </a:lstStyle>
          <a:p>
            <a:pPr lvl="0"/>
            <a:r>
              <a:rPr lang="fr-FR" noProof="0"/>
              <a:t>Cliquez sur l'icône pour ajouter un graphique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F6CFC-DB1F-46C0-A652-686776033057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5885355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tx2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31CB1-AC5C-4CB0-AC6A-CA574A066284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640768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724861"/>
      </p:ext>
    </p:extLst>
  </p:cSld>
  <p:clrMapOvr>
    <a:masterClrMapping/>
  </p:clrMapOvr>
  <p:transition>
    <p:fad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88" y="241300"/>
            <a:ext cx="8229600" cy="39687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382588" y="1316038"/>
            <a:ext cx="4071937" cy="174625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06925" y="1316038"/>
            <a:ext cx="4071938" cy="174625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zh-CN"/>
              <a:t>TITRE PRÉSENTATION / SOUS TITRE / DATE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23EDE-1E61-4E82-A51F-8685FB9A3A6C}" type="slidenum">
              <a:rPr lang="zh-CN" altLang="fr-FR"/>
              <a:pPr>
                <a:defRPr/>
              </a:pPr>
              <a:t>‹nº›</a:t>
            </a:fld>
            <a:r>
              <a:rPr lang="fr-FR" altLang="zh-CN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137500966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re. Texte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88" y="241300"/>
            <a:ext cx="8229600" cy="39687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382588" y="1316038"/>
            <a:ext cx="4071937" cy="174625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06925" y="1316038"/>
            <a:ext cx="4071938" cy="796925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06925" y="2265363"/>
            <a:ext cx="4071938" cy="796925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zh-CN"/>
              <a:t>TITRE PRÉSENTATION / SOUS TITRE / DATE</a:t>
            </a: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B5B0C5-898B-4B38-90BB-D6A5EC726701}" type="slidenum">
              <a:rPr lang="zh-CN" altLang="fr-FR"/>
              <a:pPr>
                <a:defRPr/>
              </a:pPr>
              <a:t>‹nº›</a:t>
            </a:fld>
            <a:r>
              <a:rPr lang="fr-FR" altLang="zh-CN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850807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ndir un rectangle à un seul coin 3"/>
          <p:cNvSpPr/>
          <p:nvPr userDrawn="1"/>
        </p:nvSpPr>
        <p:spPr>
          <a:xfrm flipH="1" flipV="1">
            <a:off x="201613" y="1501775"/>
            <a:ext cx="8748712" cy="5192713"/>
          </a:xfrm>
          <a:prstGeom prst="round1Rect">
            <a:avLst>
              <a:gd name="adj" fmla="val 7152"/>
            </a:avLst>
          </a:prstGeom>
          <a:solidFill>
            <a:srgbClr val="58585A"/>
          </a:solidFill>
          <a:ln>
            <a:noFill/>
          </a:ln>
        </p:spPr>
        <p:txBody>
          <a:bodyPr>
            <a:normAutofit/>
          </a:bodyPr>
          <a:lstStyle/>
          <a:p>
            <a:pPr marL="180975" indent="-180975">
              <a:spcBef>
                <a:spcPct val="20000"/>
              </a:spcBef>
              <a:buClr>
                <a:schemeClr val="tx2"/>
              </a:buClr>
              <a:buSzPct val="60000"/>
              <a:buFont typeface="Courier New" panose="02070309020205020404" pitchFamily="49" charset="0"/>
              <a:buChar char="o"/>
              <a:defRPr/>
            </a:pPr>
            <a:endParaRPr lang="fr-FR" sz="2400" dirty="0">
              <a:latin typeface="Arial" panose="020B0604020202020204" pitchFamily="34" charset="0"/>
            </a:endParaRPr>
          </a:p>
        </p:txBody>
      </p:sp>
      <p:pic>
        <p:nvPicPr>
          <p:cNvPr id="5" name="Picture 3" descr="C:\Users\griffet.anne\Desktop\veolia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63925" y="1317625"/>
            <a:ext cx="2220913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201600" y="1501775"/>
            <a:ext cx="8718550" cy="5191963"/>
          </a:xfrm>
        </p:spPr>
        <p:txBody>
          <a:bodyPr anchor="ctr">
            <a:normAutofit/>
          </a:bodyPr>
          <a:lstStyle>
            <a:lvl1pPr marL="269875" indent="0" algn="l">
              <a:buNone/>
              <a:defRPr sz="2000" i="1">
                <a:solidFill>
                  <a:schemeClr val="bg1"/>
                </a:solidFill>
              </a:defRPr>
            </a:lvl1pPr>
            <a:lvl2pPr marL="457200" indent="0" algn="l">
              <a:buNone/>
              <a:defRPr sz="1800" i="1">
                <a:solidFill>
                  <a:schemeClr val="bg1"/>
                </a:solidFill>
              </a:defRPr>
            </a:lvl2pPr>
            <a:lvl3pPr marL="914400" indent="0" algn="l">
              <a:buNone/>
              <a:defRPr sz="1600" i="1">
                <a:solidFill>
                  <a:schemeClr val="bg1"/>
                </a:solidFill>
              </a:defRPr>
            </a:lvl3pPr>
            <a:lvl4pPr marL="1371600" indent="0" algn="l">
              <a:buNone/>
              <a:defRPr sz="1400" i="1">
                <a:solidFill>
                  <a:schemeClr val="bg1"/>
                </a:solidFill>
              </a:defRPr>
            </a:lvl4pPr>
            <a:lvl5pPr marL="1828800" indent="0" algn="l">
              <a:buNone/>
              <a:defRPr sz="14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599" y="200174"/>
            <a:ext cx="8748000" cy="1217464"/>
          </a:xfrm>
          <a:prstGeom prst="round1Rect">
            <a:avLst>
              <a:gd name="adj" fmla="val 28673"/>
            </a:avLst>
          </a:prstGeom>
          <a:solidFill>
            <a:schemeClr val="accent1"/>
          </a:solidFill>
        </p:spPr>
        <p:txBody>
          <a:bodyPr/>
          <a:lstStyle>
            <a:lvl1pPr algn="l">
              <a:defRPr lang="fr-FR"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AAF894A-FF3D-499D-B897-A0DC00586C80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1453581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zh-CN"/>
              <a:t>TITRE PRÉSENTATION / SOUS TITRE / DATE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CE6F0-1629-4E60-9BDF-3742DA0C29FD}" type="slidenum">
              <a:rPr lang="zh-CN" altLang="fr-FR"/>
              <a:pPr>
                <a:defRPr/>
              </a:pPr>
              <a:t>‹nº›</a:t>
            </a:fld>
            <a:r>
              <a:rPr lang="fr-FR" altLang="zh-CN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146845914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65513" y="200025"/>
            <a:ext cx="22288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ce réservé pour une image  18"/>
          <p:cNvSpPr>
            <a:spLocks noGrp="1"/>
          </p:cNvSpPr>
          <p:nvPr>
            <p:ph type="pic" sz="quarter" idx="11"/>
          </p:nvPr>
        </p:nvSpPr>
        <p:spPr>
          <a:xfrm flipH="1" flipV="1">
            <a:off x="200811" y="200688"/>
            <a:ext cx="8748000" cy="6494400"/>
          </a:xfrm>
          <a:prstGeom prst="round2DiagRect">
            <a:avLst>
              <a:gd name="adj1" fmla="val 0"/>
              <a:gd name="adj2" fmla="val 7353"/>
            </a:avLst>
          </a:prstGeom>
          <a:blipFill dpi="0" rotWithShape="0">
            <a:blip r:embed="rId3"/>
            <a:srcRect/>
            <a:stretch>
              <a:fillRect/>
            </a:stretch>
          </a:blipFill>
        </p:spPr>
        <p:txBody>
          <a:bodyPr rtlCol="0">
            <a:normAutofit/>
          </a:bodyPr>
          <a:lstStyle>
            <a:lvl1pPr marL="0" indent="0">
              <a:buNone/>
              <a:defRPr sz="5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301974" y="465651"/>
            <a:ext cx="4583380" cy="1238104"/>
          </a:xfrm>
          <a:prstGeom prst="rect">
            <a:avLst/>
          </a:prstGeom>
          <a:noFill/>
        </p:spPr>
        <p:txBody>
          <a:bodyPr anchor="b" anchorCtr="0"/>
          <a:lstStyle>
            <a:lvl1pPr marL="0" indent="0" algn="ctr">
              <a:defRPr sz="2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301974" y="1729326"/>
            <a:ext cx="4583380" cy="984618"/>
          </a:xfrm>
        </p:spPr>
        <p:txBody>
          <a:bodyPr>
            <a:normAutofit/>
          </a:bodyPr>
          <a:lstStyle>
            <a:lvl1pPr marL="0" indent="0" algn="ctr">
              <a:buNone/>
              <a:defRPr sz="1800" i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7771189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599" y="1930400"/>
            <a:ext cx="7936089" cy="4301067"/>
          </a:xfrm>
          <a:noFill/>
        </p:spPr>
        <p:txBody>
          <a:bodyPr>
            <a:normAutofit/>
          </a:bodyPr>
          <a:lstStyle>
            <a:lvl1pPr marL="179388" indent="-179388">
              <a:buClr>
                <a:srgbClr val="9C9E9F"/>
              </a:buClr>
              <a:buSzPct val="70000"/>
              <a:buFontTx/>
              <a:buBlip>
                <a:blip r:embed="rId2"/>
              </a:buBlip>
              <a:defRPr sz="2000" b="0">
                <a:solidFill>
                  <a:schemeClr val="tx1"/>
                </a:solidFill>
              </a:defRPr>
            </a:lvl1pPr>
            <a:lvl2pPr marL="450850" indent="-179388">
              <a:buClr>
                <a:srgbClr val="E2001A"/>
              </a:buClr>
              <a:buSzPct val="70000"/>
              <a:buFontTx/>
              <a:buBlip>
                <a:blip r:embed="rId3"/>
              </a:buBlip>
              <a:defRPr sz="1600" b="0" i="1">
                <a:solidFill>
                  <a:srgbClr val="E2001A"/>
                </a:solidFill>
              </a:defRPr>
            </a:lvl2pPr>
            <a:lvl3pPr marL="631825" indent="-180975">
              <a:buClr>
                <a:srgbClr val="E2001A"/>
              </a:buClr>
              <a:buSzPct val="50000"/>
              <a:buFontTx/>
              <a:buBlip>
                <a:blip r:embed="rId3"/>
              </a:buBlip>
              <a:defRPr sz="1200" b="0">
                <a:solidFill>
                  <a:schemeClr val="tx1"/>
                </a:solidFill>
              </a:defRPr>
            </a:lvl3pPr>
            <a:lvl4pPr>
              <a:defRPr sz="1400" b="0">
                <a:solidFill>
                  <a:schemeClr val="tx1"/>
                </a:solidFill>
              </a:defRPr>
            </a:lvl4pPr>
            <a:lvl5pPr>
              <a:defRPr sz="1400" b="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5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48FE5-E8A2-43C2-A8B5-4E37530CD3AE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4892820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525780"/>
      </p:ext>
    </p:extLst>
  </p:cSld>
  <p:clrMapOvr>
    <a:masterClrMapping/>
  </p:clrMapOvr>
  <p:transition>
    <p:fade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6671069"/>
      </p:ext>
    </p:extLst>
  </p:cSld>
  <p:clrMapOvr>
    <a:masterClrMapping/>
  </p:clrMapOvr>
  <p:transition>
    <p:fade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rondir un rectangle avec un coin diagonal 4"/>
          <p:cNvSpPr/>
          <p:nvPr userDrawn="1"/>
        </p:nvSpPr>
        <p:spPr>
          <a:xfrm>
            <a:off x="201613" y="201613"/>
            <a:ext cx="8748712" cy="6492875"/>
          </a:xfrm>
          <a:prstGeom prst="round2DiagRect">
            <a:avLst>
              <a:gd name="adj1" fmla="val 0"/>
              <a:gd name="adj2" fmla="val 5243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FR" dirty="0">
              <a:latin typeface="Arial" panose="020B0604020202020204" pitchFamily="34" charset="0"/>
            </a:endParaRPr>
          </a:p>
        </p:txBody>
      </p:sp>
      <p:pic>
        <p:nvPicPr>
          <p:cNvPr id="6" name="Picture 3" descr="C:\Users\griffet.anne\Desktop\veolia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63925" y="15875"/>
            <a:ext cx="2220913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44675" y="2805817"/>
            <a:ext cx="5486400" cy="566738"/>
          </a:xfrm>
          <a:prstGeom prst="rect">
            <a:avLst/>
          </a:prstGeom>
          <a:noFill/>
        </p:spPr>
        <p:txBody>
          <a:bodyPr anchor="b">
            <a:noAutofit/>
          </a:bodyPr>
          <a:lstStyle>
            <a:lvl1pPr marL="0" indent="0" algn="ctr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44675" y="3474156"/>
            <a:ext cx="5486400" cy="804862"/>
          </a:xfrm>
        </p:spPr>
        <p:txBody>
          <a:bodyPr>
            <a:noAutofit/>
          </a:bodyPr>
          <a:lstStyle>
            <a:lvl1pPr marL="0" indent="0" algn="ctr">
              <a:buNone/>
              <a:defRPr sz="1800" i="1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4005031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ndir un rectangle à un seul coin 3"/>
          <p:cNvSpPr/>
          <p:nvPr userDrawn="1"/>
        </p:nvSpPr>
        <p:spPr>
          <a:xfrm flipH="1" flipV="1">
            <a:off x="201613" y="1501775"/>
            <a:ext cx="8748712" cy="5192713"/>
          </a:xfrm>
          <a:prstGeom prst="round1Rect">
            <a:avLst>
              <a:gd name="adj" fmla="val 7152"/>
            </a:avLst>
          </a:prstGeom>
          <a:solidFill>
            <a:srgbClr val="58585A"/>
          </a:solidFill>
          <a:ln>
            <a:noFill/>
          </a:ln>
        </p:spPr>
        <p:txBody>
          <a:bodyPr>
            <a:normAutofit/>
          </a:bodyPr>
          <a:lstStyle/>
          <a:p>
            <a:pPr marL="180975" indent="-180975">
              <a:spcBef>
                <a:spcPct val="20000"/>
              </a:spcBef>
              <a:buClr>
                <a:schemeClr val="tx2"/>
              </a:buClr>
              <a:buSzPct val="60000"/>
              <a:buFont typeface="Courier New" panose="02070309020205020404" pitchFamily="49" charset="0"/>
              <a:buChar char="o"/>
              <a:defRPr/>
            </a:pPr>
            <a:endParaRPr lang="fr-FR" sz="2400" dirty="0">
              <a:latin typeface="Arial" panose="020B0604020202020204" pitchFamily="34" charset="0"/>
            </a:endParaRPr>
          </a:p>
        </p:txBody>
      </p:sp>
      <p:pic>
        <p:nvPicPr>
          <p:cNvPr id="5" name="Picture 3" descr="C:\Users\griffet.anne\Desktop\veolia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63925" y="1317625"/>
            <a:ext cx="2220913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201600" y="1501775"/>
            <a:ext cx="8718550" cy="5191963"/>
          </a:xfrm>
        </p:spPr>
        <p:txBody>
          <a:bodyPr anchor="ctr">
            <a:normAutofit/>
          </a:bodyPr>
          <a:lstStyle>
            <a:lvl1pPr marL="269875" indent="0" algn="l">
              <a:buNone/>
              <a:defRPr sz="2000" i="1">
                <a:solidFill>
                  <a:schemeClr val="bg1"/>
                </a:solidFill>
              </a:defRPr>
            </a:lvl1pPr>
            <a:lvl2pPr marL="457200" indent="0" algn="l">
              <a:buNone/>
              <a:defRPr sz="1800" i="1">
                <a:solidFill>
                  <a:schemeClr val="bg1"/>
                </a:solidFill>
              </a:defRPr>
            </a:lvl2pPr>
            <a:lvl3pPr marL="914400" indent="0" algn="l">
              <a:buNone/>
              <a:defRPr sz="1600" i="1">
                <a:solidFill>
                  <a:schemeClr val="bg1"/>
                </a:solidFill>
              </a:defRPr>
            </a:lvl3pPr>
            <a:lvl4pPr marL="1371600" indent="0" algn="l">
              <a:buNone/>
              <a:defRPr sz="1400" i="1">
                <a:solidFill>
                  <a:schemeClr val="bg1"/>
                </a:solidFill>
              </a:defRPr>
            </a:lvl4pPr>
            <a:lvl5pPr marL="1828800" indent="0" algn="l">
              <a:buNone/>
              <a:defRPr sz="14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599" y="200174"/>
            <a:ext cx="8748000" cy="1217464"/>
          </a:xfrm>
          <a:prstGeom prst="round1Rect">
            <a:avLst>
              <a:gd name="adj" fmla="val 28673"/>
            </a:avLst>
          </a:prstGeom>
          <a:solidFill>
            <a:schemeClr val="accent1"/>
          </a:solidFill>
        </p:spPr>
        <p:txBody>
          <a:bodyPr/>
          <a:lstStyle>
            <a:lvl1pPr algn="l">
              <a:defRPr lang="fr-FR"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609660C-8DB9-4439-9C7A-6C911E87D23F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5083407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griffet.anne\Desktop\veolia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63925" y="1317625"/>
            <a:ext cx="2220913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Espace réservé du contenu 2"/>
          <p:cNvSpPr>
            <a:spLocks noGrp="1"/>
          </p:cNvSpPr>
          <p:nvPr>
            <p:ph sz="half" idx="1"/>
          </p:nvPr>
        </p:nvSpPr>
        <p:spPr>
          <a:xfrm flipH="1" flipV="1">
            <a:off x="201599" y="1501772"/>
            <a:ext cx="8717691" cy="5191965"/>
          </a:xfrm>
          <a:prstGeom prst="round1Rect">
            <a:avLst>
              <a:gd name="adj" fmla="val 8310"/>
            </a:avLst>
          </a:prstGeom>
          <a:blipFill dpi="0" rotWithShape="0">
            <a:blip r:embed="rId3"/>
            <a:srcRect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5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Espace réservé pour une image  18"/>
          <p:cNvSpPr>
            <a:spLocks noGrp="1"/>
          </p:cNvSpPr>
          <p:nvPr>
            <p:ph type="pic" sz="quarter" idx="11"/>
          </p:nvPr>
        </p:nvSpPr>
        <p:spPr>
          <a:xfrm flipH="1" flipV="1">
            <a:off x="201599" y="1502537"/>
            <a:ext cx="8748000" cy="5191200"/>
          </a:xfrm>
          <a:prstGeom prst="round1Rect">
            <a:avLst>
              <a:gd name="adj" fmla="val 7926"/>
            </a:avLst>
          </a:prstGeom>
          <a:blipFill dpi="0" rotWithShape="0">
            <a:blip r:embed="rId3"/>
            <a:srcRect/>
            <a:stretch>
              <a:fillRect/>
            </a:stretch>
          </a:blipFill>
        </p:spPr>
        <p:txBody>
          <a:bodyPr rtlCol="0">
            <a:normAutofit/>
          </a:bodyPr>
          <a:lstStyle>
            <a:lvl1pPr marL="0" indent="0">
              <a:buNone/>
              <a:defRPr sz="5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4"/>
          </p:nvPr>
        </p:nvSpPr>
        <p:spPr>
          <a:xfrm>
            <a:off x="2438396" y="4313059"/>
            <a:ext cx="5971999" cy="1828800"/>
          </a:xfrm>
        </p:spPr>
        <p:txBody>
          <a:bodyPr anchor="b">
            <a:noAutofit/>
          </a:bodyPr>
          <a:lstStyle>
            <a:lvl1pPr algn="r">
              <a:defRPr sz="1600" i="1">
                <a:solidFill>
                  <a:schemeClr val="bg1"/>
                </a:solidFill>
              </a:defRPr>
            </a:lvl1pPr>
            <a:lvl2pPr algn="r">
              <a:defRPr sz="1400" i="1">
                <a:solidFill>
                  <a:schemeClr val="bg1"/>
                </a:solidFill>
              </a:defRPr>
            </a:lvl2pPr>
            <a:lvl3pPr algn="r">
              <a:defRPr sz="1200" i="1">
                <a:solidFill>
                  <a:schemeClr val="bg1"/>
                </a:solidFill>
              </a:defRPr>
            </a:lvl3pPr>
            <a:lvl4pPr algn="r">
              <a:defRPr sz="1100" i="1">
                <a:solidFill>
                  <a:schemeClr val="bg1"/>
                </a:solidFill>
              </a:defRPr>
            </a:lvl4pPr>
            <a:lvl5pPr algn="r">
              <a:defRPr sz="11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599" y="200174"/>
            <a:ext cx="8748000" cy="1217464"/>
          </a:xfrm>
          <a:prstGeom prst="round1Rect">
            <a:avLst>
              <a:gd name="adj" fmla="val 28673"/>
            </a:avLst>
          </a:prstGeom>
          <a:solidFill>
            <a:schemeClr val="accent1"/>
          </a:solidFill>
        </p:spPr>
        <p:txBody>
          <a:bodyPr/>
          <a:lstStyle>
            <a:lvl1pPr algn="l">
              <a:defRPr lang="fr-FR"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11823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ce réservé pour une image  18"/>
          <p:cNvSpPr>
            <a:spLocks noGrp="1"/>
          </p:cNvSpPr>
          <p:nvPr>
            <p:ph type="pic" sz="quarter" idx="11"/>
          </p:nvPr>
        </p:nvSpPr>
        <p:spPr>
          <a:xfrm flipH="1" flipV="1">
            <a:off x="201599" y="1266090"/>
            <a:ext cx="4888799" cy="4861318"/>
          </a:xfrm>
          <a:prstGeom prst="round1Rect">
            <a:avLst>
              <a:gd name="adj" fmla="val 4915"/>
            </a:avLst>
          </a:prstGeom>
          <a:blipFill dpi="0" rotWithShape="0">
            <a:blip r:embed="rId2"/>
            <a:srcRect/>
            <a:stretch>
              <a:fillRect/>
            </a:stretch>
          </a:blipFill>
        </p:spPr>
        <p:txBody>
          <a:bodyPr rtlCol="0">
            <a:normAutofit/>
          </a:bodyPr>
          <a:lstStyle>
            <a:lvl1pPr marL="0" indent="0">
              <a:buNone/>
              <a:defRPr sz="5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quarter" idx="10"/>
          </p:nvPr>
        </p:nvSpPr>
        <p:spPr>
          <a:xfrm>
            <a:off x="5187600" y="1275740"/>
            <a:ext cx="3762000" cy="4851521"/>
          </a:xfrm>
          <a:solidFill>
            <a:srgbClr val="00AEC7"/>
          </a:solidFill>
        </p:spPr>
        <p:txBody>
          <a:bodyPr anchor="ctr">
            <a:noAutofit/>
          </a:bodyPr>
          <a:lstStyle>
            <a:lvl1pPr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defRPr lang="fr-FR" sz="16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defRPr lang="fr-FR" sz="12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defRPr lang="fr-FR" sz="12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algn="l" defTabSz="457200" rtl="0" eaLnBrk="1" latinLnBrk="0" hangingPunct="1">
              <a:spcBef>
                <a:spcPct val="20000"/>
              </a:spcBef>
              <a:defRPr lang="fr-FR" sz="12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algn="l" defTabSz="457200" rtl="0" eaLnBrk="1" latinLnBrk="0" hangingPunct="1">
              <a:spcBef>
                <a:spcPct val="20000"/>
              </a:spcBef>
              <a:defRPr lang="fr-FR" sz="1200" b="1" kern="120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8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1Rect">
            <a:avLst>
              <a:gd name="adj" fmla="val 50000"/>
            </a:avLst>
          </a:prstGeom>
          <a:solidFill>
            <a:schemeClr val="accent1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fr-FR" sz="8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r">
              <a:defRPr sz="8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D39CA90-0E5B-43F8-8A69-9AEC11C7B0E9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1464325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599" y="1930400"/>
            <a:ext cx="7936089" cy="4301067"/>
          </a:xfrm>
          <a:noFill/>
        </p:spPr>
        <p:txBody>
          <a:bodyPr>
            <a:normAutofit/>
          </a:bodyPr>
          <a:lstStyle>
            <a:lvl1pPr marL="179388" indent="-179388">
              <a:buClr>
                <a:srgbClr val="9C9E9F"/>
              </a:buClr>
              <a:buSzPct val="70000"/>
              <a:buFontTx/>
              <a:buBlip>
                <a:blip r:embed="rId2"/>
              </a:buBlip>
              <a:defRPr sz="1800" b="0">
                <a:solidFill>
                  <a:schemeClr val="tx1"/>
                </a:solidFill>
              </a:defRPr>
            </a:lvl1pPr>
            <a:lvl2pPr marL="450850" indent="-179388">
              <a:buClr>
                <a:srgbClr val="E2001A"/>
              </a:buClr>
              <a:buSzPct val="70000"/>
              <a:buFontTx/>
              <a:buBlip>
                <a:blip r:embed="rId3"/>
              </a:buBlip>
              <a:defRPr sz="1400" b="0" i="1">
                <a:solidFill>
                  <a:srgbClr val="E2001A"/>
                </a:solidFill>
              </a:defRPr>
            </a:lvl2pPr>
            <a:lvl3pPr marL="631825" indent="-180975">
              <a:buClr>
                <a:srgbClr val="E2001A"/>
              </a:buClr>
              <a:buSzPct val="50000"/>
              <a:buFontTx/>
              <a:buBlip>
                <a:blip r:embed="rId3"/>
              </a:buBlip>
              <a:defRPr sz="1100" b="0">
                <a:solidFill>
                  <a:schemeClr val="tx1"/>
                </a:solidFill>
              </a:defRPr>
            </a:lvl3pPr>
            <a:lvl4pPr>
              <a:defRPr sz="1200" b="0">
                <a:solidFill>
                  <a:schemeClr val="tx1"/>
                </a:solidFill>
              </a:defRPr>
            </a:lvl4pPr>
            <a:lvl5pPr>
              <a:defRPr sz="1200" b="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1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lang="fr-FR" sz="8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t>TITRE PRÉSENTATION / SOUS TITRE / DATE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8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2F7C7C1-552F-4DFA-922A-4D00D61EA5F3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1421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griffet.anne\Desktop\veolia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63925" y="1317625"/>
            <a:ext cx="2220913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Espace réservé du contenu 2"/>
          <p:cNvSpPr>
            <a:spLocks noGrp="1"/>
          </p:cNvSpPr>
          <p:nvPr>
            <p:ph sz="half" idx="1"/>
          </p:nvPr>
        </p:nvSpPr>
        <p:spPr>
          <a:xfrm flipH="1" flipV="1">
            <a:off x="201599" y="1501772"/>
            <a:ext cx="8717691" cy="5191965"/>
          </a:xfrm>
          <a:prstGeom prst="round1Rect">
            <a:avLst>
              <a:gd name="adj" fmla="val 8310"/>
            </a:avLst>
          </a:prstGeom>
          <a:blipFill dpi="0" rotWithShape="0">
            <a:blip r:embed="rId3"/>
            <a:srcRect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5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Espace réservé pour une image  18"/>
          <p:cNvSpPr>
            <a:spLocks noGrp="1"/>
          </p:cNvSpPr>
          <p:nvPr>
            <p:ph type="pic" sz="quarter" idx="11"/>
          </p:nvPr>
        </p:nvSpPr>
        <p:spPr>
          <a:xfrm flipH="1" flipV="1">
            <a:off x="201599" y="1502537"/>
            <a:ext cx="8748000" cy="5191200"/>
          </a:xfrm>
          <a:prstGeom prst="round1Rect">
            <a:avLst>
              <a:gd name="adj" fmla="val 7926"/>
            </a:avLst>
          </a:prstGeom>
          <a:blipFill dpi="0" rotWithShape="0">
            <a:blip r:embed="rId3"/>
            <a:srcRect/>
            <a:stretch>
              <a:fillRect/>
            </a:stretch>
          </a:blipFill>
        </p:spPr>
        <p:txBody>
          <a:bodyPr rtlCol="0">
            <a:normAutofit/>
          </a:bodyPr>
          <a:lstStyle>
            <a:lvl1pPr marL="0" indent="0">
              <a:buNone/>
              <a:defRPr sz="5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4"/>
          </p:nvPr>
        </p:nvSpPr>
        <p:spPr>
          <a:xfrm>
            <a:off x="2438396" y="4313059"/>
            <a:ext cx="5971999" cy="1828800"/>
          </a:xfrm>
        </p:spPr>
        <p:txBody>
          <a:bodyPr anchor="b">
            <a:noAutofit/>
          </a:bodyPr>
          <a:lstStyle>
            <a:lvl1pPr algn="r">
              <a:defRPr sz="1600" i="1">
                <a:solidFill>
                  <a:schemeClr val="bg1"/>
                </a:solidFill>
              </a:defRPr>
            </a:lvl1pPr>
            <a:lvl2pPr algn="r">
              <a:defRPr sz="1400" i="1">
                <a:solidFill>
                  <a:schemeClr val="bg1"/>
                </a:solidFill>
              </a:defRPr>
            </a:lvl2pPr>
            <a:lvl3pPr algn="r">
              <a:defRPr sz="1200" i="1">
                <a:solidFill>
                  <a:schemeClr val="bg1"/>
                </a:solidFill>
              </a:defRPr>
            </a:lvl3pPr>
            <a:lvl4pPr algn="r">
              <a:defRPr sz="1100" i="1">
                <a:solidFill>
                  <a:schemeClr val="bg1"/>
                </a:solidFill>
              </a:defRPr>
            </a:lvl4pPr>
            <a:lvl5pPr algn="r">
              <a:defRPr sz="11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599" y="200174"/>
            <a:ext cx="8748000" cy="1217464"/>
          </a:xfrm>
          <a:prstGeom prst="round1Rect">
            <a:avLst>
              <a:gd name="adj" fmla="val 28673"/>
            </a:avLst>
          </a:prstGeom>
          <a:solidFill>
            <a:schemeClr val="accent1"/>
          </a:solidFill>
        </p:spPr>
        <p:txBody>
          <a:bodyPr/>
          <a:lstStyle>
            <a:lvl1pPr algn="l">
              <a:defRPr lang="fr-FR"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4180430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1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sz="quarter" idx="10"/>
          </p:nvPr>
        </p:nvSpPr>
        <p:spPr>
          <a:xfrm>
            <a:off x="4884610" y="2657231"/>
            <a:ext cx="3778303" cy="3574236"/>
          </a:xfrm>
        </p:spPr>
        <p:txBody>
          <a:bodyPr rtlCol="0">
            <a:normAutofit/>
          </a:bodyPr>
          <a:lstStyle>
            <a:lvl1pPr>
              <a:defRPr sz="500"/>
            </a:lvl1pPr>
          </a:lstStyle>
          <a:p>
            <a:pPr lvl="0"/>
            <a:r>
              <a:rPr lang="fr-FR" noProof="0"/>
              <a:t>Cliquez sur l'icône pour ajouter un graphique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1"/>
          </p:nvPr>
        </p:nvSpPr>
        <p:spPr>
          <a:xfrm>
            <a:off x="666480" y="1615178"/>
            <a:ext cx="3524738" cy="914400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200" b="0"/>
            </a:lvl1pPr>
            <a:lvl2pPr marL="265112" indent="0">
              <a:buNone/>
              <a:defRPr sz="1100"/>
            </a:lvl2pPr>
            <a:lvl3pPr marL="801688" indent="0">
              <a:buNone/>
              <a:defRPr sz="9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3" name="Espace réservé du texte 9"/>
          <p:cNvSpPr>
            <a:spLocks noGrp="1"/>
          </p:cNvSpPr>
          <p:nvPr>
            <p:ph type="body" sz="quarter" idx="12"/>
          </p:nvPr>
        </p:nvSpPr>
        <p:spPr>
          <a:xfrm>
            <a:off x="4884610" y="1615178"/>
            <a:ext cx="3524738" cy="914400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200" b="0"/>
            </a:lvl1pPr>
            <a:lvl2pPr marL="265112" indent="0">
              <a:buNone/>
              <a:defRPr sz="1100"/>
            </a:lvl2pPr>
            <a:lvl3pPr marL="801688" indent="0">
              <a:buNone/>
              <a:defRPr sz="9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Espace réservé du graphique 2"/>
          <p:cNvSpPr>
            <a:spLocks noGrp="1"/>
          </p:cNvSpPr>
          <p:nvPr>
            <p:ph type="chart" sz="quarter" idx="13"/>
          </p:nvPr>
        </p:nvSpPr>
        <p:spPr>
          <a:xfrm>
            <a:off x="666480" y="2657231"/>
            <a:ext cx="3202135" cy="3574236"/>
          </a:xfrm>
        </p:spPr>
        <p:txBody>
          <a:bodyPr rtlCol="0">
            <a:normAutofit/>
          </a:bodyPr>
          <a:lstStyle>
            <a:lvl1pPr>
              <a:defRPr sz="500"/>
            </a:lvl1pPr>
          </a:lstStyle>
          <a:p>
            <a:pPr lvl="0"/>
            <a:r>
              <a:rPr lang="fr-FR" noProof="0"/>
              <a:t>Cliquez sur l'icône pour ajouter un graphique</a:t>
            </a:r>
            <a:endParaRPr lang="fr-FR" noProof="0" dirty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 lang="fr-FR" sz="8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r">
              <a:defRPr sz="8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52BD36C-4AA8-487B-A345-DF7E3B462DA1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086219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1930400"/>
            <a:ext cx="3978276" cy="4301067"/>
          </a:xfrm>
          <a:noFill/>
        </p:spPr>
        <p:txBody>
          <a:bodyPr>
            <a:normAutofit/>
          </a:bodyPr>
          <a:lstStyle>
            <a:lvl1pPr marL="179388" indent="-179388">
              <a:buClr>
                <a:srgbClr val="9C9E9F"/>
              </a:buClr>
              <a:buSzPct val="70000"/>
              <a:buFontTx/>
              <a:buBlip>
                <a:blip r:embed="rId2"/>
              </a:buBlip>
              <a:defRPr sz="1800" b="0">
                <a:solidFill>
                  <a:schemeClr val="tx1"/>
                </a:solidFill>
              </a:defRPr>
            </a:lvl1pPr>
            <a:lvl2pPr marL="450850" indent="-179388">
              <a:buClr>
                <a:srgbClr val="E2001A"/>
              </a:buClr>
              <a:buSzPct val="70000"/>
              <a:buFontTx/>
              <a:buBlip>
                <a:blip r:embed="rId3"/>
              </a:buBlip>
              <a:defRPr sz="1400" b="0" i="1">
                <a:solidFill>
                  <a:srgbClr val="E2001A"/>
                </a:solidFill>
              </a:defRPr>
            </a:lvl2pPr>
            <a:lvl3pPr marL="631825" indent="-180975">
              <a:buClr>
                <a:srgbClr val="E2001A"/>
              </a:buClr>
              <a:buSzPct val="50000"/>
              <a:buFontTx/>
              <a:buBlip>
                <a:blip r:embed="rId3"/>
              </a:buBlip>
              <a:defRPr sz="1100" b="0">
                <a:solidFill>
                  <a:schemeClr val="tx1"/>
                </a:solidFill>
              </a:defRPr>
            </a:lvl3pPr>
            <a:lvl4pPr>
              <a:defRPr sz="1200" b="0">
                <a:solidFill>
                  <a:schemeClr val="tx1"/>
                </a:solidFill>
              </a:defRPr>
            </a:lvl4pPr>
            <a:lvl5pPr>
              <a:defRPr sz="1200" b="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1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sz="quarter" idx="10"/>
          </p:nvPr>
        </p:nvSpPr>
        <p:spPr>
          <a:xfrm>
            <a:off x="4767385" y="1930401"/>
            <a:ext cx="3778303" cy="4301066"/>
          </a:xfrm>
        </p:spPr>
        <p:txBody>
          <a:bodyPr rtlCol="0">
            <a:normAutofit/>
          </a:bodyPr>
          <a:lstStyle>
            <a:lvl1pPr>
              <a:defRPr sz="500"/>
            </a:lvl1pPr>
          </a:lstStyle>
          <a:p>
            <a:pPr lvl="0"/>
            <a:r>
              <a:rPr lang="fr-FR" noProof="0"/>
              <a:t>Cliquez sur l'icône pour ajouter un graphique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fr-FR" sz="8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8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5DF7630-208E-4613-8445-A32852D5C9B6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3950592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1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lang="fr-FR" sz="8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8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595393D-CDBC-43E1-9CD9-2F6FF00C0820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6205416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rondir un rectangle avec un coin diagonal 4"/>
          <p:cNvSpPr/>
          <p:nvPr userDrawn="1"/>
        </p:nvSpPr>
        <p:spPr>
          <a:xfrm>
            <a:off x="201613" y="201613"/>
            <a:ext cx="8748712" cy="6492875"/>
          </a:xfrm>
          <a:prstGeom prst="round2DiagRect">
            <a:avLst>
              <a:gd name="adj1" fmla="val 0"/>
              <a:gd name="adj2" fmla="val 5243"/>
            </a:avLst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FR" dirty="0">
              <a:latin typeface="Arial" panose="020B0604020202020204" pitchFamily="34" charset="0"/>
            </a:endParaRPr>
          </a:p>
        </p:txBody>
      </p:sp>
      <p:pic>
        <p:nvPicPr>
          <p:cNvPr id="6" name="Picture 3" descr="C:\Users\griffet.anne\Desktop\veolia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63925" y="15875"/>
            <a:ext cx="2220913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44675" y="2805817"/>
            <a:ext cx="5486400" cy="566738"/>
          </a:xfrm>
          <a:prstGeom prst="rect">
            <a:avLst/>
          </a:prstGeom>
          <a:noFill/>
        </p:spPr>
        <p:txBody>
          <a:bodyPr anchor="b">
            <a:noAutofit/>
          </a:bodyPr>
          <a:lstStyle>
            <a:lvl1pPr marL="0" indent="0" algn="ctr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44675" y="3474156"/>
            <a:ext cx="5486400" cy="804862"/>
          </a:xfrm>
        </p:spPr>
        <p:txBody>
          <a:bodyPr>
            <a:noAutofit/>
          </a:bodyPr>
          <a:lstStyle>
            <a:lvl1pPr marL="0" indent="0" algn="ctr">
              <a:buNone/>
              <a:defRPr sz="1800" i="1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229320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ndir un rectangle à un seul coin 3"/>
          <p:cNvSpPr/>
          <p:nvPr userDrawn="1"/>
        </p:nvSpPr>
        <p:spPr>
          <a:xfrm flipH="1" flipV="1">
            <a:off x="201613" y="1501775"/>
            <a:ext cx="8748712" cy="5192713"/>
          </a:xfrm>
          <a:prstGeom prst="round1Rect">
            <a:avLst>
              <a:gd name="adj" fmla="val 7152"/>
            </a:avLst>
          </a:prstGeom>
          <a:solidFill>
            <a:srgbClr val="58585A"/>
          </a:solidFill>
          <a:ln>
            <a:noFill/>
          </a:ln>
        </p:spPr>
        <p:txBody>
          <a:bodyPr>
            <a:normAutofit/>
          </a:bodyPr>
          <a:lstStyle/>
          <a:p>
            <a:pPr marL="180975" indent="-180975">
              <a:spcBef>
                <a:spcPct val="20000"/>
              </a:spcBef>
              <a:buClr>
                <a:schemeClr val="tx2"/>
              </a:buClr>
              <a:buSzPct val="60000"/>
              <a:buFont typeface="Courier New" panose="02070309020205020404" pitchFamily="49" charset="0"/>
              <a:buChar char="o"/>
              <a:defRPr/>
            </a:pPr>
            <a:endParaRPr lang="fr-FR" sz="2400" dirty="0">
              <a:latin typeface="Arial" panose="020B0604020202020204" pitchFamily="34" charset="0"/>
            </a:endParaRPr>
          </a:p>
        </p:txBody>
      </p:sp>
      <p:pic>
        <p:nvPicPr>
          <p:cNvPr id="5" name="Picture 3" descr="C:\Users\griffet.anne\Desktop\veolia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63925" y="1317625"/>
            <a:ext cx="2220913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201600" y="1501775"/>
            <a:ext cx="8718550" cy="5191963"/>
          </a:xfrm>
        </p:spPr>
        <p:txBody>
          <a:bodyPr anchor="ctr">
            <a:normAutofit/>
          </a:bodyPr>
          <a:lstStyle>
            <a:lvl1pPr marL="269875" indent="0" algn="l">
              <a:buNone/>
              <a:defRPr sz="2000" i="1">
                <a:solidFill>
                  <a:schemeClr val="bg1"/>
                </a:solidFill>
              </a:defRPr>
            </a:lvl1pPr>
            <a:lvl2pPr marL="457200" indent="0" algn="l">
              <a:buNone/>
              <a:defRPr sz="1800" i="1">
                <a:solidFill>
                  <a:schemeClr val="bg1"/>
                </a:solidFill>
              </a:defRPr>
            </a:lvl2pPr>
            <a:lvl3pPr marL="914400" indent="0" algn="l">
              <a:buNone/>
              <a:defRPr sz="1600" i="1">
                <a:solidFill>
                  <a:schemeClr val="bg1"/>
                </a:solidFill>
              </a:defRPr>
            </a:lvl3pPr>
            <a:lvl4pPr marL="1371600" indent="0" algn="l">
              <a:buNone/>
              <a:defRPr sz="1400" i="1">
                <a:solidFill>
                  <a:schemeClr val="bg1"/>
                </a:solidFill>
              </a:defRPr>
            </a:lvl4pPr>
            <a:lvl5pPr marL="1828800" indent="0" algn="l">
              <a:buNone/>
              <a:defRPr sz="14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599" y="200174"/>
            <a:ext cx="8748000" cy="1217464"/>
          </a:xfrm>
          <a:prstGeom prst="round1Rect">
            <a:avLst>
              <a:gd name="adj" fmla="val 28673"/>
            </a:avLst>
          </a:prstGeom>
          <a:solidFill>
            <a:schemeClr val="bg2"/>
          </a:solidFill>
        </p:spPr>
        <p:txBody>
          <a:bodyPr/>
          <a:lstStyle>
            <a:lvl1pPr algn="l">
              <a:defRPr lang="fr-FR"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0EEA48D-AD01-4A0E-A32D-0240917FE2F0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980208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griffet.anne\Desktop\veolia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63925" y="1317625"/>
            <a:ext cx="2220913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Espace réservé du contenu 2"/>
          <p:cNvSpPr>
            <a:spLocks noGrp="1"/>
          </p:cNvSpPr>
          <p:nvPr>
            <p:ph sz="half" idx="1"/>
          </p:nvPr>
        </p:nvSpPr>
        <p:spPr>
          <a:xfrm flipH="1" flipV="1">
            <a:off x="201599" y="1501772"/>
            <a:ext cx="8717691" cy="5191965"/>
          </a:xfrm>
          <a:prstGeom prst="round1Rect">
            <a:avLst>
              <a:gd name="adj" fmla="val 8310"/>
            </a:avLst>
          </a:prstGeom>
          <a:blipFill dpi="0" rotWithShape="0">
            <a:blip r:embed="rId3"/>
            <a:srcRect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5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Espace réservé pour une image  18"/>
          <p:cNvSpPr>
            <a:spLocks noGrp="1"/>
          </p:cNvSpPr>
          <p:nvPr>
            <p:ph type="pic" sz="quarter" idx="11"/>
          </p:nvPr>
        </p:nvSpPr>
        <p:spPr>
          <a:xfrm flipH="1" flipV="1">
            <a:off x="201599" y="1502537"/>
            <a:ext cx="8748000" cy="5191200"/>
          </a:xfrm>
          <a:prstGeom prst="round1Rect">
            <a:avLst>
              <a:gd name="adj" fmla="val 7926"/>
            </a:avLst>
          </a:prstGeom>
          <a:blipFill dpi="0" rotWithShape="0">
            <a:blip r:embed="rId3"/>
            <a:srcRect/>
            <a:stretch>
              <a:fillRect/>
            </a:stretch>
          </a:blipFill>
        </p:spPr>
        <p:txBody>
          <a:bodyPr rtlCol="0">
            <a:normAutofit/>
          </a:bodyPr>
          <a:lstStyle>
            <a:lvl1pPr marL="0" indent="0">
              <a:buNone/>
              <a:defRPr sz="5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4"/>
          </p:nvPr>
        </p:nvSpPr>
        <p:spPr>
          <a:xfrm>
            <a:off x="2438396" y="4313059"/>
            <a:ext cx="5971999" cy="1828800"/>
          </a:xfrm>
        </p:spPr>
        <p:txBody>
          <a:bodyPr anchor="b">
            <a:noAutofit/>
          </a:bodyPr>
          <a:lstStyle>
            <a:lvl1pPr algn="r">
              <a:defRPr sz="1600" i="1">
                <a:solidFill>
                  <a:schemeClr val="bg1"/>
                </a:solidFill>
              </a:defRPr>
            </a:lvl1pPr>
            <a:lvl2pPr algn="r">
              <a:defRPr sz="1400" i="1">
                <a:solidFill>
                  <a:schemeClr val="bg1"/>
                </a:solidFill>
              </a:defRPr>
            </a:lvl2pPr>
            <a:lvl3pPr algn="r">
              <a:defRPr sz="1200" i="1">
                <a:solidFill>
                  <a:schemeClr val="bg1"/>
                </a:solidFill>
              </a:defRPr>
            </a:lvl3pPr>
            <a:lvl4pPr algn="r">
              <a:defRPr sz="1100" i="1">
                <a:solidFill>
                  <a:schemeClr val="bg1"/>
                </a:solidFill>
              </a:defRPr>
            </a:lvl4pPr>
            <a:lvl5pPr algn="r">
              <a:defRPr sz="11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599" y="200174"/>
            <a:ext cx="8748000" cy="1217464"/>
          </a:xfrm>
          <a:prstGeom prst="round1Rect">
            <a:avLst>
              <a:gd name="adj" fmla="val 28673"/>
            </a:avLst>
          </a:prstGeom>
          <a:solidFill>
            <a:schemeClr val="bg2"/>
          </a:solidFill>
        </p:spPr>
        <p:txBody>
          <a:bodyPr/>
          <a:lstStyle>
            <a:lvl1pPr algn="l">
              <a:defRPr lang="fr-FR"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3811520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ce réservé pour une image  18"/>
          <p:cNvSpPr>
            <a:spLocks noGrp="1"/>
          </p:cNvSpPr>
          <p:nvPr>
            <p:ph type="pic" sz="quarter" idx="11"/>
          </p:nvPr>
        </p:nvSpPr>
        <p:spPr>
          <a:xfrm flipH="1" flipV="1">
            <a:off x="201599" y="1266090"/>
            <a:ext cx="4888799" cy="4861318"/>
          </a:xfrm>
          <a:prstGeom prst="round1Rect">
            <a:avLst>
              <a:gd name="adj" fmla="val 4915"/>
            </a:avLst>
          </a:prstGeom>
          <a:blipFill dpi="0" rotWithShape="0">
            <a:blip r:embed="rId2"/>
            <a:srcRect/>
            <a:stretch>
              <a:fillRect/>
            </a:stretch>
          </a:blipFill>
        </p:spPr>
        <p:txBody>
          <a:bodyPr rtlCol="0">
            <a:normAutofit/>
          </a:bodyPr>
          <a:lstStyle>
            <a:lvl1pPr marL="0" indent="0">
              <a:buNone/>
              <a:defRPr sz="5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quarter" idx="10"/>
          </p:nvPr>
        </p:nvSpPr>
        <p:spPr>
          <a:xfrm>
            <a:off x="5187600" y="1275740"/>
            <a:ext cx="3762000" cy="4851521"/>
          </a:xfrm>
          <a:solidFill>
            <a:srgbClr val="00AEC7"/>
          </a:solidFill>
        </p:spPr>
        <p:txBody>
          <a:bodyPr anchor="ctr">
            <a:noAutofit/>
          </a:bodyPr>
          <a:lstStyle>
            <a:lvl1pPr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defRPr lang="fr-FR" sz="16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defRPr lang="fr-FR" sz="12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defRPr lang="fr-FR" sz="12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algn="l" defTabSz="457200" rtl="0" eaLnBrk="1" latinLnBrk="0" hangingPunct="1">
              <a:spcBef>
                <a:spcPct val="20000"/>
              </a:spcBef>
              <a:defRPr lang="fr-FR" sz="12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algn="l" defTabSz="457200" rtl="0" eaLnBrk="1" latinLnBrk="0" hangingPunct="1">
              <a:spcBef>
                <a:spcPct val="20000"/>
              </a:spcBef>
              <a:defRPr lang="fr-FR" sz="1200" b="1" kern="120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8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1Rect">
            <a:avLst>
              <a:gd name="adj" fmla="val 50000"/>
            </a:avLst>
          </a:prstGeom>
          <a:solidFill>
            <a:schemeClr val="bg2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887F3-0777-4CCB-8C52-6D3DB975665F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955958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599" y="1930400"/>
            <a:ext cx="7936089" cy="4301067"/>
          </a:xfrm>
          <a:noFill/>
        </p:spPr>
        <p:txBody>
          <a:bodyPr>
            <a:normAutofit/>
          </a:bodyPr>
          <a:lstStyle>
            <a:lvl1pPr marL="179388" indent="-179388">
              <a:buClr>
                <a:srgbClr val="9C9E9F"/>
              </a:buClr>
              <a:buSzPct val="70000"/>
              <a:buFontTx/>
              <a:buBlip>
                <a:blip r:embed="rId2"/>
              </a:buBlip>
              <a:defRPr sz="1800" b="0">
                <a:solidFill>
                  <a:schemeClr val="tx1"/>
                </a:solidFill>
              </a:defRPr>
            </a:lvl1pPr>
            <a:lvl2pPr marL="450850" indent="-179388">
              <a:buClr>
                <a:srgbClr val="E2001A"/>
              </a:buClr>
              <a:buSzPct val="70000"/>
              <a:buFontTx/>
              <a:buBlip>
                <a:blip r:embed="rId3"/>
              </a:buBlip>
              <a:defRPr sz="1400" b="0" i="1">
                <a:solidFill>
                  <a:srgbClr val="E2001A"/>
                </a:solidFill>
              </a:defRPr>
            </a:lvl2pPr>
            <a:lvl3pPr marL="631825" indent="-180975">
              <a:buClr>
                <a:srgbClr val="E2001A"/>
              </a:buClr>
              <a:buSzPct val="50000"/>
              <a:buFontTx/>
              <a:buBlip>
                <a:blip r:embed="rId3"/>
              </a:buBlip>
              <a:defRPr sz="1100" b="0">
                <a:solidFill>
                  <a:schemeClr val="tx1"/>
                </a:solidFill>
              </a:defRPr>
            </a:lvl3pPr>
            <a:lvl4pPr>
              <a:defRPr sz="1200" b="0">
                <a:solidFill>
                  <a:schemeClr val="tx1"/>
                </a:solidFill>
              </a:defRPr>
            </a:lvl4pPr>
            <a:lvl5pPr>
              <a:defRPr sz="1200" b="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bg2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C09D2-E634-4FF5-A7F0-0B36AB429C4F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5419541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bg2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sz="quarter" idx="10"/>
          </p:nvPr>
        </p:nvSpPr>
        <p:spPr>
          <a:xfrm>
            <a:off x="4884610" y="2657231"/>
            <a:ext cx="3778303" cy="3574236"/>
          </a:xfrm>
        </p:spPr>
        <p:txBody>
          <a:bodyPr rtlCol="0">
            <a:normAutofit/>
          </a:bodyPr>
          <a:lstStyle>
            <a:lvl1pPr>
              <a:defRPr sz="600"/>
            </a:lvl1pPr>
          </a:lstStyle>
          <a:p>
            <a:pPr lvl="0"/>
            <a:r>
              <a:rPr lang="fr-FR" noProof="0"/>
              <a:t>Cliquez sur l'icône pour ajouter un graphique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1"/>
          </p:nvPr>
        </p:nvSpPr>
        <p:spPr>
          <a:xfrm>
            <a:off x="666480" y="1615178"/>
            <a:ext cx="3524738" cy="914400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200" b="0"/>
            </a:lvl1pPr>
            <a:lvl2pPr marL="265112" indent="0">
              <a:buNone/>
              <a:defRPr sz="1100"/>
            </a:lvl2pPr>
            <a:lvl3pPr marL="801688" indent="0">
              <a:buNone/>
              <a:defRPr sz="9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3" name="Espace réservé du texte 9"/>
          <p:cNvSpPr>
            <a:spLocks noGrp="1"/>
          </p:cNvSpPr>
          <p:nvPr>
            <p:ph type="body" sz="quarter" idx="12"/>
          </p:nvPr>
        </p:nvSpPr>
        <p:spPr>
          <a:xfrm>
            <a:off x="4884610" y="1615178"/>
            <a:ext cx="3524738" cy="914400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200" b="0"/>
            </a:lvl1pPr>
            <a:lvl2pPr marL="265112" indent="0">
              <a:buNone/>
              <a:defRPr sz="1100"/>
            </a:lvl2pPr>
            <a:lvl3pPr marL="801688" indent="0">
              <a:buNone/>
              <a:defRPr sz="9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Espace réservé du graphique 2"/>
          <p:cNvSpPr>
            <a:spLocks noGrp="1"/>
          </p:cNvSpPr>
          <p:nvPr>
            <p:ph type="chart" sz="quarter" idx="13"/>
          </p:nvPr>
        </p:nvSpPr>
        <p:spPr>
          <a:xfrm>
            <a:off x="666480" y="2657231"/>
            <a:ext cx="3202135" cy="3574236"/>
          </a:xfrm>
        </p:spPr>
        <p:txBody>
          <a:bodyPr rtlCol="0">
            <a:normAutofit/>
          </a:bodyPr>
          <a:lstStyle>
            <a:lvl1pPr>
              <a:defRPr sz="600"/>
            </a:lvl1pPr>
          </a:lstStyle>
          <a:p>
            <a:pPr lvl="0"/>
            <a:r>
              <a:rPr lang="fr-FR" noProof="0"/>
              <a:t>Cliquez sur l'icône pour ajouter un graphique</a:t>
            </a:r>
            <a:endParaRPr lang="fr-FR" noProof="0" dirty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1DBE1-C90E-48C3-B4FF-CEDCBBC7F3AC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3133275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1930400"/>
            <a:ext cx="3978276" cy="4301067"/>
          </a:xfrm>
          <a:noFill/>
        </p:spPr>
        <p:txBody>
          <a:bodyPr>
            <a:normAutofit/>
          </a:bodyPr>
          <a:lstStyle>
            <a:lvl1pPr marL="179388" indent="-179388">
              <a:buClr>
                <a:srgbClr val="9C9E9F"/>
              </a:buClr>
              <a:buSzPct val="70000"/>
              <a:buFontTx/>
              <a:buBlip>
                <a:blip r:embed="rId2"/>
              </a:buBlip>
              <a:defRPr sz="1800" b="0">
                <a:solidFill>
                  <a:schemeClr val="tx1"/>
                </a:solidFill>
              </a:defRPr>
            </a:lvl1pPr>
            <a:lvl2pPr marL="450850" indent="-179388">
              <a:buClr>
                <a:srgbClr val="E2001A"/>
              </a:buClr>
              <a:buSzPct val="70000"/>
              <a:buFontTx/>
              <a:buBlip>
                <a:blip r:embed="rId3"/>
              </a:buBlip>
              <a:defRPr sz="1400" b="0" i="1">
                <a:solidFill>
                  <a:srgbClr val="E2001A"/>
                </a:solidFill>
              </a:defRPr>
            </a:lvl2pPr>
            <a:lvl3pPr marL="631825" indent="-180975">
              <a:buClr>
                <a:srgbClr val="E2001A"/>
              </a:buClr>
              <a:buSzPct val="50000"/>
              <a:buFontTx/>
              <a:buBlip>
                <a:blip r:embed="rId3"/>
              </a:buBlip>
              <a:defRPr sz="1100" b="0">
                <a:solidFill>
                  <a:schemeClr val="tx1"/>
                </a:solidFill>
              </a:defRPr>
            </a:lvl3pPr>
            <a:lvl4pPr>
              <a:defRPr sz="1200" b="0">
                <a:solidFill>
                  <a:schemeClr val="tx1"/>
                </a:solidFill>
              </a:defRPr>
            </a:lvl4pPr>
            <a:lvl5pPr>
              <a:defRPr sz="1200" b="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bg2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sz="quarter" idx="10"/>
          </p:nvPr>
        </p:nvSpPr>
        <p:spPr>
          <a:xfrm>
            <a:off x="4767385" y="1930401"/>
            <a:ext cx="3778303" cy="4301066"/>
          </a:xfrm>
        </p:spPr>
        <p:txBody>
          <a:bodyPr rtlCol="0">
            <a:normAutofit/>
          </a:bodyPr>
          <a:lstStyle>
            <a:lvl1pPr>
              <a:defRPr sz="500"/>
            </a:lvl1pPr>
          </a:lstStyle>
          <a:p>
            <a:pPr lvl="0"/>
            <a:r>
              <a:rPr lang="fr-FR" noProof="0"/>
              <a:t>Cliquez sur l'icône pour ajouter un graphique</a:t>
            </a:r>
            <a:endParaRPr lang="fr-FR" noProof="0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DABE9-7B52-4CCB-BD28-F0A67D3A61BB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1664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ce réservé pour une image  18"/>
          <p:cNvSpPr>
            <a:spLocks noGrp="1"/>
          </p:cNvSpPr>
          <p:nvPr>
            <p:ph type="pic" sz="quarter" idx="11"/>
          </p:nvPr>
        </p:nvSpPr>
        <p:spPr>
          <a:xfrm flipH="1" flipV="1">
            <a:off x="201599" y="1266090"/>
            <a:ext cx="4888799" cy="4861318"/>
          </a:xfrm>
          <a:prstGeom prst="round1Rect">
            <a:avLst>
              <a:gd name="adj" fmla="val 4915"/>
            </a:avLst>
          </a:prstGeom>
          <a:blipFill dpi="0" rotWithShape="0">
            <a:blip r:embed="rId2"/>
            <a:srcRect/>
            <a:stretch>
              <a:fillRect/>
            </a:stretch>
          </a:blipFill>
        </p:spPr>
        <p:txBody>
          <a:bodyPr rtlCol="0">
            <a:normAutofit/>
          </a:bodyPr>
          <a:lstStyle>
            <a:lvl1pPr marL="0" indent="0">
              <a:buNone/>
              <a:defRPr sz="5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quarter" idx="10"/>
          </p:nvPr>
        </p:nvSpPr>
        <p:spPr>
          <a:xfrm>
            <a:off x="5187600" y="1275740"/>
            <a:ext cx="3762000" cy="4851521"/>
          </a:xfrm>
          <a:solidFill>
            <a:srgbClr val="00AEC7"/>
          </a:solidFill>
        </p:spPr>
        <p:txBody>
          <a:bodyPr anchor="ctr">
            <a:noAutofit/>
          </a:bodyPr>
          <a:lstStyle>
            <a:lvl1pPr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defRPr lang="fr-FR" sz="16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defRPr lang="fr-FR" sz="12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defRPr lang="fr-FR" sz="12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algn="l" defTabSz="457200" rtl="0" eaLnBrk="1" latinLnBrk="0" hangingPunct="1">
              <a:spcBef>
                <a:spcPct val="20000"/>
              </a:spcBef>
              <a:defRPr lang="fr-FR" sz="12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algn="l" defTabSz="457200" rtl="0" eaLnBrk="1" latinLnBrk="0" hangingPunct="1">
              <a:spcBef>
                <a:spcPct val="20000"/>
              </a:spcBef>
              <a:defRPr lang="fr-FR" sz="1200" b="1" kern="120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8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1Rect">
            <a:avLst>
              <a:gd name="adj" fmla="val 50000"/>
            </a:avLst>
          </a:prstGeom>
          <a:solidFill>
            <a:schemeClr val="accent1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fr-FR" sz="8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r">
              <a:defRPr sz="8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1628B8F-3BDF-4F65-8EB0-53478624FDB2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9358458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bg2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AAF1B-946A-4BF9-BD66-5AA3E9E202EF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75281330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rondir un rectangle avec un coin diagonal 4"/>
          <p:cNvSpPr/>
          <p:nvPr userDrawn="1"/>
        </p:nvSpPr>
        <p:spPr>
          <a:xfrm>
            <a:off x="201613" y="201613"/>
            <a:ext cx="8748712" cy="6492875"/>
          </a:xfrm>
          <a:prstGeom prst="round2DiagRect">
            <a:avLst>
              <a:gd name="adj1" fmla="val 0"/>
              <a:gd name="adj2" fmla="val 5243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FR" dirty="0">
              <a:latin typeface="Arial" panose="020B0604020202020204" pitchFamily="34" charset="0"/>
            </a:endParaRPr>
          </a:p>
        </p:txBody>
      </p:sp>
      <p:pic>
        <p:nvPicPr>
          <p:cNvPr id="6" name="Picture 3" descr="C:\Users\griffet.anne\Desktop\veolia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63925" y="15875"/>
            <a:ext cx="2220913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44675" y="2805817"/>
            <a:ext cx="5486400" cy="566738"/>
          </a:xfrm>
          <a:prstGeom prst="rect">
            <a:avLst/>
          </a:prstGeom>
          <a:noFill/>
        </p:spPr>
        <p:txBody>
          <a:bodyPr anchor="b">
            <a:noAutofit/>
          </a:bodyPr>
          <a:lstStyle>
            <a:lvl1pPr marL="0" indent="0" algn="ctr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44675" y="3474156"/>
            <a:ext cx="5486400" cy="804862"/>
          </a:xfrm>
        </p:spPr>
        <p:txBody>
          <a:bodyPr>
            <a:noAutofit/>
          </a:bodyPr>
          <a:lstStyle>
            <a:lvl1pPr marL="0" indent="0" algn="ctr">
              <a:buNone/>
              <a:defRPr sz="1800" i="1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2255696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ndir un rectangle à un seul coin 3"/>
          <p:cNvSpPr/>
          <p:nvPr userDrawn="1"/>
        </p:nvSpPr>
        <p:spPr>
          <a:xfrm flipH="1" flipV="1">
            <a:off x="201613" y="1501775"/>
            <a:ext cx="8748712" cy="5192713"/>
          </a:xfrm>
          <a:prstGeom prst="round1Rect">
            <a:avLst>
              <a:gd name="adj" fmla="val 7152"/>
            </a:avLst>
          </a:prstGeom>
          <a:solidFill>
            <a:srgbClr val="58585A"/>
          </a:solidFill>
          <a:ln>
            <a:noFill/>
          </a:ln>
        </p:spPr>
        <p:txBody>
          <a:bodyPr>
            <a:normAutofit/>
          </a:bodyPr>
          <a:lstStyle/>
          <a:p>
            <a:pPr marL="180975" indent="-180975">
              <a:spcBef>
                <a:spcPct val="20000"/>
              </a:spcBef>
              <a:buClr>
                <a:schemeClr val="tx2"/>
              </a:buClr>
              <a:buSzPct val="60000"/>
              <a:buFont typeface="Courier New" panose="02070309020205020404" pitchFamily="49" charset="0"/>
              <a:buChar char="o"/>
              <a:defRPr/>
            </a:pPr>
            <a:endParaRPr lang="fr-FR" sz="2400" dirty="0">
              <a:latin typeface="Arial" panose="020B0604020202020204" pitchFamily="34" charset="0"/>
            </a:endParaRPr>
          </a:p>
        </p:txBody>
      </p:sp>
      <p:pic>
        <p:nvPicPr>
          <p:cNvPr id="5" name="Picture 3" descr="C:\Users\griffet.anne\Desktop\veolia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63925" y="1317625"/>
            <a:ext cx="2220913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201600" y="1501775"/>
            <a:ext cx="8718550" cy="5191963"/>
          </a:xfrm>
        </p:spPr>
        <p:txBody>
          <a:bodyPr anchor="ctr">
            <a:normAutofit/>
          </a:bodyPr>
          <a:lstStyle>
            <a:lvl1pPr marL="269875" indent="0" algn="l">
              <a:buNone/>
              <a:defRPr sz="2000" i="1">
                <a:solidFill>
                  <a:schemeClr val="bg1"/>
                </a:solidFill>
              </a:defRPr>
            </a:lvl1pPr>
            <a:lvl2pPr marL="457200" indent="0" algn="l">
              <a:buNone/>
              <a:defRPr sz="1800" i="1">
                <a:solidFill>
                  <a:schemeClr val="bg1"/>
                </a:solidFill>
              </a:defRPr>
            </a:lvl2pPr>
            <a:lvl3pPr marL="914400" indent="0" algn="l">
              <a:buNone/>
              <a:defRPr sz="1600" i="1">
                <a:solidFill>
                  <a:schemeClr val="bg1"/>
                </a:solidFill>
              </a:defRPr>
            </a:lvl3pPr>
            <a:lvl4pPr marL="1371600" indent="0" algn="l">
              <a:buNone/>
              <a:defRPr sz="1400" i="1">
                <a:solidFill>
                  <a:schemeClr val="bg1"/>
                </a:solidFill>
              </a:defRPr>
            </a:lvl4pPr>
            <a:lvl5pPr marL="1828800" indent="0" algn="l">
              <a:buNone/>
              <a:defRPr sz="14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599" y="200174"/>
            <a:ext cx="8748000" cy="1217464"/>
          </a:xfrm>
          <a:prstGeom prst="round1Rect">
            <a:avLst>
              <a:gd name="adj" fmla="val 28673"/>
            </a:avLst>
          </a:prstGeom>
          <a:solidFill>
            <a:schemeClr val="accent2"/>
          </a:solidFill>
        </p:spPr>
        <p:txBody>
          <a:bodyPr/>
          <a:lstStyle>
            <a:lvl1pPr algn="l">
              <a:defRPr lang="fr-FR"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BAAD960-A440-421D-8008-D0DD2F2A8EEC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6300905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griffet.anne\Desktop\veolia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63925" y="1317625"/>
            <a:ext cx="2220913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Espace réservé du contenu 2"/>
          <p:cNvSpPr>
            <a:spLocks noGrp="1"/>
          </p:cNvSpPr>
          <p:nvPr>
            <p:ph sz="half" idx="1"/>
          </p:nvPr>
        </p:nvSpPr>
        <p:spPr>
          <a:xfrm flipH="1" flipV="1">
            <a:off x="201599" y="1501772"/>
            <a:ext cx="8717691" cy="5191965"/>
          </a:xfrm>
          <a:prstGeom prst="round1Rect">
            <a:avLst>
              <a:gd name="adj" fmla="val 8310"/>
            </a:avLst>
          </a:prstGeom>
          <a:blipFill dpi="0" rotWithShape="0">
            <a:blip r:embed="rId3"/>
            <a:srcRect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5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Espace réservé pour une image  18"/>
          <p:cNvSpPr>
            <a:spLocks noGrp="1"/>
          </p:cNvSpPr>
          <p:nvPr>
            <p:ph type="pic" sz="quarter" idx="11"/>
          </p:nvPr>
        </p:nvSpPr>
        <p:spPr>
          <a:xfrm flipH="1" flipV="1">
            <a:off x="201599" y="1502537"/>
            <a:ext cx="8748000" cy="5191200"/>
          </a:xfrm>
          <a:prstGeom prst="round1Rect">
            <a:avLst>
              <a:gd name="adj" fmla="val 7926"/>
            </a:avLst>
          </a:prstGeom>
          <a:blipFill dpi="0" rotWithShape="0">
            <a:blip r:embed="rId3"/>
            <a:srcRect/>
            <a:stretch>
              <a:fillRect/>
            </a:stretch>
          </a:blipFill>
        </p:spPr>
        <p:txBody>
          <a:bodyPr rtlCol="0">
            <a:normAutofit/>
          </a:bodyPr>
          <a:lstStyle>
            <a:lvl1pPr marL="0" indent="0">
              <a:buNone/>
              <a:defRPr sz="5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4"/>
          </p:nvPr>
        </p:nvSpPr>
        <p:spPr>
          <a:xfrm>
            <a:off x="2438396" y="4313059"/>
            <a:ext cx="5971999" cy="1828800"/>
          </a:xfrm>
        </p:spPr>
        <p:txBody>
          <a:bodyPr anchor="b">
            <a:noAutofit/>
          </a:bodyPr>
          <a:lstStyle>
            <a:lvl1pPr algn="r">
              <a:defRPr sz="1600" i="1">
                <a:solidFill>
                  <a:schemeClr val="bg1"/>
                </a:solidFill>
              </a:defRPr>
            </a:lvl1pPr>
            <a:lvl2pPr algn="r">
              <a:defRPr sz="1400" i="1">
                <a:solidFill>
                  <a:schemeClr val="bg1"/>
                </a:solidFill>
              </a:defRPr>
            </a:lvl2pPr>
            <a:lvl3pPr algn="r">
              <a:defRPr sz="1200" i="1">
                <a:solidFill>
                  <a:schemeClr val="bg1"/>
                </a:solidFill>
              </a:defRPr>
            </a:lvl3pPr>
            <a:lvl4pPr algn="r">
              <a:defRPr sz="1100" i="1">
                <a:solidFill>
                  <a:schemeClr val="bg1"/>
                </a:solidFill>
              </a:defRPr>
            </a:lvl4pPr>
            <a:lvl5pPr algn="r">
              <a:defRPr sz="11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599" y="200174"/>
            <a:ext cx="8748000" cy="1217464"/>
          </a:xfrm>
          <a:prstGeom prst="round1Rect">
            <a:avLst>
              <a:gd name="adj" fmla="val 28673"/>
            </a:avLst>
          </a:prstGeom>
          <a:solidFill>
            <a:schemeClr val="accent2"/>
          </a:solidFill>
        </p:spPr>
        <p:txBody>
          <a:bodyPr/>
          <a:lstStyle>
            <a:lvl1pPr algn="l">
              <a:defRPr lang="fr-FR"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933644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ce réservé pour une image  18"/>
          <p:cNvSpPr>
            <a:spLocks noGrp="1"/>
          </p:cNvSpPr>
          <p:nvPr>
            <p:ph type="pic" sz="quarter" idx="11"/>
          </p:nvPr>
        </p:nvSpPr>
        <p:spPr>
          <a:xfrm flipH="1" flipV="1">
            <a:off x="201599" y="1266090"/>
            <a:ext cx="4888799" cy="4861318"/>
          </a:xfrm>
          <a:prstGeom prst="round1Rect">
            <a:avLst>
              <a:gd name="adj" fmla="val 4915"/>
            </a:avLst>
          </a:prstGeom>
          <a:blipFill dpi="0" rotWithShape="0">
            <a:blip r:embed="rId2"/>
            <a:srcRect/>
            <a:stretch>
              <a:fillRect/>
            </a:stretch>
          </a:blipFill>
        </p:spPr>
        <p:txBody>
          <a:bodyPr rtlCol="0">
            <a:normAutofit/>
          </a:bodyPr>
          <a:lstStyle>
            <a:lvl1pPr marL="0" indent="0">
              <a:buNone/>
              <a:defRPr sz="5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quarter" idx="10"/>
          </p:nvPr>
        </p:nvSpPr>
        <p:spPr>
          <a:xfrm>
            <a:off x="5187600" y="1275740"/>
            <a:ext cx="3762000" cy="4851521"/>
          </a:xfrm>
          <a:solidFill>
            <a:srgbClr val="00AEC7"/>
          </a:solidFill>
        </p:spPr>
        <p:txBody>
          <a:bodyPr anchor="ctr">
            <a:noAutofit/>
          </a:bodyPr>
          <a:lstStyle>
            <a:lvl1pPr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defRPr lang="fr-FR" sz="16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defRPr lang="fr-FR" sz="12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defRPr lang="fr-FR" sz="12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algn="l" defTabSz="457200" rtl="0" eaLnBrk="1" latinLnBrk="0" hangingPunct="1">
              <a:spcBef>
                <a:spcPct val="20000"/>
              </a:spcBef>
              <a:defRPr lang="fr-FR" sz="12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algn="l" defTabSz="457200" rtl="0" eaLnBrk="1" latinLnBrk="0" hangingPunct="1">
              <a:spcBef>
                <a:spcPct val="20000"/>
              </a:spcBef>
              <a:defRPr lang="fr-FR" sz="1200" b="1" kern="120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8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1Rect">
            <a:avLst>
              <a:gd name="adj" fmla="val 50000"/>
            </a:avLst>
          </a:prstGeom>
          <a:solidFill>
            <a:schemeClr val="accent2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69CFB-4925-4A10-948F-E25C48FDF314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73107810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599" y="1930400"/>
            <a:ext cx="7936089" cy="4301067"/>
          </a:xfrm>
          <a:noFill/>
        </p:spPr>
        <p:txBody>
          <a:bodyPr>
            <a:normAutofit/>
          </a:bodyPr>
          <a:lstStyle>
            <a:lvl1pPr marL="179388" indent="-179388">
              <a:buClr>
                <a:srgbClr val="9C9E9F"/>
              </a:buClr>
              <a:buSzPct val="70000"/>
              <a:buFontTx/>
              <a:buBlip>
                <a:blip r:embed="rId2"/>
              </a:buBlip>
              <a:defRPr sz="2000" b="0">
                <a:solidFill>
                  <a:schemeClr val="tx1"/>
                </a:solidFill>
              </a:defRPr>
            </a:lvl1pPr>
            <a:lvl2pPr marL="450850" indent="-179388">
              <a:buClr>
                <a:srgbClr val="E2001A"/>
              </a:buClr>
              <a:buSzPct val="70000"/>
              <a:buFontTx/>
              <a:buBlip>
                <a:blip r:embed="rId3"/>
              </a:buBlip>
              <a:defRPr sz="1600" b="0" i="1">
                <a:solidFill>
                  <a:srgbClr val="E2001A"/>
                </a:solidFill>
              </a:defRPr>
            </a:lvl2pPr>
            <a:lvl3pPr marL="631825" indent="-180975">
              <a:buClr>
                <a:srgbClr val="E2001A"/>
              </a:buClr>
              <a:buSzPct val="50000"/>
              <a:buFontTx/>
              <a:buBlip>
                <a:blip r:embed="rId3"/>
              </a:buBlip>
              <a:defRPr sz="1200" b="0">
                <a:solidFill>
                  <a:schemeClr val="tx1"/>
                </a:solidFill>
              </a:defRPr>
            </a:lvl3pPr>
            <a:lvl4pPr>
              <a:defRPr sz="1400" b="0">
                <a:solidFill>
                  <a:schemeClr val="tx1"/>
                </a:solidFill>
              </a:defRPr>
            </a:lvl4pPr>
            <a:lvl5pPr>
              <a:defRPr sz="1400" b="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2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DFE0E-7E29-44FB-9584-4BBB34EC4321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8199749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2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sz="quarter" idx="10"/>
          </p:nvPr>
        </p:nvSpPr>
        <p:spPr>
          <a:xfrm>
            <a:off x="4884610" y="2657231"/>
            <a:ext cx="3778303" cy="3574236"/>
          </a:xfrm>
        </p:spPr>
        <p:txBody>
          <a:bodyPr rtlCol="0">
            <a:normAutofit/>
          </a:bodyPr>
          <a:lstStyle/>
          <a:p>
            <a:pPr lvl="0"/>
            <a:r>
              <a:rPr lang="fr-FR" noProof="0"/>
              <a:t>Cliquez sur l'icône pour ajouter un graphique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1"/>
          </p:nvPr>
        </p:nvSpPr>
        <p:spPr>
          <a:xfrm>
            <a:off x="666480" y="1615178"/>
            <a:ext cx="3524738" cy="914400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200" b="0"/>
            </a:lvl1pPr>
            <a:lvl2pPr marL="265112" indent="0">
              <a:buNone/>
              <a:defRPr sz="1100"/>
            </a:lvl2pPr>
            <a:lvl3pPr marL="801688" indent="0">
              <a:buNone/>
              <a:defRPr sz="9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3" name="Espace réservé du texte 9"/>
          <p:cNvSpPr>
            <a:spLocks noGrp="1"/>
          </p:cNvSpPr>
          <p:nvPr>
            <p:ph type="body" sz="quarter" idx="12"/>
          </p:nvPr>
        </p:nvSpPr>
        <p:spPr>
          <a:xfrm>
            <a:off x="4884610" y="1615178"/>
            <a:ext cx="3524738" cy="914400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200" b="0"/>
            </a:lvl1pPr>
            <a:lvl2pPr marL="265112" indent="0">
              <a:buNone/>
              <a:defRPr sz="1100"/>
            </a:lvl2pPr>
            <a:lvl3pPr marL="801688" indent="0">
              <a:buNone/>
              <a:defRPr sz="9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Espace réservé du graphique 2"/>
          <p:cNvSpPr>
            <a:spLocks noGrp="1"/>
          </p:cNvSpPr>
          <p:nvPr>
            <p:ph type="chart" sz="quarter" idx="13"/>
          </p:nvPr>
        </p:nvSpPr>
        <p:spPr>
          <a:xfrm>
            <a:off x="666480" y="2657231"/>
            <a:ext cx="3202135" cy="3574236"/>
          </a:xfrm>
        </p:spPr>
        <p:txBody>
          <a:bodyPr rtlCol="0">
            <a:normAutofit/>
          </a:bodyPr>
          <a:lstStyle/>
          <a:p>
            <a:pPr lvl="0"/>
            <a:r>
              <a:rPr lang="fr-FR" noProof="0"/>
              <a:t>Cliquez sur l'icône pour ajouter un graphique</a:t>
            </a:r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BBE62-BC02-4ADB-BCD3-C9CE47DE7957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223507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1930400"/>
            <a:ext cx="3978276" cy="4301067"/>
          </a:xfrm>
          <a:noFill/>
        </p:spPr>
        <p:txBody>
          <a:bodyPr>
            <a:normAutofit/>
          </a:bodyPr>
          <a:lstStyle>
            <a:lvl1pPr marL="179388" indent="-179388">
              <a:buClr>
                <a:srgbClr val="9C9E9F"/>
              </a:buClr>
              <a:buSzPct val="70000"/>
              <a:buFontTx/>
              <a:buBlip>
                <a:blip r:embed="rId2"/>
              </a:buBlip>
              <a:defRPr sz="2000" b="0">
                <a:solidFill>
                  <a:schemeClr val="tx1"/>
                </a:solidFill>
              </a:defRPr>
            </a:lvl1pPr>
            <a:lvl2pPr marL="450850" indent="-179388">
              <a:buClr>
                <a:srgbClr val="E2001A"/>
              </a:buClr>
              <a:buSzPct val="70000"/>
              <a:buFontTx/>
              <a:buBlip>
                <a:blip r:embed="rId3"/>
              </a:buBlip>
              <a:defRPr sz="1600" b="0" i="1">
                <a:solidFill>
                  <a:srgbClr val="E2001A"/>
                </a:solidFill>
              </a:defRPr>
            </a:lvl2pPr>
            <a:lvl3pPr marL="631825" indent="-180975">
              <a:buClr>
                <a:srgbClr val="E2001A"/>
              </a:buClr>
              <a:buSzPct val="50000"/>
              <a:buFontTx/>
              <a:buBlip>
                <a:blip r:embed="rId3"/>
              </a:buBlip>
              <a:defRPr sz="1200" b="0">
                <a:solidFill>
                  <a:schemeClr val="tx1"/>
                </a:solidFill>
              </a:defRPr>
            </a:lvl3pPr>
            <a:lvl4pPr>
              <a:defRPr sz="1400" b="0">
                <a:solidFill>
                  <a:schemeClr val="tx1"/>
                </a:solidFill>
              </a:defRPr>
            </a:lvl4pPr>
            <a:lvl5pPr>
              <a:defRPr sz="1400" b="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2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sz="quarter" idx="10"/>
          </p:nvPr>
        </p:nvSpPr>
        <p:spPr>
          <a:xfrm>
            <a:off x="4767385" y="1930401"/>
            <a:ext cx="3778303" cy="4301066"/>
          </a:xfrm>
        </p:spPr>
        <p:txBody>
          <a:bodyPr rtlCol="0">
            <a:normAutofit/>
          </a:bodyPr>
          <a:lstStyle/>
          <a:p>
            <a:pPr lvl="0"/>
            <a:r>
              <a:rPr lang="fr-FR" noProof="0"/>
              <a:t>Cliquez sur l'icône pour ajouter un graphique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E51F1-F1B3-4E3C-BCA8-81881D9CB7D1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5207202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2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B5B3B-1530-4556-A866-8F1E3CABBEB5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8966538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rondir un rectangle avec un coin diagonal 4"/>
          <p:cNvSpPr/>
          <p:nvPr userDrawn="1"/>
        </p:nvSpPr>
        <p:spPr>
          <a:xfrm>
            <a:off x="201613" y="201613"/>
            <a:ext cx="8748712" cy="6492875"/>
          </a:xfrm>
          <a:prstGeom prst="round2DiagRect">
            <a:avLst>
              <a:gd name="adj1" fmla="val 0"/>
              <a:gd name="adj2" fmla="val 5243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FR" dirty="0">
              <a:latin typeface="Arial" panose="020B0604020202020204" pitchFamily="34" charset="0"/>
            </a:endParaRPr>
          </a:p>
        </p:txBody>
      </p:sp>
      <p:pic>
        <p:nvPicPr>
          <p:cNvPr id="6" name="Picture 3" descr="C:\Users\griffet.anne\Desktop\veolia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63925" y="15875"/>
            <a:ext cx="2220913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44675" y="2805817"/>
            <a:ext cx="5486400" cy="566738"/>
          </a:xfrm>
          <a:prstGeom prst="rect">
            <a:avLst/>
          </a:prstGeom>
          <a:noFill/>
        </p:spPr>
        <p:txBody>
          <a:bodyPr anchor="b">
            <a:noAutofit/>
          </a:bodyPr>
          <a:lstStyle>
            <a:lvl1pPr marL="0" indent="0" algn="ctr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44675" y="3474156"/>
            <a:ext cx="5486400" cy="804862"/>
          </a:xfrm>
        </p:spPr>
        <p:txBody>
          <a:bodyPr>
            <a:noAutofit/>
          </a:bodyPr>
          <a:lstStyle>
            <a:lvl1pPr marL="0" indent="0" algn="ctr">
              <a:buNone/>
              <a:defRPr sz="1800" i="1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9083908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599" y="1930400"/>
            <a:ext cx="7936089" cy="4301067"/>
          </a:xfrm>
          <a:noFill/>
        </p:spPr>
        <p:txBody>
          <a:bodyPr>
            <a:normAutofit/>
          </a:bodyPr>
          <a:lstStyle>
            <a:lvl1pPr marL="179388" indent="-179388">
              <a:buClr>
                <a:srgbClr val="9C9E9F"/>
              </a:buClr>
              <a:buSzPct val="70000"/>
              <a:buFontTx/>
              <a:buBlip>
                <a:blip r:embed="rId2"/>
              </a:buBlip>
              <a:defRPr sz="1800" b="0">
                <a:solidFill>
                  <a:schemeClr val="tx1"/>
                </a:solidFill>
              </a:defRPr>
            </a:lvl1pPr>
            <a:lvl2pPr marL="450850" indent="-179388">
              <a:buClr>
                <a:srgbClr val="E2001A"/>
              </a:buClr>
              <a:buSzPct val="70000"/>
              <a:buFontTx/>
              <a:buBlip>
                <a:blip r:embed="rId3"/>
              </a:buBlip>
              <a:defRPr sz="1400" b="0" i="1">
                <a:solidFill>
                  <a:srgbClr val="E2001A"/>
                </a:solidFill>
              </a:defRPr>
            </a:lvl2pPr>
            <a:lvl3pPr marL="631825" indent="-180975">
              <a:buClr>
                <a:srgbClr val="E2001A"/>
              </a:buClr>
              <a:buSzPct val="50000"/>
              <a:buFontTx/>
              <a:buBlip>
                <a:blip r:embed="rId3"/>
              </a:buBlip>
              <a:defRPr sz="1100" b="0">
                <a:solidFill>
                  <a:schemeClr val="tx1"/>
                </a:solidFill>
              </a:defRPr>
            </a:lvl3pPr>
            <a:lvl4pPr>
              <a:defRPr sz="1200" b="0">
                <a:solidFill>
                  <a:schemeClr val="tx1"/>
                </a:solidFill>
              </a:defRPr>
            </a:lvl4pPr>
            <a:lvl5pPr>
              <a:defRPr sz="1200" b="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1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lang="fr-FR" sz="8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t>TITRE PRÉSENTATION / SOUS TITRE / DATE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8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ABB841A-7FD2-41ED-9DAC-AA8F4D5C091C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3231196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ndir un rectangle à un seul coin 3"/>
          <p:cNvSpPr/>
          <p:nvPr userDrawn="1"/>
        </p:nvSpPr>
        <p:spPr>
          <a:xfrm flipH="1" flipV="1">
            <a:off x="201613" y="1501775"/>
            <a:ext cx="8748712" cy="5192713"/>
          </a:xfrm>
          <a:prstGeom prst="round1Rect">
            <a:avLst>
              <a:gd name="adj" fmla="val 7152"/>
            </a:avLst>
          </a:prstGeom>
          <a:solidFill>
            <a:srgbClr val="58585A"/>
          </a:solidFill>
          <a:ln>
            <a:noFill/>
          </a:ln>
        </p:spPr>
        <p:txBody>
          <a:bodyPr>
            <a:normAutofit/>
          </a:bodyPr>
          <a:lstStyle/>
          <a:p>
            <a:pPr marL="180975" indent="-180975">
              <a:spcBef>
                <a:spcPct val="20000"/>
              </a:spcBef>
              <a:buClr>
                <a:schemeClr val="tx2"/>
              </a:buClr>
              <a:buSzPct val="60000"/>
              <a:buFont typeface="Courier New" panose="02070309020205020404" pitchFamily="49" charset="0"/>
              <a:buChar char="o"/>
              <a:defRPr/>
            </a:pPr>
            <a:endParaRPr lang="fr-FR" sz="2400" dirty="0">
              <a:latin typeface="Arial" panose="020B0604020202020204" pitchFamily="34" charset="0"/>
            </a:endParaRPr>
          </a:p>
        </p:txBody>
      </p:sp>
      <p:pic>
        <p:nvPicPr>
          <p:cNvPr id="5" name="Picture 3" descr="C:\Users\griffet.anne\Desktop\veolia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63925" y="1317625"/>
            <a:ext cx="2220913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201600" y="1501775"/>
            <a:ext cx="8718550" cy="5191963"/>
          </a:xfrm>
        </p:spPr>
        <p:txBody>
          <a:bodyPr anchor="ctr">
            <a:normAutofit/>
          </a:bodyPr>
          <a:lstStyle>
            <a:lvl1pPr marL="269875" indent="0" algn="l">
              <a:buNone/>
              <a:defRPr sz="2000" i="1">
                <a:solidFill>
                  <a:schemeClr val="bg1"/>
                </a:solidFill>
              </a:defRPr>
            </a:lvl1pPr>
            <a:lvl2pPr marL="457200" indent="0" algn="l">
              <a:buNone/>
              <a:defRPr sz="1800" i="1">
                <a:solidFill>
                  <a:schemeClr val="bg1"/>
                </a:solidFill>
              </a:defRPr>
            </a:lvl2pPr>
            <a:lvl3pPr marL="914400" indent="0" algn="l">
              <a:buNone/>
              <a:defRPr sz="1600" i="1">
                <a:solidFill>
                  <a:schemeClr val="bg1"/>
                </a:solidFill>
              </a:defRPr>
            </a:lvl3pPr>
            <a:lvl4pPr marL="1371600" indent="0" algn="l">
              <a:buNone/>
              <a:defRPr sz="1400" i="1">
                <a:solidFill>
                  <a:schemeClr val="bg1"/>
                </a:solidFill>
              </a:defRPr>
            </a:lvl4pPr>
            <a:lvl5pPr marL="1828800" indent="0" algn="l">
              <a:buNone/>
              <a:defRPr sz="14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599" y="200174"/>
            <a:ext cx="8748000" cy="1217464"/>
          </a:xfrm>
          <a:prstGeom prst="round1Rect">
            <a:avLst>
              <a:gd name="adj" fmla="val 28673"/>
            </a:avLst>
          </a:prstGeom>
          <a:solidFill>
            <a:schemeClr val="accent3"/>
          </a:solidFill>
        </p:spPr>
        <p:txBody>
          <a:bodyPr/>
          <a:lstStyle>
            <a:lvl1pPr algn="l">
              <a:defRPr lang="fr-FR"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AA0ADD9-31AA-44E0-8FB3-01AEC15E3CED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813045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griffet.anne\Desktop\veolia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63925" y="1317625"/>
            <a:ext cx="2220913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Espace réservé du contenu 2"/>
          <p:cNvSpPr>
            <a:spLocks noGrp="1"/>
          </p:cNvSpPr>
          <p:nvPr>
            <p:ph sz="half" idx="1"/>
          </p:nvPr>
        </p:nvSpPr>
        <p:spPr>
          <a:xfrm flipH="1" flipV="1">
            <a:off x="201599" y="1501772"/>
            <a:ext cx="8717691" cy="5191965"/>
          </a:xfrm>
          <a:prstGeom prst="round1Rect">
            <a:avLst>
              <a:gd name="adj" fmla="val 8310"/>
            </a:avLst>
          </a:prstGeom>
          <a:blipFill dpi="0" rotWithShape="0">
            <a:blip r:embed="rId3"/>
            <a:srcRect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5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Espace réservé pour une image  18"/>
          <p:cNvSpPr>
            <a:spLocks noGrp="1"/>
          </p:cNvSpPr>
          <p:nvPr>
            <p:ph type="pic" sz="quarter" idx="11"/>
          </p:nvPr>
        </p:nvSpPr>
        <p:spPr>
          <a:xfrm flipH="1" flipV="1">
            <a:off x="201599" y="1502537"/>
            <a:ext cx="8748000" cy="5191200"/>
          </a:xfrm>
          <a:prstGeom prst="round1Rect">
            <a:avLst>
              <a:gd name="adj" fmla="val 7926"/>
            </a:avLst>
          </a:prstGeom>
          <a:blipFill dpi="0" rotWithShape="0">
            <a:blip r:embed="rId3"/>
            <a:srcRect/>
            <a:stretch>
              <a:fillRect/>
            </a:stretch>
          </a:blipFill>
        </p:spPr>
        <p:txBody>
          <a:bodyPr rtlCol="0">
            <a:normAutofit/>
          </a:bodyPr>
          <a:lstStyle>
            <a:lvl1pPr marL="0" indent="0">
              <a:buNone/>
              <a:defRPr sz="5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4"/>
          </p:nvPr>
        </p:nvSpPr>
        <p:spPr>
          <a:xfrm>
            <a:off x="2438396" y="4313059"/>
            <a:ext cx="5971999" cy="1828800"/>
          </a:xfrm>
        </p:spPr>
        <p:txBody>
          <a:bodyPr anchor="b">
            <a:noAutofit/>
          </a:bodyPr>
          <a:lstStyle>
            <a:lvl1pPr algn="r">
              <a:defRPr sz="1600" i="1">
                <a:solidFill>
                  <a:schemeClr val="bg1"/>
                </a:solidFill>
              </a:defRPr>
            </a:lvl1pPr>
            <a:lvl2pPr algn="r">
              <a:defRPr sz="1400" i="1">
                <a:solidFill>
                  <a:schemeClr val="bg1"/>
                </a:solidFill>
              </a:defRPr>
            </a:lvl2pPr>
            <a:lvl3pPr algn="r">
              <a:defRPr sz="1200" i="1">
                <a:solidFill>
                  <a:schemeClr val="bg1"/>
                </a:solidFill>
              </a:defRPr>
            </a:lvl3pPr>
            <a:lvl4pPr algn="r">
              <a:defRPr sz="1100" i="1">
                <a:solidFill>
                  <a:schemeClr val="bg1"/>
                </a:solidFill>
              </a:defRPr>
            </a:lvl4pPr>
            <a:lvl5pPr algn="r">
              <a:defRPr sz="11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599" y="200174"/>
            <a:ext cx="8748000" cy="1217464"/>
          </a:xfrm>
          <a:prstGeom prst="round1Rect">
            <a:avLst>
              <a:gd name="adj" fmla="val 28673"/>
            </a:avLst>
          </a:prstGeom>
          <a:solidFill>
            <a:schemeClr val="accent3"/>
          </a:solidFill>
        </p:spPr>
        <p:txBody>
          <a:bodyPr/>
          <a:lstStyle>
            <a:lvl1pPr algn="l">
              <a:defRPr lang="fr-FR"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08163096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ce réservé pour une image  18"/>
          <p:cNvSpPr>
            <a:spLocks noGrp="1"/>
          </p:cNvSpPr>
          <p:nvPr>
            <p:ph type="pic" sz="quarter" idx="11"/>
          </p:nvPr>
        </p:nvSpPr>
        <p:spPr>
          <a:xfrm flipH="1" flipV="1">
            <a:off x="201599" y="1266090"/>
            <a:ext cx="4888799" cy="4861318"/>
          </a:xfrm>
          <a:prstGeom prst="round1Rect">
            <a:avLst>
              <a:gd name="adj" fmla="val 4915"/>
            </a:avLst>
          </a:prstGeom>
          <a:blipFill dpi="0" rotWithShape="0">
            <a:blip r:embed="rId2"/>
            <a:srcRect/>
            <a:stretch>
              <a:fillRect/>
            </a:stretch>
          </a:blipFill>
        </p:spPr>
        <p:txBody>
          <a:bodyPr rtlCol="0">
            <a:normAutofit/>
          </a:bodyPr>
          <a:lstStyle>
            <a:lvl1pPr marL="0" indent="0">
              <a:buNone/>
              <a:defRPr sz="5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quarter" idx="10"/>
          </p:nvPr>
        </p:nvSpPr>
        <p:spPr>
          <a:xfrm>
            <a:off x="5187600" y="1275740"/>
            <a:ext cx="3762000" cy="4851521"/>
          </a:xfrm>
          <a:solidFill>
            <a:srgbClr val="00AEC7"/>
          </a:solidFill>
        </p:spPr>
        <p:txBody>
          <a:bodyPr anchor="ctr">
            <a:noAutofit/>
          </a:bodyPr>
          <a:lstStyle>
            <a:lvl1pPr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defRPr lang="fr-FR" sz="16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defRPr lang="fr-FR" sz="12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defRPr lang="fr-FR" sz="12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algn="l" defTabSz="457200" rtl="0" eaLnBrk="1" latinLnBrk="0" hangingPunct="1">
              <a:spcBef>
                <a:spcPct val="20000"/>
              </a:spcBef>
              <a:defRPr lang="fr-FR" sz="12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algn="l" defTabSz="457200" rtl="0" eaLnBrk="1" latinLnBrk="0" hangingPunct="1">
              <a:spcBef>
                <a:spcPct val="20000"/>
              </a:spcBef>
              <a:defRPr lang="fr-FR" sz="1200" b="1" kern="120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8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1Rect">
            <a:avLst>
              <a:gd name="adj" fmla="val 50000"/>
            </a:avLst>
          </a:prstGeom>
          <a:solidFill>
            <a:schemeClr val="accent3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731B9-0E28-42D4-BE47-681D5E55765F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9476823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599" y="1930400"/>
            <a:ext cx="7936089" cy="4301067"/>
          </a:xfrm>
          <a:noFill/>
        </p:spPr>
        <p:txBody>
          <a:bodyPr>
            <a:normAutofit/>
          </a:bodyPr>
          <a:lstStyle>
            <a:lvl1pPr marL="179388" indent="-179388">
              <a:buClr>
                <a:srgbClr val="9C9E9F"/>
              </a:buClr>
              <a:buSzPct val="70000"/>
              <a:buFontTx/>
              <a:buBlip>
                <a:blip r:embed="rId2"/>
              </a:buBlip>
              <a:defRPr sz="1800" b="0">
                <a:solidFill>
                  <a:schemeClr val="tx1"/>
                </a:solidFill>
              </a:defRPr>
            </a:lvl1pPr>
            <a:lvl2pPr marL="450850" indent="-179388">
              <a:buClr>
                <a:srgbClr val="E2001A"/>
              </a:buClr>
              <a:buSzPct val="70000"/>
              <a:buFontTx/>
              <a:buBlip>
                <a:blip r:embed="rId3"/>
              </a:buBlip>
              <a:defRPr sz="1400" b="0" i="1">
                <a:solidFill>
                  <a:srgbClr val="E2001A"/>
                </a:solidFill>
              </a:defRPr>
            </a:lvl2pPr>
            <a:lvl3pPr marL="631825" indent="-180975">
              <a:buClr>
                <a:srgbClr val="E2001A"/>
              </a:buClr>
              <a:buSzPct val="50000"/>
              <a:buFontTx/>
              <a:buBlip>
                <a:blip r:embed="rId3"/>
              </a:buBlip>
              <a:defRPr sz="1100" b="0">
                <a:solidFill>
                  <a:schemeClr val="tx1"/>
                </a:solidFill>
              </a:defRPr>
            </a:lvl3pPr>
            <a:lvl4pPr>
              <a:defRPr sz="1200" b="0">
                <a:solidFill>
                  <a:schemeClr val="tx1"/>
                </a:solidFill>
              </a:defRPr>
            </a:lvl4pPr>
            <a:lvl5pPr>
              <a:defRPr sz="1200" b="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3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DB229-98E7-45E5-B3C8-CB94B80B4FD3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382867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3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sz="quarter" idx="10"/>
          </p:nvPr>
        </p:nvSpPr>
        <p:spPr>
          <a:xfrm>
            <a:off x="4884610" y="2657231"/>
            <a:ext cx="3778303" cy="3574236"/>
          </a:xfrm>
        </p:spPr>
        <p:txBody>
          <a:bodyPr rtlCol="0">
            <a:normAutofit/>
          </a:bodyPr>
          <a:lstStyle>
            <a:lvl1pPr>
              <a:defRPr sz="800"/>
            </a:lvl1pPr>
          </a:lstStyle>
          <a:p>
            <a:pPr lvl="0"/>
            <a:r>
              <a:rPr lang="fr-FR" noProof="0"/>
              <a:t>Cliquez sur l'icône pour ajouter un graphique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1"/>
          </p:nvPr>
        </p:nvSpPr>
        <p:spPr>
          <a:xfrm>
            <a:off x="666480" y="1615178"/>
            <a:ext cx="3524738" cy="914400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200" b="0"/>
            </a:lvl1pPr>
            <a:lvl2pPr marL="265112" indent="0">
              <a:buNone/>
              <a:defRPr sz="1100"/>
            </a:lvl2pPr>
            <a:lvl3pPr marL="801688" indent="0">
              <a:buNone/>
              <a:defRPr sz="9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3" name="Espace réservé du texte 9"/>
          <p:cNvSpPr>
            <a:spLocks noGrp="1"/>
          </p:cNvSpPr>
          <p:nvPr>
            <p:ph type="body" sz="quarter" idx="12"/>
          </p:nvPr>
        </p:nvSpPr>
        <p:spPr>
          <a:xfrm>
            <a:off x="4884610" y="1615178"/>
            <a:ext cx="3524738" cy="914400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200" b="0"/>
            </a:lvl1pPr>
            <a:lvl2pPr marL="265112" indent="0">
              <a:buNone/>
              <a:defRPr sz="1100"/>
            </a:lvl2pPr>
            <a:lvl3pPr marL="801688" indent="0">
              <a:buNone/>
              <a:defRPr sz="9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Espace réservé du graphique 2"/>
          <p:cNvSpPr>
            <a:spLocks noGrp="1"/>
          </p:cNvSpPr>
          <p:nvPr>
            <p:ph type="chart" sz="quarter" idx="13"/>
          </p:nvPr>
        </p:nvSpPr>
        <p:spPr>
          <a:xfrm>
            <a:off x="666480" y="2657231"/>
            <a:ext cx="3202135" cy="3574236"/>
          </a:xfrm>
        </p:spPr>
        <p:txBody>
          <a:bodyPr rtlCol="0">
            <a:normAutofit/>
          </a:bodyPr>
          <a:lstStyle>
            <a:lvl1pPr>
              <a:defRPr sz="800"/>
            </a:lvl1pPr>
          </a:lstStyle>
          <a:p>
            <a:pPr lvl="0"/>
            <a:r>
              <a:rPr lang="fr-FR" noProof="0"/>
              <a:t>Cliquez sur l'icône pour ajouter un graphique</a:t>
            </a:r>
            <a:endParaRPr lang="fr-FR" noProof="0" dirty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8E8C2-5A48-4050-A513-7D8B0B0318F5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07470618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1930400"/>
            <a:ext cx="3978276" cy="4301067"/>
          </a:xfrm>
          <a:noFill/>
        </p:spPr>
        <p:txBody>
          <a:bodyPr>
            <a:normAutofit/>
          </a:bodyPr>
          <a:lstStyle>
            <a:lvl1pPr marL="179388" indent="-179388">
              <a:buClr>
                <a:srgbClr val="9C9E9F"/>
              </a:buClr>
              <a:buSzPct val="70000"/>
              <a:buFontTx/>
              <a:buBlip>
                <a:blip r:embed="rId2"/>
              </a:buBlip>
              <a:defRPr sz="1800" b="0">
                <a:solidFill>
                  <a:schemeClr val="tx1"/>
                </a:solidFill>
              </a:defRPr>
            </a:lvl1pPr>
            <a:lvl2pPr marL="450850" indent="-179388">
              <a:buClr>
                <a:srgbClr val="E2001A"/>
              </a:buClr>
              <a:buSzPct val="70000"/>
              <a:buFontTx/>
              <a:buBlip>
                <a:blip r:embed="rId3"/>
              </a:buBlip>
              <a:defRPr sz="1400" b="0" i="1">
                <a:solidFill>
                  <a:srgbClr val="E2001A"/>
                </a:solidFill>
              </a:defRPr>
            </a:lvl2pPr>
            <a:lvl3pPr marL="631825" indent="-180975">
              <a:buClr>
                <a:srgbClr val="E2001A"/>
              </a:buClr>
              <a:buSzPct val="50000"/>
              <a:buFontTx/>
              <a:buBlip>
                <a:blip r:embed="rId3"/>
              </a:buBlip>
              <a:defRPr sz="1100" b="0">
                <a:solidFill>
                  <a:schemeClr val="tx1"/>
                </a:solidFill>
              </a:defRPr>
            </a:lvl3pPr>
            <a:lvl4pPr>
              <a:defRPr sz="1200" b="0">
                <a:solidFill>
                  <a:schemeClr val="tx1"/>
                </a:solidFill>
              </a:defRPr>
            </a:lvl4pPr>
            <a:lvl5pPr>
              <a:defRPr sz="1200" b="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3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sz="quarter" idx="10"/>
          </p:nvPr>
        </p:nvSpPr>
        <p:spPr>
          <a:xfrm>
            <a:off x="4767385" y="1930401"/>
            <a:ext cx="3778303" cy="4301066"/>
          </a:xfrm>
        </p:spPr>
        <p:txBody>
          <a:bodyPr rtlCol="0">
            <a:normAutofit/>
          </a:bodyPr>
          <a:lstStyle>
            <a:lvl1pPr>
              <a:defRPr sz="800"/>
            </a:lvl1pPr>
          </a:lstStyle>
          <a:p>
            <a:pPr lvl="0"/>
            <a:r>
              <a:rPr lang="fr-FR" noProof="0"/>
              <a:t>Cliquez sur l'icône pour ajouter un graphique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3A4BF-74B2-49F6-B233-7F0AB403B120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852589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itre 1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972172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3"/>
          </a:solidFill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51EA1-1927-473C-B7E0-F5A9AA1F6D75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4752787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rondir un rectangle avec un coin diagonal 4"/>
          <p:cNvSpPr/>
          <p:nvPr userDrawn="1"/>
        </p:nvSpPr>
        <p:spPr>
          <a:xfrm>
            <a:off x="201613" y="201613"/>
            <a:ext cx="8748712" cy="6492875"/>
          </a:xfrm>
          <a:prstGeom prst="round2DiagRect">
            <a:avLst>
              <a:gd name="adj1" fmla="val 0"/>
              <a:gd name="adj2" fmla="val 5243"/>
            </a:avLst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r-FR" dirty="0">
              <a:latin typeface="Arial" panose="020B0604020202020204" pitchFamily="34" charset="0"/>
            </a:endParaRPr>
          </a:p>
        </p:txBody>
      </p:sp>
      <p:pic>
        <p:nvPicPr>
          <p:cNvPr id="6" name="Picture 3" descr="C:\Users\griffet.anne\Desktop\veolia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63925" y="15875"/>
            <a:ext cx="2220913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44675" y="2805817"/>
            <a:ext cx="5486400" cy="566738"/>
          </a:xfrm>
          <a:prstGeom prst="rect">
            <a:avLst/>
          </a:prstGeom>
          <a:noFill/>
        </p:spPr>
        <p:txBody>
          <a:bodyPr anchor="b">
            <a:noAutofit/>
          </a:bodyPr>
          <a:lstStyle>
            <a:lvl1pPr marL="0" indent="0" algn="ctr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44675" y="3474156"/>
            <a:ext cx="5486400" cy="804862"/>
          </a:xfrm>
        </p:spPr>
        <p:txBody>
          <a:bodyPr>
            <a:noAutofit/>
          </a:bodyPr>
          <a:lstStyle>
            <a:lvl1pPr marL="0" indent="0" algn="ctr">
              <a:buNone/>
              <a:defRPr sz="1800" i="1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7078978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ndir un rectangle à un seul coin 3"/>
          <p:cNvSpPr/>
          <p:nvPr userDrawn="1"/>
        </p:nvSpPr>
        <p:spPr>
          <a:xfrm flipH="1" flipV="1">
            <a:off x="201613" y="1501775"/>
            <a:ext cx="8748712" cy="5192713"/>
          </a:xfrm>
          <a:prstGeom prst="round1Rect">
            <a:avLst>
              <a:gd name="adj" fmla="val 7152"/>
            </a:avLst>
          </a:prstGeom>
          <a:solidFill>
            <a:srgbClr val="58585A"/>
          </a:solidFill>
          <a:ln>
            <a:noFill/>
          </a:ln>
        </p:spPr>
        <p:txBody>
          <a:bodyPr>
            <a:normAutofit/>
          </a:bodyPr>
          <a:lstStyle/>
          <a:p>
            <a:pPr marL="180975" indent="-180975">
              <a:spcBef>
                <a:spcPct val="20000"/>
              </a:spcBef>
              <a:buClr>
                <a:schemeClr val="tx2"/>
              </a:buClr>
              <a:buSzPct val="60000"/>
              <a:buFont typeface="Courier New" panose="02070309020205020404" pitchFamily="49" charset="0"/>
              <a:buChar char="o"/>
              <a:defRPr/>
            </a:pPr>
            <a:endParaRPr lang="fr-FR" sz="2400" dirty="0">
              <a:latin typeface="Arial" panose="020B0604020202020204" pitchFamily="34" charset="0"/>
            </a:endParaRPr>
          </a:p>
        </p:txBody>
      </p:sp>
      <p:pic>
        <p:nvPicPr>
          <p:cNvPr id="5" name="Picture 3" descr="C:\Users\griffet.anne\Desktop\veolia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63925" y="1317625"/>
            <a:ext cx="2220913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201600" y="1501775"/>
            <a:ext cx="8718550" cy="5191963"/>
          </a:xfrm>
        </p:spPr>
        <p:txBody>
          <a:bodyPr anchor="ctr">
            <a:normAutofit/>
          </a:bodyPr>
          <a:lstStyle>
            <a:lvl1pPr marL="269875" indent="0" algn="l">
              <a:buNone/>
              <a:defRPr sz="2000" i="1">
                <a:solidFill>
                  <a:schemeClr val="bg1"/>
                </a:solidFill>
              </a:defRPr>
            </a:lvl1pPr>
            <a:lvl2pPr marL="457200" indent="0" algn="l">
              <a:buNone/>
              <a:defRPr sz="1800" i="1">
                <a:solidFill>
                  <a:schemeClr val="bg1"/>
                </a:solidFill>
              </a:defRPr>
            </a:lvl2pPr>
            <a:lvl3pPr marL="914400" indent="0" algn="l">
              <a:buNone/>
              <a:defRPr sz="1600" i="1">
                <a:solidFill>
                  <a:schemeClr val="bg1"/>
                </a:solidFill>
              </a:defRPr>
            </a:lvl3pPr>
            <a:lvl4pPr marL="1371600" indent="0" algn="l">
              <a:buNone/>
              <a:defRPr sz="1400" i="1">
                <a:solidFill>
                  <a:schemeClr val="bg1"/>
                </a:solidFill>
              </a:defRPr>
            </a:lvl4pPr>
            <a:lvl5pPr marL="1828800" indent="0" algn="l">
              <a:buNone/>
              <a:defRPr sz="14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599" y="200174"/>
            <a:ext cx="8748000" cy="1217464"/>
          </a:xfrm>
          <a:prstGeom prst="round1Rect">
            <a:avLst>
              <a:gd name="adj" fmla="val 28673"/>
            </a:avLst>
          </a:prstGeom>
          <a:solidFill>
            <a:schemeClr val="accent4"/>
          </a:solidFill>
        </p:spPr>
        <p:txBody>
          <a:bodyPr/>
          <a:lstStyle>
            <a:lvl1pPr algn="l">
              <a:defRPr lang="fr-FR"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9D7BC2A-91DF-4B91-84A6-BAAC81573DA4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24983202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griffet.anne\Desktop\veolia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63925" y="1317625"/>
            <a:ext cx="2220913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Espace réservé du contenu 2"/>
          <p:cNvSpPr>
            <a:spLocks noGrp="1"/>
          </p:cNvSpPr>
          <p:nvPr>
            <p:ph sz="half" idx="1"/>
          </p:nvPr>
        </p:nvSpPr>
        <p:spPr>
          <a:xfrm flipH="1" flipV="1">
            <a:off x="201599" y="1501772"/>
            <a:ext cx="8717691" cy="5191965"/>
          </a:xfrm>
          <a:prstGeom prst="round1Rect">
            <a:avLst>
              <a:gd name="adj" fmla="val 8310"/>
            </a:avLst>
          </a:prstGeom>
          <a:blipFill dpi="0" rotWithShape="0">
            <a:blip r:embed="rId3"/>
            <a:srcRect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5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Espace réservé pour une image  18"/>
          <p:cNvSpPr>
            <a:spLocks noGrp="1"/>
          </p:cNvSpPr>
          <p:nvPr>
            <p:ph type="pic" sz="quarter" idx="11"/>
          </p:nvPr>
        </p:nvSpPr>
        <p:spPr>
          <a:xfrm flipH="1" flipV="1">
            <a:off x="201599" y="1502537"/>
            <a:ext cx="8748000" cy="5191200"/>
          </a:xfrm>
          <a:prstGeom prst="round1Rect">
            <a:avLst>
              <a:gd name="adj" fmla="val 7926"/>
            </a:avLst>
          </a:prstGeom>
          <a:blipFill dpi="0" rotWithShape="0">
            <a:blip r:embed="rId3"/>
            <a:srcRect/>
            <a:stretch>
              <a:fillRect/>
            </a:stretch>
          </a:blipFill>
        </p:spPr>
        <p:txBody>
          <a:bodyPr rtlCol="0">
            <a:normAutofit/>
          </a:bodyPr>
          <a:lstStyle>
            <a:lvl1pPr marL="0" indent="0">
              <a:buNone/>
              <a:defRPr sz="5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4"/>
          </p:nvPr>
        </p:nvSpPr>
        <p:spPr>
          <a:xfrm>
            <a:off x="2438396" y="4313059"/>
            <a:ext cx="5971999" cy="1828800"/>
          </a:xfrm>
        </p:spPr>
        <p:txBody>
          <a:bodyPr anchor="b">
            <a:noAutofit/>
          </a:bodyPr>
          <a:lstStyle>
            <a:lvl1pPr algn="r">
              <a:defRPr sz="1600" i="1">
                <a:solidFill>
                  <a:schemeClr val="bg1"/>
                </a:solidFill>
              </a:defRPr>
            </a:lvl1pPr>
            <a:lvl2pPr algn="r">
              <a:defRPr sz="1400" i="1">
                <a:solidFill>
                  <a:schemeClr val="bg1"/>
                </a:solidFill>
              </a:defRPr>
            </a:lvl2pPr>
            <a:lvl3pPr algn="r">
              <a:defRPr sz="1200" i="1">
                <a:solidFill>
                  <a:schemeClr val="bg1"/>
                </a:solidFill>
              </a:defRPr>
            </a:lvl3pPr>
            <a:lvl4pPr algn="r">
              <a:defRPr sz="1100" i="1">
                <a:solidFill>
                  <a:schemeClr val="bg1"/>
                </a:solidFill>
              </a:defRPr>
            </a:lvl4pPr>
            <a:lvl5pPr algn="r">
              <a:defRPr sz="11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599" y="200174"/>
            <a:ext cx="8748000" cy="1217464"/>
          </a:xfrm>
          <a:prstGeom prst="round1Rect">
            <a:avLst>
              <a:gd name="adj" fmla="val 28673"/>
            </a:avLst>
          </a:prstGeom>
          <a:solidFill>
            <a:schemeClr val="accent4"/>
          </a:solidFill>
        </p:spPr>
        <p:txBody>
          <a:bodyPr/>
          <a:lstStyle>
            <a:lvl1pPr algn="l">
              <a:defRPr lang="fr-FR"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37414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png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3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9.xml"/><Relationship Id="rId2" Type="http://schemas.openxmlformats.org/officeDocument/2006/relationships/slideLayout" Target="../slideLayouts/slideLayout74.x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7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76.xml"/><Relationship Id="rId9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2" Type="http://schemas.openxmlformats.org/officeDocument/2006/relationships/slideLayout" Target="../slideLayouts/slideLayout82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5" Type="http://schemas.openxmlformats.org/officeDocument/2006/relationships/slideLayout" Target="../slideLayouts/slideLayout8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84.xml"/><Relationship Id="rId9" Type="http://schemas.openxmlformats.org/officeDocument/2006/relationships/theme" Target="../theme/theme11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5" Type="http://schemas.openxmlformats.org/officeDocument/2006/relationships/slideLayout" Target="../slideLayouts/slideLayout93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92.xml"/><Relationship Id="rId9" Type="http://schemas.openxmlformats.org/officeDocument/2006/relationships/theme" Target="../theme/theme12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2" Type="http://schemas.openxmlformats.org/officeDocument/2006/relationships/slideLayout" Target="../slideLayouts/slideLayout98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5" Type="http://schemas.openxmlformats.org/officeDocument/2006/relationships/slideLayout" Target="../slideLayouts/slideLayout101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00.xml"/><Relationship Id="rId9" Type="http://schemas.openxmlformats.org/officeDocument/2006/relationships/theme" Target="../theme/theme13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2.xml"/><Relationship Id="rId3" Type="http://schemas.openxmlformats.org/officeDocument/2006/relationships/slideLayout" Target="../slideLayouts/slideLayout107.xml"/><Relationship Id="rId7" Type="http://schemas.openxmlformats.org/officeDocument/2006/relationships/slideLayout" Target="../slideLayouts/slideLayout111.xml"/><Relationship Id="rId2" Type="http://schemas.openxmlformats.org/officeDocument/2006/relationships/slideLayout" Target="../slideLayouts/slideLayout106.xml"/><Relationship Id="rId1" Type="http://schemas.openxmlformats.org/officeDocument/2006/relationships/slideLayout" Target="../slideLayouts/slideLayout105.xml"/><Relationship Id="rId6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9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08.xml"/><Relationship Id="rId9" Type="http://schemas.openxmlformats.org/officeDocument/2006/relationships/theme" Target="../theme/theme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8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7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36.xml"/><Relationship Id="rId9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4.xml"/><Relationship Id="rId9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image" Target="../media/image1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6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image" Target="../media/image1.png"/><Relationship Id="rId5" Type="http://schemas.openxmlformats.org/officeDocument/2006/relationships/theme" Target="../theme/theme8.xml"/><Relationship Id="rId4" Type="http://schemas.openxmlformats.org/officeDocument/2006/relationships/slideLayout" Target="../slideLayouts/slideLayout64.xml"/><Relationship Id="rId9" Type="http://schemas.openxmlformats.org/officeDocument/2006/relationships/image" Target="../media/image4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3" Type="http://schemas.openxmlformats.org/officeDocument/2006/relationships/slideLayout" Target="../slideLayouts/slideLayout67.xml"/><Relationship Id="rId7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6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9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68.xml"/><Relationship Id="rId9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01613" y="201613"/>
            <a:ext cx="8748712" cy="971550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5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608013" y="1928813"/>
            <a:ext cx="8229600" cy="410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Cliquez pour modifier les styles du texte du masque</a:t>
            </a:r>
          </a:p>
          <a:p>
            <a:pPr lvl="1"/>
            <a:r>
              <a:rPr lang="fr-FR" altLang="en-US"/>
              <a:t>Deuxième niveau</a:t>
            </a:r>
          </a:p>
          <a:p>
            <a:pPr lvl="2"/>
            <a:r>
              <a:rPr lang="fr-FR" altLang="en-US"/>
              <a:t>Troisième niveau</a:t>
            </a:r>
          </a:p>
          <a:p>
            <a:pPr lvl="3"/>
            <a:r>
              <a:rPr lang="fr-FR" altLang="en-US"/>
              <a:t>Quatrième niveau</a:t>
            </a:r>
          </a:p>
          <a:p>
            <a:pPr lvl="4"/>
            <a:r>
              <a:rPr lang="fr-FR" altLang="en-US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603250" y="64008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r-FR" sz="8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t>TITRE PRÉSENTATION / SOUS TITRE / DATE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702425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64B5EBB-877B-4385-B28A-ABCBA9A6C72B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  <p:pic>
        <p:nvPicPr>
          <p:cNvPr id="1030" name="Imag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3400" y="6518275"/>
            <a:ext cx="1079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8" descr="header_home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8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9" descr="Onglet-Bas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33875" y="6029325"/>
            <a:ext cx="48101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7" descr="MintenanceDPTLogo_petit"/>
          <p:cNvPicPr>
            <a:picLocks noChangeAspect="1" noChangeArrowheads="1"/>
          </p:cNvPicPr>
          <p:nvPr userDrawn="1"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2584450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180" r:id="rId2"/>
    <p:sldLayoutId id="2147484233" r:id="rId3"/>
    <p:sldLayoutId id="2147484234" r:id="rId4"/>
  </p:sldLayoutIdLst>
  <p:transition>
    <p:fade/>
  </p:transition>
  <p:hf hdr="0" ftr="0" dt="0"/>
  <p:txStyles>
    <p:titleStyle>
      <a:lvl1pPr marL="271463" algn="l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bg1"/>
          </a:solidFill>
          <a:latin typeface="Arial" panose="020B0604020202020204" pitchFamily="34" charset="0"/>
          <a:ea typeface="+mj-ea"/>
          <a:cs typeface="+mj-cs"/>
        </a:defRPr>
      </a:lvl1pPr>
      <a:lvl2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7286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11858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6430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21002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179388" indent="-179388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Courier New" pitchFamily="49" charset="0"/>
        <a:buChar char="o"/>
        <a:defRPr lang="fr-FR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450850" indent="-185738" algn="l" defTabSz="457200" rtl="0" eaLnBrk="0" fontAlgn="base" hangingPunct="0">
        <a:spcBef>
          <a:spcPct val="20000"/>
        </a:spcBef>
        <a:spcAft>
          <a:spcPct val="0"/>
        </a:spcAft>
        <a:buClr>
          <a:srgbClr val="F20000"/>
        </a:buClr>
        <a:buSzPct val="60000"/>
        <a:buFont typeface="Courier New" pitchFamily="49" charset="0"/>
        <a:buChar char="o"/>
        <a:defRPr lang="fr-FR" sz="1600" i="1" kern="1200" dirty="0">
          <a:solidFill>
            <a:srgbClr val="E2001A"/>
          </a:solidFill>
          <a:latin typeface="Arial" panose="020B0604020202020204" pitchFamily="34" charset="0"/>
          <a:ea typeface="+mn-ea"/>
          <a:cs typeface="+mn-cs"/>
        </a:defRPr>
      </a:lvl2pPr>
      <a:lvl3pPr marL="982663" indent="-180975" algn="l" defTabSz="457200" rtl="0" eaLnBrk="0" fontAlgn="base" hangingPunct="0">
        <a:spcBef>
          <a:spcPct val="20000"/>
        </a:spcBef>
        <a:spcAft>
          <a:spcPct val="0"/>
        </a:spcAft>
        <a:buClr>
          <a:srgbClr val="F20000"/>
        </a:buClr>
        <a:buSzPct val="50000"/>
        <a:buFont typeface="Courier New" pitchFamily="49" charset="0"/>
        <a:buChar char="o"/>
        <a:defRPr lang="fr-FR" sz="1100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fr-FR" sz="1200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lang="fr-FR" sz="1200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01613" y="201613"/>
            <a:ext cx="8748712" cy="971550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1024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608013" y="1928813"/>
            <a:ext cx="8229600" cy="410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Cliquez pour modifier les styles du texte du masque</a:t>
            </a:r>
          </a:p>
          <a:p>
            <a:pPr lvl="1"/>
            <a:r>
              <a:rPr lang="fr-FR" altLang="en-US"/>
              <a:t>Deuxième niveau</a:t>
            </a:r>
          </a:p>
          <a:p>
            <a:pPr lvl="2"/>
            <a:r>
              <a:rPr lang="fr-FR" altLang="en-US"/>
              <a:t>Troisième niveau</a:t>
            </a:r>
          </a:p>
          <a:p>
            <a:pPr lvl="3"/>
            <a:r>
              <a:rPr lang="fr-FR" altLang="en-US"/>
              <a:t>Quatrième niveau</a:t>
            </a:r>
          </a:p>
          <a:p>
            <a:pPr lvl="4"/>
            <a:r>
              <a:rPr lang="fr-FR" altLang="en-US"/>
              <a:t>Cinquième niveau</a:t>
            </a:r>
          </a:p>
        </p:txBody>
      </p:sp>
      <p:pic>
        <p:nvPicPr>
          <p:cNvPr id="10244" name="Image 1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3400" y="6518275"/>
            <a:ext cx="1079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603250" y="64008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r-FR" sz="8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702425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7287A58-5576-4F46-8B2B-CFBE58249C58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5" r:id="rId1"/>
    <p:sldLayoutId id="2147484276" r:id="rId2"/>
    <p:sldLayoutId id="2147484277" r:id="rId3"/>
    <p:sldLayoutId id="2147484207" r:id="rId4"/>
    <p:sldLayoutId id="2147484208" r:id="rId5"/>
    <p:sldLayoutId id="2147484209" r:id="rId6"/>
    <p:sldLayoutId id="2147484210" r:id="rId7"/>
    <p:sldLayoutId id="2147484211" r:id="rId8"/>
  </p:sldLayoutIdLst>
  <p:hf hdr="0" ftr="0" dt="0"/>
  <p:txStyles>
    <p:titleStyle>
      <a:lvl1pPr marL="271463" algn="l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bg1"/>
          </a:solidFill>
          <a:latin typeface="Arial" panose="020B0604020202020204" pitchFamily="34" charset="0"/>
          <a:ea typeface="+mj-ea"/>
          <a:cs typeface="+mj-cs"/>
        </a:defRPr>
      </a:lvl1pPr>
      <a:lvl2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7286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11858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6430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21002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179388" indent="-179388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Courier New" pitchFamily="49" charset="0"/>
        <a:buChar char="o"/>
        <a:defRPr lang="fr-FR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450850" indent="-185738" algn="l" defTabSz="457200" rtl="0" eaLnBrk="0" fontAlgn="base" hangingPunct="0">
        <a:spcBef>
          <a:spcPct val="20000"/>
        </a:spcBef>
        <a:spcAft>
          <a:spcPct val="0"/>
        </a:spcAft>
        <a:buClr>
          <a:srgbClr val="F20000"/>
        </a:buClr>
        <a:buSzPct val="60000"/>
        <a:buFont typeface="Courier New" pitchFamily="49" charset="0"/>
        <a:buChar char="o"/>
        <a:defRPr lang="fr-FR" sz="1600" i="1" kern="1200" dirty="0">
          <a:solidFill>
            <a:srgbClr val="E2001A"/>
          </a:solidFill>
          <a:latin typeface="Arial" panose="020B0604020202020204" pitchFamily="34" charset="0"/>
          <a:ea typeface="+mn-ea"/>
          <a:cs typeface="+mn-cs"/>
        </a:defRPr>
      </a:lvl2pPr>
      <a:lvl3pPr marL="982663" indent="-180975" algn="l" defTabSz="457200" rtl="0" eaLnBrk="0" fontAlgn="base" hangingPunct="0">
        <a:spcBef>
          <a:spcPct val="20000"/>
        </a:spcBef>
        <a:spcAft>
          <a:spcPct val="0"/>
        </a:spcAft>
        <a:buClr>
          <a:srgbClr val="F20000"/>
        </a:buClr>
        <a:buSzPct val="50000"/>
        <a:buFont typeface="Courier New" pitchFamily="49" charset="0"/>
        <a:buChar char="o"/>
        <a:defRPr lang="fr-FR" sz="1100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fr-FR" sz="1200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lang="fr-FR" sz="1200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01613" y="201613"/>
            <a:ext cx="8748712" cy="971550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1126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608013" y="1928813"/>
            <a:ext cx="8229600" cy="410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Cliquez pour modifier les styles du texte du masque</a:t>
            </a:r>
          </a:p>
          <a:p>
            <a:pPr lvl="1"/>
            <a:r>
              <a:rPr lang="fr-FR" altLang="en-US"/>
              <a:t>Deuxième niveau</a:t>
            </a:r>
          </a:p>
          <a:p>
            <a:pPr lvl="2"/>
            <a:r>
              <a:rPr lang="fr-FR" altLang="en-US"/>
              <a:t>Troisième niveau</a:t>
            </a:r>
          </a:p>
          <a:p>
            <a:pPr lvl="3"/>
            <a:r>
              <a:rPr lang="fr-FR" altLang="en-US"/>
              <a:t>Quatrième niveau</a:t>
            </a:r>
          </a:p>
          <a:p>
            <a:pPr lvl="4"/>
            <a:r>
              <a:rPr lang="fr-FR" altLang="en-US"/>
              <a:t>Cinquième niveau</a:t>
            </a:r>
          </a:p>
        </p:txBody>
      </p:sp>
      <p:pic>
        <p:nvPicPr>
          <p:cNvPr id="11268" name="Image 1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3400" y="6518275"/>
            <a:ext cx="1079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603250" y="64008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r-FR" sz="8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702425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147AA45-FD03-44D1-8691-DDA619AFFB36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8" r:id="rId1"/>
    <p:sldLayoutId id="2147484279" r:id="rId2"/>
    <p:sldLayoutId id="2147484280" r:id="rId3"/>
    <p:sldLayoutId id="2147484212" r:id="rId4"/>
    <p:sldLayoutId id="2147484213" r:id="rId5"/>
    <p:sldLayoutId id="2147484214" r:id="rId6"/>
    <p:sldLayoutId id="2147484215" r:id="rId7"/>
    <p:sldLayoutId id="2147484216" r:id="rId8"/>
  </p:sldLayoutIdLst>
  <p:hf hdr="0" ftr="0" dt="0"/>
  <p:txStyles>
    <p:titleStyle>
      <a:lvl1pPr marL="271463" algn="l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bg1"/>
          </a:solidFill>
          <a:latin typeface="Arial" panose="020B0604020202020204" pitchFamily="34" charset="0"/>
          <a:ea typeface="+mj-ea"/>
          <a:cs typeface="+mj-cs"/>
        </a:defRPr>
      </a:lvl1pPr>
      <a:lvl2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7286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11858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6430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21002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179388" indent="-179388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Courier New" pitchFamily="49" charset="0"/>
        <a:buChar char="o"/>
        <a:defRPr lang="fr-FR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450850" indent="-185738" algn="l" defTabSz="457200" rtl="0" eaLnBrk="0" fontAlgn="base" hangingPunct="0">
        <a:spcBef>
          <a:spcPct val="20000"/>
        </a:spcBef>
        <a:spcAft>
          <a:spcPct val="0"/>
        </a:spcAft>
        <a:buClr>
          <a:srgbClr val="F20000"/>
        </a:buClr>
        <a:buSzPct val="60000"/>
        <a:buFont typeface="Courier New" pitchFamily="49" charset="0"/>
        <a:buChar char="o"/>
        <a:defRPr lang="fr-FR" sz="1600" i="1" kern="1200" dirty="0">
          <a:solidFill>
            <a:srgbClr val="E2001A"/>
          </a:solidFill>
          <a:latin typeface="Arial" panose="020B0604020202020204" pitchFamily="34" charset="0"/>
          <a:ea typeface="+mn-ea"/>
          <a:cs typeface="+mn-cs"/>
        </a:defRPr>
      </a:lvl2pPr>
      <a:lvl3pPr marL="982663" indent="-180975" algn="l" defTabSz="457200" rtl="0" eaLnBrk="0" fontAlgn="base" hangingPunct="0">
        <a:spcBef>
          <a:spcPct val="20000"/>
        </a:spcBef>
        <a:spcAft>
          <a:spcPct val="0"/>
        </a:spcAft>
        <a:buClr>
          <a:srgbClr val="F20000"/>
        </a:buClr>
        <a:buSzPct val="50000"/>
        <a:buFont typeface="Courier New" pitchFamily="49" charset="0"/>
        <a:buChar char="o"/>
        <a:defRPr lang="fr-FR" sz="1100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fr-FR" sz="1200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lang="fr-FR" sz="1200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01613" y="201613"/>
            <a:ext cx="8748712" cy="971550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3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12291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608013" y="1928813"/>
            <a:ext cx="8229600" cy="410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Cliquez pour modifier les styles du texte du masque</a:t>
            </a:r>
          </a:p>
          <a:p>
            <a:pPr lvl="1"/>
            <a:r>
              <a:rPr lang="fr-FR" altLang="en-US"/>
              <a:t>Deuxième niveau</a:t>
            </a:r>
          </a:p>
          <a:p>
            <a:pPr lvl="2"/>
            <a:r>
              <a:rPr lang="fr-FR" altLang="en-US"/>
              <a:t>Troisième niveau</a:t>
            </a:r>
          </a:p>
          <a:p>
            <a:pPr lvl="3"/>
            <a:r>
              <a:rPr lang="fr-FR" altLang="en-US"/>
              <a:t>Quatrième niveau</a:t>
            </a:r>
          </a:p>
          <a:p>
            <a:pPr lvl="4"/>
            <a:r>
              <a:rPr lang="fr-FR" altLang="en-US"/>
              <a:t>Cinquième niveau</a:t>
            </a:r>
          </a:p>
        </p:txBody>
      </p:sp>
      <p:pic>
        <p:nvPicPr>
          <p:cNvPr id="12292" name="Image 1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3400" y="6518275"/>
            <a:ext cx="1079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603250" y="64008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r-FR" sz="8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702425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3282595-AB84-4B72-A8E4-ED3FFAD2BD0F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1" r:id="rId1"/>
    <p:sldLayoutId id="2147484282" r:id="rId2"/>
    <p:sldLayoutId id="2147484283" r:id="rId3"/>
    <p:sldLayoutId id="2147484217" r:id="rId4"/>
    <p:sldLayoutId id="2147484218" r:id="rId5"/>
    <p:sldLayoutId id="2147484219" r:id="rId6"/>
    <p:sldLayoutId id="2147484220" r:id="rId7"/>
    <p:sldLayoutId id="2147484221" r:id="rId8"/>
  </p:sldLayoutIdLst>
  <p:hf hdr="0" ftr="0" dt="0"/>
  <p:txStyles>
    <p:titleStyle>
      <a:lvl1pPr marL="271463" algn="l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bg1"/>
          </a:solidFill>
          <a:latin typeface="Arial" panose="020B0604020202020204" pitchFamily="34" charset="0"/>
          <a:ea typeface="+mj-ea"/>
          <a:cs typeface="+mj-cs"/>
        </a:defRPr>
      </a:lvl1pPr>
      <a:lvl2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7286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11858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6430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21002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179388" indent="-179388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Courier New" pitchFamily="49" charset="0"/>
        <a:buChar char="o"/>
        <a:defRPr lang="fr-FR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450850" indent="-185738" algn="l" defTabSz="457200" rtl="0" eaLnBrk="0" fontAlgn="base" hangingPunct="0">
        <a:spcBef>
          <a:spcPct val="20000"/>
        </a:spcBef>
        <a:spcAft>
          <a:spcPct val="0"/>
        </a:spcAft>
        <a:buClr>
          <a:srgbClr val="F20000"/>
        </a:buClr>
        <a:buSzPct val="60000"/>
        <a:buFont typeface="Courier New" pitchFamily="49" charset="0"/>
        <a:buChar char="o"/>
        <a:defRPr lang="fr-FR" sz="1600" i="1" kern="1200" dirty="0">
          <a:solidFill>
            <a:srgbClr val="E2001A"/>
          </a:solidFill>
          <a:latin typeface="Arial" panose="020B0604020202020204" pitchFamily="34" charset="0"/>
          <a:ea typeface="+mn-ea"/>
          <a:cs typeface="+mn-cs"/>
        </a:defRPr>
      </a:lvl2pPr>
      <a:lvl3pPr marL="982663" indent="-180975" algn="l" defTabSz="457200" rtl="0" eaLnBrk="0" fontAlgn="base" hangingPunct="0">
        <a:spcBef>
          <a:spcPct val="20000"/>
        </a:spcBef>
        <a:spcAft>
          <a:spcPct val="0"/>
        </a:spcAft>
        <a:buClr>
          <a:srgbClr val="F20000"/>
        </a:buClr>
        <a:buSzPct val="50000"/>
        <a:buFont typeface="Courier New" pitchFamily="49" charset="0"/>
        <a:buChar char="o"/>
        <a:defRPr lang="fr-FR" sz="1100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fr-FR" sz="1200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lang="fr-FR" sz="1200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01613" y="201613"/>
            <a:ext cx="8748712" cy="971550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4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1331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608013" y="1928813"/>
            <a:ext cx="8229600" cy="410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Cliquez pour modifier les styles du texte du masque</a:t>
            </a:r>
          </a:p>
          <a:p>
            <a:pPr lvl="1"/>
            <a:r>
              <a:rPr lang="fr-FR" altLang="en-US"/>
              <a:t>Deuxième niveau</a:t>
            </a:r>
          </a:p>
          <a:p>
            <a:pPr lvl="2"/>
            <a:r>
              <a:rPr lang="fr-FR" altLang="en-US"/>
              <a:t>Troisième niveau</a:t>
            </a:r>
          </a:p>
          <a:p>
            <a:pPr lvl="3"/>
            <a:r>
              <a:rPr lang="fr-FR" altLang="en-US"/>
              <a:t>Quatrième niveau</a:t>
            </a:r>
          </a:p>
          <a:p>
            <a:pPr lvl="4"/>
            <a:r>
              <a:rPr lang="fr-FR" altLang="en-US"/>
              <a:t>Cinquième niveau</a:t>
            </a:r>
          </a:p>
        </p:txBody>
      </p:sp>
      <p:pic>
        <p:nvPicPr>
          <p:cNvPr id="13316" name="Image 1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3400" y="6518275"/>
            <a:ext cx="1079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603250" y="64008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r-FR" sz="8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702425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BF588B6-0442-43D0-BBE3-C54FF998C5D2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4" r:id="rId1"/>
    <p:sldLayoutId id="2147484285" r:id="rId2"/>
    <p:sldLayoutId id="2147484286" r:id="rId3"/>
    <p:sldLayoutId id="2147484222" r:id="rId4"/>
    <p:sldLayoutId id="2147484223" r:id="rId5"/>
    <p:sldLayoutId id="2147484224" r:id="rId6"/>
    <p:sldLayoutId id="2147484225" r:id="rId7"/>
    <p:sldLayoutId id="2147484226" r:id="rId8"/>
  </p:sldLayoutIdLst>
  <p:hf hdr="0" ftr="0" dt="0"/>
  <p:txStyles>
    <p:titleStyle>
      <a:lvl1pPr marL="271463" algn="l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bg1"/>
          </a:solidFill>
          <a:latin typeface="Arial" panose="020B0604020202020204" pitchFamily="34" charset="0"/>
          <a:ea typeface="+mj-ea"/>
          <a:cs typeface="+mj-cs"/>
        </a:defRPr>
      </a:lvl1pPr>
      <a:lvl2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7286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11858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6430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21002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179388" indent="-179388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Courier New" pitchFamily="49" charset="0"/>
        <a:buChar char="o"/>
        <a:defRPr lang="fr-FR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450850" indent="-185738" algn="l" defTabSz="457200" rtl="0" eaLnBrk="0" fontAlgn="base" hangingPunct="0">
        <a:spcBef>
          <a:spcPct val="20000"/>
        </a:spcBef>
        <a:spcAft>
          <a:spcPct val="0"/>
        </a:spcAft>
        <a:buClr>
          <a:srgbClr val="F20000"/>
        </a:buClr>
        <a:buSzPct val="60000"/>
        <a:buFont typeface="Courier New" pitchFamily="49" charset="0"/>
        <a:buChar char="o"/>
        <a:defRPr lang="fr-FR" sz="1600" i="1" kern="1200" dirty="0">
          <a:solidFill>
            <a:srgbClr val="E2001A"/>
          </a:solidFill>
          <a:latin typeface="Arial" panose="020B0604020202020204" pitchFamily="34" charset="0"/>
          <a:ea typeface="+mn-ea"/>
          <a:cs typeface="+mn-cs"/>
        </a:defRPr>
      </a:lvl2pPr>
      <a:lvl3pPr marL="982663" indent="-180975" algn="l" defTabSz="457200" rtl="0" eaLnBrk="0" fontAlgn="base" hangingPunct="0">
        <a:spcBef>
          <a:spcPct val="20000"/>
        </a:spcBef>
        <a:spcAft>
          <a:spcPct val="0"/>
        </a:spcAft>
        <a:buClr>
          <a:srgbClr val="F20000"/>
        </a:buClr>
        <a:buSzPct val="50000"/>
        <a:buFont typeface="Courier New" pitchFamily="49" charset="0"/>
        <a:buChar char="o"/>
        <a:defRPr lang="fr-FR" sz="1100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fr-FR" sz="1200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lang="fr-FR" sz="1200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01613" y="201613"/>
            <a:ext cx="8748712" cy="971550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14339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608013" y="1928813"/>
            <a:ext cx="8229600" cy="410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Cliquez pour modifier les styles du texte du masque</a:t>
            </a:r>
          </a:p>
          <a:p>
            <a:pPr lvl="1"/>
            <a:r>
              <a:rPr lang="fr-FR" altLang="en-US"/>
              <a:t>Deuxième niveau</a:t>
            </a:r>
          </a:p>
          <a:p>
            <a:pPr lvl="2"/>
            <a:r>
              <a:rPr lang="fr-FR" altLang="en-US"/>
              <a:t>Troisième niveau</a:t>
            </a:r>
          </a:p>
          <a:p>
            <a:pPr lvl="3"/>
            <a:r>
              <a:rPr lang="fr-FR" altLang="en-US"/>
              <a:t>Quatrième niveau</a:t>
            </a:r>
          </a:p>
          <a:p>
            <a:pPr lvl="4"/>
            <a:r>
              <a:rPr lang="fr-FR" altLang="en-US"/>
              <a:t>Cinquième niveau</a:t>
            </a:r>
          </a:p>
        </p:txBody>
      </p:sp>
      <p:pic>
        <p:nvPicPr>
          <p:cNvPr id="14340" name="Image 1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3400" y="6518275"/>
            <a:ext cx="1079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603250" y="64008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r-FR" sz="8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702425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88E547E-B084-49E9-B614-EB2F998273B6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7" r:id="rId1"/>
    <p:sldLayoutId id="2147484288" r:id="rId2"/>
    <p:sldLayoutId id="2147484289" r:id="rId3"/>
    <p:sldLayoutId id="2147484227" r:id="rId4"/>
    <p:sldLayoutId id="2147484228" r:id="rId5"/>
    <p:sldLayoutId id="2147484229" r:id="rId6"/>
    <p:sldLayoutId id="2147484230" r:id="rId7"/>
    <p:sldLayoutId id="2147484231" r:id="rId8"/>
  </p:sldLayoutIdLst>
  <p:hf hdr="0" ftr="0" dt="0"/>
  <p:txStyles>
    <p:titleStyle>
      <a:lvl1pPr marL="271463" algn="l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bg1"/>
          </a:solidFill>
          <a:latin typeface="Arial" panose="020B0604020202020204" pitchFamily="34" charset="0"/>
          <a:ea typeface="+mj-ea"/>
          <a:cs typeface="+mj-cs"/>
        </a:defRPr>
      </a:lvl1pPr>
      <a:lvl2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7286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11858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6430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21002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179388" indent="-179388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Courier New" pitchFamily="49" charset="0"/>
        <a:buChar char="o"/>
        <a:defRPr lang="fr-FR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450850" indent="-185738" algn="l" defTabSz="457200" rtl="0" eaLnBrk="0" fontAlgn="base" hangingPunct="0">
        <a:spcBef>
          <a:spcPct val="20000"/>
        </a:spcBef>
        <a:spcAft>
          <a:spcPct val="0"/>
        </a:spcAft>
        <a:buClr>
          <a:srgbClr val="F20000"/>
        </a:buClr>
        <a:buSzPct val="60000"/>
        <a:buFont typeface="Courier New" pitchFamily="49" charset="0"/>
        <a:buChar char="o"/>
        <a:defRPr lang="fr-FR" sz="1600" i="1" kern="1200" dirty="0">
          <a:solidFill>
            <a:srgbClr val="E2001A"/>
          </a:solidFill>
          <a:latin typeface="Arial" panose="020B0604020202020204" pitchFamily="34" charset="0"/>
          <a:ea typeface="+mn-ea"/>
          <a:cs typeface="+mn-cs"/>
        </a:defRPr>
      </a:lvl2pPr>
      <a:lvl3pPr marL="982663" indent="-180975" algn="l" defTabSz="457200" rtl="0" eaLnBrk="0" fontAlgn="base" hangingPunct="0">
        <a:spcBef>
          <a:spcPct val="20000"/>
        </a:spcBef>
        <a:spcAft>
          <a:spcPct val="0"/>
        </a:spcAft>
        <a:buClr>
          <a:srgbClr val="F20000"/>
        </a:buClr>
        <a:buSzPct val="50000"/>
        <a:buFont typeface="Courier New" pitchFamily="49" charset="0"/>
        <a:buChar char="o"/>
        <a:defRPr lang="fr-FR" sz="1100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fr-FR" sz="1200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lang="fr-FR" sz="1200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01613" y="201613"/>
            <a:ext cx="8748712" cy="971550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2051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608013" y="1928813"/>
            <a:ext cx="8229600" cy="410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Cliquez pour modifier les styles du texte du masque</a:t>
            </a:r>
          </a:p>
          <a:p>
            <a:pPr lvl="1"/>
            <a:r>
              <a:rPr lang="fr-FR" altLang="en-US"/>
              <a:t>Deuxième niveau</a:t>
            </a:r>
          </a:p>
          <a:p>
            <a:pPr lvl="2"/>
            <a:r>
              <a:rPr lang="fr-FR" altLang="en-US"/>
              <a:t>Troisième niveau</a:t>
            </a:r>
          </a:p>
          <a:p>
            <a:pPr lvl="3"/>
            <a:r>
              <a:rPr lang="fr-FR" altLang="en-US"/>
              <a:t>Quatrième niveau</a:t>
            </a:r>
          </a:p>
          <a:p>
            <a:pPr lvl="4"/>
            <a:r>
              <a:rPr lang="fr-FR" altLang="en-US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603250" y="64008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r-FR" sz="9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t>TITRE PRÉSENTATION / SOUS TITRE / DATE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702425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8FB3F57-A0F4-4B8E-A2DC-E0EE3922A2B0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  <p:pic>
        <p:nvPicPr>
          <p:cNvPr id="2054" name="Image 10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3400" y="6518275"/>
            <a:ext cx="1079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35" r:id="rId1"/>
    <p:sldLayoutId id="2147484236" r:id="rId2"/>
    <p:sldLayoutId id="2147484237" r:id="rId3"/>
    <p:sldLayoutId id="2147484238" r:id="rId4"/>
    <p:sldLayoutId id="2147484239" r:id="rId5"/>
    <p:sldLayoutId id="2147484240" r:id="rId6"/>
    <p:sldLayoutId id="2147484241" r:id="rId7"/>
    <p:sldLayoutId id="2147484242" r:id="rId8"/>
    <p:sldLayoutId id="2147484243" r:id="rId9"/>
    <p:sldLayoutId id="2147484244" r:id="rId10"/>
  </p:sldLayoutIdLst>
  <p:hf hdr="0" ftr="0" dt="0"/>
  <p:txStyles>
    <p:titleStyle>
      <a:lvl1pPr marL="271463" algn="l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bg1"/>
          </a:solidFill>
          <a:latin typeface="Arial" panose="020B0604020202020204" pitchFamily="34" charset="0"/>
          <a:ea typeface="+mj-ea"/>
          <a:cs typeface="+mj-cs"/>
        </a:defRPr>
      </a:lvl1pPr>
      <a:lvl2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7286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11858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6430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21002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179388" indent="-179388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Courier New" pitchFamily="49" charset="0"/>
        <a:buChar char="o"/>
        <a:defRPr lang="fr-FR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450850" indent="-185738" algn="l" defTabSz="457200" rtl="0" eaLnBrk="0" fontAlgn="base" hangingPunct="0">
        <a:spcBef>
          <a:spcPct val="20000"/>
        </a:spcBef>
        <a:spcAft>
          <a:spcPct val="0"/>
        </a:spcAft>
        <a:buClr>
          <a:srgbClr val="F20000"/>
        </a:buClr>
        <a:buSzPct val="60000"/>
        <a:buFont typeface="Courier New" pitchFamily="49" charset="0"/>
        <a:buChar char="o"/>
        <a:defRPr lang="fr-FR" sz="1600" i="1" kern="1200" dirty="0">
          <a:solidFill>
            <a:srgbClr val="E2001A"/>
          </a:solidFill>
          <a:latin typeface="Arial" panose="020B0604020202020204" pitchFamily="34" charset="0"/>
          <a:ea typeface="+mn-ea"/>
          <a:cs typeface="+mn-cs"/>
        </a:defRPr>
      </a:lvl2pPr>
      <a:lvl3pPr marL="982663" indent="-180975" algn="l" defTabSz="457200" rtl="0" eaLnBrk="0" fontAlgn="base" hangingPunct="0">
        <a:spcBef>
          <a:spcPct val="20000"/>
        </a:spcBef>
        <a:spcAft>
          <a:spcPct val="0"/>
        </a:spcAft>
        <a:buClr>
          <a:srgbClr val="F20000"/>
        </a:buClr>
        <a:buSzPct val="50000"/>
        <a:buFont typeface="Courier New" pitchFamily="49" charset="0"/>
        <a:buChar char="o"/>
        <a:defRPr lang="fr-FR" sz="1100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fr-FR" sz="1200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lang="fr-FR" sz="1200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01613" y="201613"/>
            <a:ext cx="8748712" cy="971550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07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608013" y="1928813"/>
            <a:ext cx="8229600" cy="410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Cliquez pour modifier les styles du texte du masque</a:t>
            </a:r>
          </a:p>
          <a:p>
            <a:pPr lvl="1"/>
            <a:r>
              <a:rPr lang="fr-FR" altLang="en-US"/>
              <a:t>Deuxième niveau</a:t>
            </a:r>
          </a:p>
          <a:p>
            <a:pPr lvl="2"/>
            <a:r>
              <a:rPr lang="fr-FR" altLang="en-US"/>
              <a:t>Troisième niveau</a:t>
            </a:r>
          </a:p>
          <a:p>
            <a:pPr lvl="3"/>
            <a:r>
              <a:rPr lang="fr-FR" altLang="en-US"/>
              <a:t>Quatrième niveau</a:t>
            </a:r>
          </a:p>
          <a:p>
            <a:pPr lvl="4"/>
            <a:r>
              <a:rPr lang="fr-FR" altLang="en-US"/>
              <a:t>Cinquième niveau</a:t>
            </a:r>
          </a:p>
        </p:txBody>
      </p:sp>
      <p:pic>
        <p:nvPicPr>
          <p:cNvPr id="3076" name="Image 1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3400" y="6518275"/>
            <a:ext cx="1079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603250" y="64008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r-FR" sz="8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702425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06EE3DF-2BFF-4F31-B3D4-E5BCA99020EA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5" r:id="rId1"/>
    <p:sldLayoutId id="2147484246" r:id="rId2"/>
    <p:sldLayoutId id="2147484247" r:id="rId3"/>
    <p:sldLayoutId id="2147484181" r:id="rId4"/>
    <p:sldLayoutId id="2147484182" r:id="rId5"/>
    <p:sldLayoutId id="2147484183" r:id="rId6"/>
    <p:sldLayoutId id="2147484184" r:id="rId7"/>
    <p:sldLayoutId id="2147484185" r:id="rId8"/>
  </p:sldLayoutIdLst>
  <p:hf hdr="0" ftr="0" dt="0"/>
  <p:txStyles>
    <p:titleStyle>
      <a:lvl1pPr marL="271463" algn="l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bg1"/>
          </a:solidFill>
          <a:latin typeface="Arial" panose="020B0604020202020204" pitchFamily="34" charset="0"/>
          <a:ea typeface="+mj-ea"/>
          <a:cs typeface="+mj-cs"/>
        </a:defRPr>
      </a:lvl1pPr>
      <a:lvl2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7286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11858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6430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21002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179388" indent="-179388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Courier New" pitchFamily="49" charset="0"/>
        <a:buChar char="o"/>
        <a:defRPr lang="fr-FR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450850" indent="-185738" algn="l" defTabSz="457200" rtl="0" eaLnBrk="0" fontAlgn="base" hangingPunct="0">
        <a:spcBef>
          <a:spcPct val="20000"/>
        </a:spcBef>
        <a:spcAft>
          <a:spcPct val="0"/>
        </a:spcAft>
        <a:buClr>
          <a:srgbClr val="F20000"/>
        </a:buClr>
        <a:buSzPct val="60000"/>
        <a:buFont typeface="Courier New" pitchFamily="49" charset="0"/>
        <a:buChar char="o"/>
        <a:defRPr lang="fr-FR" sz="1600" i="1" kern="1200" dirty="0">
          <a:solidFill>
            <a:srgbClr val="E2001A"/>
          </a:solidFill>
          <a:latin typeface="Arial" panose="020B0604020202020204" pitchFamily="34" charset="0"/>
          <a:ea typeface="+mn-ea"/>
          <a:cs typeface="+mn-cs"/>
        </a:defRPr>
      </a:lvl2pPr>
      <a:lvl3pPr marL="982663" indent="-180975" algn="l" defTabSz="457200" rtl="0" eaLnBrk="0" fontAlgn="base" hangingPunct="0">
        <a:spcBef>
          <a:spcPct val="20000"/>
        </a:spcBef>
        <a:spcAft>
          <a:spcPct val="0"/>
        </a:spcAft>
        <a:buClr>
          <a:srgbClr val="F20000"/>
        </a:buClr>
        <a:buSzPct val="50000"/>
        <a:buFont typeface="Courier New" pitchFamily="49" charset="0"/>
        <a:buChar char="o"/>
        <a:defRPr lang="fr-FR" sz="1100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fr-FR" sz="1200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lang="fr-FR" sz="1200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01613" y="201613"/>
            <a:ext cx="8748712" cy="971550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4099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608013" y="1928813"/>
            <a:ext cx="8229600" cy="410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Cliquez pour modifier les styles du texte du masque</a:t>
            </a:r>
          </a:p>
          <a:p>
            <a:pPr lvl="1"/>
            <a:r>
              <a:rPr lang="fr-FR" altLang="en-US"/>
              <a:t>Deuxième niveau</a:t>
            </a:r>
          </a:p>
          <a:p>
            <a:pPr lvl="2"/>
            <a:r>
              <a:rPr lang="fr-FR" altLang="en-US"/>
              <a:t>Troisième niveau</a:t>
            </a:r>
          </a:p>
          <a:p>
            <a:pPr lvl="3"/>
            <a:r>
              <a:rPr lang="fr-FR" altLang="en-US"/>
              <a:t>Quatrième niveau</a:t>
            </a:r>
          </a:p>
          <a:p>
            <a:pPr lvl="4"/>
            <a:r>
              <a:rPr lang="fr-FR" altLang="en-US"/>
              <a:t>Cinquième niveau</a:t>
            </a:r>
          </a:p>
        </p:txBody>
      </p:sp>
      <p:pic>
        <p:nvPicPr>
          <p:cNvPr id="4100" name="Image 10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3400" y="6518275"/>
            <a:ext cx="1079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603250" y="64008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r-FR" sz="8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702425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5D2600-06E4-49A1-8EDD-09253CD7DF2F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8" r:id="rId1"/>
    <p:sldLayoutId id="2147484249" r:id="rId2"/>
    <p:sldLayoutId id="2147484250" r:id="rId3"/>
    <p:sldLayoutId id="2147484186" r:id="rId4"/>
    <p:sldLayoutId id="2147484187" r:id="rId5"/>
    <p:sldLayoutId id="2147484188" r:id="rId6"/>
    <p:sldLayoutId id="2147484189" r:id="rId7"/>
    <p:sldLayoutId id="2147484190" r:id="rId8"/>
    <p:sldLayoutId id="2147484251" r:id="rId9"/>
    <p:sldLayoutId id="2147484252" r:id="rId10"/>
  </p:sldLayoutIdLst>
  <p:hf hdr="0" ftr="0" dt="0"/>
  <p:txStyles>
    <p:titleStyle>
      <a:lvl1pPr marL="271463" algn="l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bg1"/>
          </a:solidFill>
          <a:latin typeface="Arial" panose="020B0604020202020204" pitchFamily="34" charset="0"/>
          <a:ea typeface="+mj-ea"/>
          <a:cs typeface="+mj-cs"/>
        </a:defRPr>
      </a:lvl1pPr>
      <a:lvl2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7286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11858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6430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21002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179388" indent="-179388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Courier New" pitchFamily="49" charset="0"/>
        <a:buChar char="o"/>
        <a:defRPr lang="fr-FR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450850" indent="-185738" algn="l" defTabSz="457200" rtl="0" eaLnBrk="0" fontAlgn="base" hangingPunct="0">
        <a:spcBef>
          <a:spcPct val="20000"/>
        </a:spcBef>
        <a:spcAft>
          <a:spcPct val="0"/>
        </a:spcAft>
        <a:buClr>
          <a:srgbClr val="F20000"/>
        </a:buClr>
        <a:buSzPct val="60000"/>
        <a:buFont typeface="Courier New" pitchFamily="49" charset="0"/>
        <a:buChar char="o"/>
        <a:defRPr lang="fr-FR" sz="1600" i="1" kern="1200" dirty="0">
          <a:solidFill>
            <a:srgbClr val="E2001A"/>
          </a:solidFill>
          <a:latin typeface="Arial" panose="020B0604020202020204" pitchFamily="34" charset="0"/>
          <a:ea typeface="+mn-ea"/>
          <a:cs typeface="+mn-cs"/>
        </a:defRPr>
      </a:lvl2pPr>
      <a:lvl3pPr marL="982663" indent="-180975" algn="l" defTabSz="457200" rtl="0" eaLnBrk="0" fontAlgn="base" hangingPunct="0">
        <a:spcBef>
          <a:spcPct val="20000"/>
        </a:spcBef>
        <a:spcAft>
          <a:spcPct val="0"/>
        </a:spcAft>
        <a:buClr>
          <a:srgbClr val="F20000"/>
        </a:buClr>
        <a:buSzPct val="50000"/>
        <a:buFont typeface="Courier New" pitchFamily="49" charset="0"/>
        <a:buChar char="o"/>
        <a:defRPr lang="fr-FR" sz="1100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fr-FR" sz="1200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lang="fr-FR" sz="1200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01613" y="201613"/>
            <a:ext cx="8748712" cy="971550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3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512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608013" y="1928813"/>
            <a:ext cx="8229600" cy="410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Cliquez pour modifier les styles du texte du masque</a:t>
            </a:r>
          </a:p>
          <a:p>
            <a:pPr lvl="1"/>
            <a:r>
              <a:rPr lang="fr-FR" altLang="en-US"/>
              <a:t>Deuxième niveau</a:t>
            </a:r>
          </a:p>
          <a:p>
            <a:pPr lvl="2"/>
            <a:r>
              <a:rPr lang="fr-FR" altLang="en-US"/>
              <a:t>Troisième niveau</a:t>
            </a:r>
          </a:p>
          <a:p>
            <a:pPr lvl="3"/>
            <a:r>
              <a:rPr lang="fr-FR" altLang="en-US"/>
              <a:t>Quatrième niveau</a:t>
            </a:r>
          </a:p>
          <a:p>
            <a:pPr lvl="4"/>
            <a:r>
              <a:rPr lang="fr-FR" altLang="en-US"/>
              <a:t>Cinquième niveau</a:t>
            </a:r>
          </a:p>
        </p:txBody>
      </p:sp>
      <p:pic>
        <p:nvPicPr>
          <p:cNvPr id="5124" name="Image 1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3400" y="6518275"/>
            <a:ext cx="1079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603250" y="64008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r-FR" sz="8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702425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43F9296-EFAD-4E3A-9995-8BA92C989699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53" r:id="rId1"/>
    <p:sldLayoutId id="2147484254" r:id="rId2"/>
    <p:sldLayoutId id="2147484255" r:id="rId3"/>
    <p:sldLayoutId id="2147484191" r:id="rId4"/>
    <p:sldLayoutId id="2147484192" r:id="rId5"/>
    <p:sldLayoutId id="2147484193" r:id="rId6"/>
    <p:sldLayoutId id="2147484194" r:id="rId7"/>
    <p:sldLayoutId id="2147484195" r:id="rId8"/>
  </p:sldLayoutIdLst>
  <p:hf hdr="0" ftr="0" dt="0"/>
  <p:txStyles>
    <p:titleStyle>
      <a:lvl1pPr marL="271463" algn="l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bg1"/>
          </a:solidFill>
          <a:latin typeface="Arial" panose="020B0604020202020204" pitchFamily="34" charset="0"/>
          <a:ea typeface="+mj-ea"/>
          <a:cs typeface="+mj-cs"/>
        </a:defRPr>
      </a:lvl1pPr>
      <a:lvl2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7286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11858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6430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21002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179388" indent="-179388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Courier New" pitchFamily="49" charset="0"/>
        <a:buChar char="o"/>
        <a:defRPr lang="fr-FR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450850" indent="-185738" algn="l" defTabSz="457200" rtl="0" eaLnBrk="0" fontAlgn="base" hangingPunct="0">
        <a:spcBef>
          <a:spcPct val="20000"/>
        </a:spcBef>
        <a:spcAft>
          <a:spcPct val="0"/>
        </a:spcAft>
        <a:buClr>
          <a:srgbClr val="F20000"/>
        </a:buClr>
        <a:buSzPct val="60000"/>
        <a:buFont typeface="Courier New" pitchFamily="49" charset="0"/>
        <a:buChar char="o"/>
        <a:defRPr lang="fr-FR" sz="1600" i="1" kern="1200" dirty="0">
          <a:solidFill>
            <a:srgbClr val="E2001A"/>
          </a:solidFill>
          <a:latin typeface="Arial" panose="020B0604020202020204" pitchFamily="34" charset="0"/>
          <a:ea typeface="+mn-ea"/>
          <a:cs typeface="+mn-cs"/>
        </a:defRPr>
      </a:lvl2pPr>
      <a:lvl3pPr marL="982663" indent="-180975" algn="l" defTabSz="457200" rtl="0" eaLnBrk="0" fontAlgn="base" hangingPunct="0">
        <a:spcBef>
          <a:spcPct val="20000"/>
        </a:spcBef>
        <a:spcAft>
          <a:spcPct val="0"/>
        </a:spcAft>
        <a:buClr>
          <a:srgbClr val="F20000"/>
        </a:buClr>
        <a:buSzPct val="50000"/>
        <a:buFont typeface="Courier New" pitchFamily="49" charset="0"/>
        <a:buChar char="o"/>
        <a:defRPr lang="fr-FR" sz="1100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fr-FR" sz="1200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lang="fr-FR" sz="1200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01613" y="201613"/>
            <a:ext cx="8748712" cy="971550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4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614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608013" y="1928813"/>
            <a:ext cx="8229600" cy="410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Cliquez pour modifier les styles du texte du masque</a:t>
            </a:r>
          </a:p>
          <a:p>
            <a:pPr lvl="1"/>
            <a:r>
              <a:rPr lang="fr-FR" altLang="en-US"/>
              <a:t>Deuxième niveau</a:t>
            </a:r>
          </a:p>
          <a:p>
            <a:pPr lvl="2"/>
            <a:r>
              <a:rPr lang="fr-FR" altLang="en-US"/>
              <a:t>Troisième niveau</a:t>
            </a:r>
          </a:p>
          <a:p>
            <a:pPr lvl="3"/>
            <a:r>
              <a:rPr lang="fr-FR" altLang="en-US"/>
              <a:t>Quatrième niveau</a:t>
            </a:r>
          </a:p>
          <a:p>
            <a:pPr lvl="4"/>
            <a:r>
              <a:rPr lang="fr-FR" altLang="en-US"/>
              <a:t>Cinquième niveau</a:t>
            </a:r>
          </a:p>
        </p:txBody>
      </p:sp>
      <p:pic>
        <p:nvPicPr>
          <p:cNvPr id="6148" name="Image 1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3400" y="6518275"/>
            <a:ext cx="1079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603250" y="64008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r-FR" sz="8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702425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806CA24-DE74-4A30-A2D6-D887622A0F5D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56" r:id="rId1"/>
    <p:sldLayoutId id="2147484257" r:id="rId2"/>
    <p:sldLayoutId id="2147484258" r:id="rId3"/>
    <p:sldLayoutId id="2147484196" r:id="rId4"/>
    <p:sldLayoutId id="2147484197" r:id="rId5"/>
    <p:sldLayoutId id="2147484198" r:id="rId6"/>
    <p:sldLayoutId id="2147484199" r:id="rId7"/>
    <p:sldLayoutId id="2147484200" r:id="rId8"/>
  </p:sldLayoutIdLst>
  <p:hf hdr="0" ftr="0" dt="0"/>
  <p:txStyles>
    <p:titleStyle>
      <a:lvl1pPr marL="271463" algn="l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bg1"/>
          </a:solidFill>
          <a:latin typeface="Arial" panose="020B0604020202020204" pitchFamily="34" charset="0"/>
          <a:ea typeface="+mj-ea"/>
          <a:cs typeface="+mj-cs"/>
        </a:defRPr>
      </a:lvl1pPr>
      <a:lvl2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7286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11858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6430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21002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179388" indent="-179388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Courier New" pitchFamily="49" charset="0"/>
        <a:buChar char="o"/>
        <a:defRPr lang="fr-FR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450850" indent="-185738" algn="l" defTabSz="457200" rtl="0" eaLnBrk="0" fontAlgn="base" hangingPunct="0">
        <a:spcBef>
          <a:spcPct val="20000"/>
        </a:spcBef>
        <a:spcAft>
          <a:spcPct val="0"/>
        </a:spcAft>
        <a:buClr>
          <a:srgbClr val="F20000"/>
        </a:buClr>
        <a:buSzPct val="60000"/>
        <a:buFont typeface="Courier New" pitchFamily="49" charset="0"/>
        <a:buChar char="o"/>
        <a:defRPr lang="fr-FR" sz="1600" i="1" kern="1200" dirty="0">
          <a:solidFill>
            <a:srgbClr val="E2001A"/>
          </a:solidFill>
          <a:latin typeface="Arial" panose="020B0604020202020204" pitchFamily="34" charset="0"/>
          <a:ea typeface="+mn-ea"/>
          <a:cs typeface="+mn-cs"/>
        </a:defRPr>
      </a:lvl2pPr>
      <a:lvl3pPr marL="982663" indent="-180975" algn="l" defTabSz="457200" rtl="0" eaLnBrk="0" fontAlgn="base" hangingPunct="0">
        <a:spcBef>
          <a:spcPct val="20000"/>
        </a:spcBef>
        <a:spcAft>
          <a:spcPct val="0"/>
        </a:spcAft>
        <a:buClr>
          <a:srgbClr val="F20000"/>
        </a:buClr>
        <a:buSzPct val="50000"/>
        <a:buFont typeface="Courier New" pitchFamily="49" charset="0"/>
        <a:buChar char="o"/>
        <a:defRPr lang="fr-FR" sz="1100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fr-FR" sz="1200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lang="fr-FR" sz="1200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01613" y="201613"/>
            <a:ext cx="8748712" cy="971550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7171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608013" y="1928813"/>
            <a:ext cx="8229600" cy="410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Cliquez pour modifier les styles du texte du masque</a:t>
            </a:r>
          </a:p>
          <a:p>
            <a:pPr lvl="1"/>
            <a:r>
              <a:rPr lang="fr-FR" altLang="en-US"/>
              <a:t>Deuxième niveau</a:t>
            </a:r>
          </a:p>
          <a:p>
            <a:pPr lvl="2"/>
            <a:r>
              <a:rPr lang="fr-FR" altLang="en-US"/>
              <a:t>Troisième niveau</a:t>
            </a:r>
          </a:p>
          <a:p>
            <a:pPr lvl="3"/>
            <a:r>
              <a:rPr lang="fr-FR" altLang="en-US"/>
              <a:t>Quatrième niveau</a:t>
            </a:r>
          </a:p>
          <a:p>
            <a:pPr lvl="4"/>
            <a:r>
              <a:rPr lang="fr-FR" altLang="en-US"/>
              <a:t>Cinquième niveau</a:t>
            </a:r>
          </a:p>
        </p:txBody>
      </p:sp>
      <p:pic>
        <p:nvPicPr>
          <p:cNvPr id="7172" name="Image 10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3400" y="6518275"/>
            <a:ext cx="1079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603250" y="64008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r-FR" sz="8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702425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3127FE3-44D9-405C-BD2D-BDDE69E2CC72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59" r:id="rId1"/>
    <p:sldLayoutId id="2147484260" r:id="rId2"/>
    <p:sldLayoutId id="2147484261" r:id="rId3"/>
    <p:sldLayoutId id="2147484201" r:id="rId4"/>
    <p:sldLayoutId id="2147484202" r:id="rId5"/>
    <p:sldLayoutId id="2147484203" r:id="rId6"/>
    <p:sldLayoutId id="2147484204" r:id="rId7"/>
    <p:sldLayoutId id="2147484205" r:id="rId8"/>
    <p:sldLayoutId id="2147484262" r:id="rId9"/>
    <p:sldLayoutId id="2147484291" r:id="rId10"/>
    <p:sldLayoutId id="2147484292" r:id="rId11"/>
    <p:sldLayoutId id="2147484293" r:id="rId12"/>
  </p:sldLayoutIdLst>
  <p:hf hdr="0" ftr="0" dt="0"/>
  <p:txStyles>
    <p:titleStyle>
      <a:lvl1pPr marL="271463" algn="l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bg1"/>
          </a:solidFill>
          <a:latin typeface="Arial" panose="020B0604020202020204" pitchFamily="34" charset="0"/>
          <a:ea typeface="+mj-ea"/>
          <a:cs typeface="+mj-cs"/>
        </a:defRPr>
      </a:lvl1pPr>
      <a:lvl2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7286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11858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6430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21002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179388" indent="-179388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Courier New" pitchFamily="49" charset="0"/>
        <a:buChar char="o"/>
        <a:defRPr lang="fr-FR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450850" indent="-185738" algn="l" defTabSz="457200" rtl="0" eaLnBrk="0" fontAlgn="base" hangingPunct="0">
        <a:spcBef>
          <a:spcPct val="20000"/>
        </a:spcBef>
        <a:spcAft>
          <a:spcPct val="0"/>
        </a:spcAft>
        <a:buClr>
          <a:srgbClr val="F20000"/>
        </a:buClr>
        <a:buSzPct val="60000"/>
        <a:buFont typeface="Courier New" pitchFamily="49" charset="0"/>
        <a:buChar char="o"/>
        <a:defRPr lang="fr-FR" sz="1600" i="1" kern="1200" dirty="0">
          <a:solidFill>
            <a:srgbClr val="E2001A"/>
          </a:solidFill>
          <a:latin typeface="Arial" panose="020B0604020202020204" pitchFamily="34" charset="0"/>
          <a:ea typeface="+mn-ea"/>
          <a:cs typeface="+mn-cs"/>
        </a:defRPr>
      </a:lvl2pPr>
      <a:lvl3pPr marL="982663" indent="-180975" algn="l" defTabSz="457200" rtl="0" eaLnBrk="0" fontAlgn="base" hangingPunct="0">
        <a:spcBef>
          <a:spcPct val="20000"/>
        </a:spcBef>
        <a:spcAft>
          <a:spcPct val="0"/>
        </a:spcAft>
        <a:buClr>
          <a:srgbClr val="F20000"/>
        </a:buClr>
        <a:buSzPct val="50000"/>
        <a:buFont typeface="Courier New" pitchFamily="49" charset="0"/>
        <a:buChar char="o"/>
        <a:defRPr lang="fr-FR" sz="1100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fr-FR" sz="1200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lang="fr-FR" sz="1200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01613" y="201613"/>
            <a:ext cx="8748712" cy="971550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5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819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608013" y="1928813"/>
            <a:ext cx="8229600" cy="410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Cliquez pour modifier les styles du texte du masque</a:t>
            </a:r>
          </a:p>
          <a:p>
            <a:pPr lvl="1"/>
            <a:r>
              <a:rPr lang="fr-FR" altLang="en-US"/>
              <a:t>Deuxième niveau</a:t>
            </a:r>
          </a:p>
          <a:p>
            <a:pPr lvl="2"/>
            <a:r>
              <a:rPr lang="fr-FR" altLang="en-US"/>
              <a:t>Troisième niveau</a:t>
            </a:r>
          </a:p>
          <a:p>
            <a:pPr lvl="3"/>
            <a:r>
              <a:rPr lang="fr-FR" altLang="en-US"/>
              <a:t>Quatrième niveau</a:t>
            </a:r>
          </a:p>
          <a:p>
            <a:pPr lvl="4"/>
            <a:r>
              <a:rPr lang="fr-FR" altLang="en-US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603250" y="64008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r-FR" sz="8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t>TITRE PRÉSENTATION / SOUS TITRE / DATE</a:t>
            </a:r>
            <a:endParaRPr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702425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7C70A82-41FF-42F3-B03D-FF58DEB7C3DE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  <p:pic>
        <p:nvPicPr>
          <p:cNvPr id="8198" name="Imag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3400" y="6518275"/>
            <a:ext cx="1079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8" descr="header_home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8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9" descr="Onglet-Bas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33875" y="6029325"/>
            <a:ext cx="48101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Picture 7" descr="MintenanceDPTLogo_petit"/>
          <p:cNvPicPr>
            <a:picLocks noChangeAspect="1" noChangeArrowheads="1"/>
          </p:cNvPicPr>
          <p:nvPr userDrawn="1"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2584450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64" r:id="rId1"/>
    <p:sldLayoutId id="2147484206" r:id="rId2"/>
    <p:sldLayoutId id="2147484265" r:id="rId3"/>
    <p:sldLayoutId id="2147484266" r:id="rId4"/>
  </p:sldLayoutIdLst>
  <p:transition>
    <p:fade/>
  </p:transition>
  <p:hf hdr="0" ftr="0" dt="0"/>
  <p:txStyles>
    <p:titleStyle>
      <a:lvl1pPr marL="271463" algn="l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bg1"/>
          </a:solidFill>
          <a:latin typeface="Arial" panose="020B0604020202020204" pitchFamily="34" charset="0"/>
          <a:ea typeface="+mj-ea"/>
          <a:cs typeface="+mj-cs"/>
        </a:defRPr>
      </a:lvl1pPr>
      <a:lvl2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7286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11858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6430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21002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179388" indent="-179388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Courier New" pitchFamily="49" charset="0"/>
        <a:buChar char="o"/>
        <a:defRPr lang="fr-FR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450850" indent="-185738" algn="l" defTabSz="457200" rtl="0" eaLnBrk="0" fontAlgn="base" hangingPunct="0">
        <a:spcBef>
          <a:spcPct val="20000"/>
        </a:spcBef>
        <a:spcAft>
          <a:spcPct val="0"/>
        </a:spcAft>
        <a:buClr>
          <a:srgbClr val="F20000"/>
        </a:buClr>
        <a:buSzPct val="60000"/>
        <a:buFont typeface="Courier New" pitchFamily="49" charset="0"/>
        <a:buChar char="o"/>
        <a:defRPr lang="fr-FR" sz="1600" i="1" kern="1200" dirty="0">
          <a:solidFill>
            <a:srgbClr val="E2001A"/>
          </a:solidFill>
          <a:latin typeface="Arial" panose="020B0604020202020204" pitchFamily="34" charset="0"/>
          <a:ea typeface="+mn-ea"/>
          <a:cs typeface="+mn-cs"/>
        </a:defRPr>
      </a:lvl2pPr>
      <a:lvl3pPr marL="982663" indent="-180975" algn="l" defTabSz="457200" rtl="0" eaLnBrk="0" fontAlgn="base" hangingPunct="0">
        <a:spcBef>
          <a:spcPct val="20000"/>
        </a:spcBef>
        <a:spcAft>
          <a:spcPct val="0"/>
        </a:spcAft>
        <a:buClr>
          <a:srgbClr val="F20000"/>
        </a:buClr>
        <a:buSzPct val="50000"/>
        <a:buFont typeface="Courier New" pitchFamily="49" charset="0"/>
        <a:buChar char="o"/>
        <a:defRPr lang="fr-FR" sz="1100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fr-FR" sz="1200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lang="fr-FR" sz="1200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01613" y="201613"/>
            <a:ext cx="8748712" cy="971550"/>
          </a:xfrm>
          <a:prstGeom prst="round2DiagRect">
            <a:avLst>
              <a:gd name="adj1" fmla="val 0"/>
              <a:gd name="adj2" fmla="val 50000"/>
            </a:avLst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9219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608013" y="1928813"/>
            <a:ext cx="8229600" cy="410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Cliquez pour modifier les styles du texte du masque</a:t>
            </a:r>
          </a:p>
          <a:p>
            <a:pPr lvl="1"/>
            <a:r>
              <a:rPr lang="fr-FR" altLang="en-US"/>
              <a:t>Deuxième niveau</a:t>
            </a:r>
          </a:p>
          <a:p>
            <a:pPr lvl="2"/>
            <a:r>
              <a:rPr lang="fr-FR" altLang="en-US"/>
              <a:t>Troisième niveau</a:t>
            </a:r>
          </a:p>
          <a:p>
            <a:pPr lvl="3"/>
            <a:r>
              <a:rPr lang="fr-FR" altLang="en-US"/>
              <a:t>Quatrième niveau</a:t>
            </a:r>
          </a:p>
          <a:p>
            <a:pPr lvl="4"/>
            <a:r>
              <a:rPr lang="fr-FR" altLang="en-US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603250" y="64008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r-FR" sz="9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t>TITRE PRÉSENTATION / SOUS TITRE / DATE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702425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9323ACC-C407-4FF7-8AA5-07D75703CE75}" type="slidenum">
              <a:rPr lang="fr-FR"/>
              <a:pPr>
                <a:defRPr/>
              </a:pPr>
              <a:t>‹nº›</a:t>
            </a:fld>
            <a:endParaRPr lang="fr-FR" dirty="0"/>
          </a:p>
        </p:txBody>
      </p:sp>
      <p:pic>
        <p:nvPicPr>
          <p:cNvPr id="9222" name="Image 1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3400" y="6518275"/>
            <a:ext cx="1079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67" r:id="rId1"/>
    <p:sldLayoutId id="2147484268" r:id="rId2"/>
    <p:sldLayoutId id="2147484269" r:id="rId3"/>
    <p:sldLayoutId id="2147484270" r:id="rId4"/>
    <p:sldLayoutId id="2147484271" r:id="rId5"/>
    <p:sldLayoutId id="2147484272" r:id="rId6"/>
    <p:sldLayoutId id="2147484273" r:id="rId7"/>
    <p:sldLayoutId id="2147484274" r:id="rId8"/>
  </p:sldLayoutIdLst>
  <p:hf hdr="0" ftr="0" dt="0"/>
  <p:txStyles>
    <p:titleStyle>
      <a:lvl1pPr marL="271463" algn="l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bg1"/>
          </a:solidFill>
          <a:latin typeface="Arial" panose="020B0604020202020204" pitchFamily="34" charset="0"/>
          <a:ea typeface="+mj-ea"/>
          <a:cs typeface="+mj-cs"/>
        </a:defRPr>
      </a:lvl1pPr>
      <a:lvl2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marL="271463"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7286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11858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6430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2100263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179388" indent="-179388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Courier New" pitchFamily="49" charset="0"/>
        <a:buChar char="o"/>
        <a:defRPr lang="fr-FR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450850" indent="-185738" algn="l" defTabSz="457200" rtl="0" eaLnBrk="0" fontAlgn="base" hangingPunct="0">
        <a:spcBef>
          <a:spcPct val="20000"/>
        </a:spcBef>
        <a:spcAft>
          <a:spcPct val="0"/>
        </a:spcAft>
        <a:buClr>
          <a:srgbClr val="F20000"/>
        </a:buClr>
        <a:buSzPct val="60000"/>
        <a:buFont typeface="Courier New" pitchFamily="49" charset="0"/>
        <a:buChar char="o"/>
        <a:defRPr lang="fr-FR" sz="1600" i="1" kern="1200" dirty="0">
          <a:solidFill>
            <a:srgbClr val="E2001A"/>
          </a:solidFill>
          <a:latin typeface="Arial" panose="020B0604020202020204" pitchFamily="34" charset="0"/>
          <a:ea typeface="+mn-ea"/>
          <a:cs typeface="+mn-cs"/>
        </a:defRPr>
      </a:lvl2pPr>
      <a:lvl3pPr marL="982663" indent="-180975" algn="l" defTabSz="457200" rtl="0" eaLnBrk="0" fontAlgn="base" hangingPunct="0">
        <a:spcBef>
          <a:spcPct val="20000"/>
        </a:spcBef>
        <a:spcAft>
          <a:spcPct val="0"/>
        </a:spcAft>
        <a:buClr>
          <a:srgbClr val="F20000"/>
        </a:buClr>
        <a:buSzPct val="50000"/>
        <a:buFont typeface="Courier New" pitchFamily="49" charset="0"/>
        <a:buChar char="o"/>
        <a:defRPr lang="fr-FR" sz="1100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fr-FR" sz="1200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lang="fr-FR" sz="1200" kern="120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7.xml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7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31500" y="1931205"/>
            <a:ext cx="7834620" cy="3725285"/>
          </a:xfrm>
        </p:spPr>
        <p:txBody>
          <a:bodyPr/>
          <a:lstStyle/>
          <a:p>
            <a:endParaRPr lang="pt-PT" sz="2400" b="1" cap="small" dirty="0"/>
          </a:p>
          <a:p>
            <a:r>
              <a:rPr lang="pt-PT" sz="2400" b="1" cap="small" dirty="0"/>
              <a:t>Conselho Consultivo Alargado</a:t>
            </a:r>
          </a:p>
          <a:p>
            <a:endParaRPr lang="pt-PT" sz="2400" b="1" cap="small" dirty="0"/>
          </a:p>
          <a:p>
            <a:r>
              <a:rPr lang="pt-PT" sz="2400" b="1" cap="small" dirty="0"/>
              <a:t>Água e Energia: Melhoria do serviço com foco na sustentabilidade</a:t>
            </a:r>
          </a:p>
          <a:p>
            <a:endParaRPr lang="pt-PT" b="1" cap="small" dirty="0"/>
          </a:p>
          <a:p>
            <a:endParaRPr lang="pt-PT" b="1" cap="small" dirty="0"/>
          </a:p>
          <a:p>
            <a:r>
              <a:rPr lang="pt-PT" b="1" cap="small" dirty="0"/>
              <a:t>Luanda, 26 e 27 de Junho de 2019</a:t>
            </a:r>
            <a:endParaRPr lang="pt-PT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3235" y="164575"/>
            <a:ext cx="2297530" cy="191015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>
            <a:extLst>
              <a:ext uri="{FF2B5EF4-FFF2-40B4-BE49-F238E27FC236}">
                <a16:creationId xmlns:a16="http://schemas.microsoft.com/office/drawing/2014/main" xmlns="" id="{C8F9386E-1732-4D89-B8D2-8E0B95505D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9045" y="1962847"/>
            <a:ext cx="8640555" cy="3885668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PT" sz="2000" dirty="0"/>
              <a:t>A </a:t>
            </a:r>
            <a:r>
              <a:rPr lang="pt-PT" sz="2000" b="1" dirty="0"/>
              <a:t>gestão da escassez do recurso água ao nível das captações</a:t>
            </a:r>
            <a:r>
              <a:rPr lang="pt-PT" sz="2000" dirty="0"/>
              <a:t>, continua a ser o tema que implica mais </a:t>
            </a:r>
            <a:r>
              <a:rPr lang="pt-PT" sz="2000" dirty="0" err="1"/>
              <a:t>afectação</a:t>
            </a:r>
            <a:r>
              <a:rPr lang="pt-PT" sz="2000" dirty="0"/>
              <a:t>, </a:t>
            </a:r>
            <a:r>
              <a:rPr lang="pt-PT" sz="2000" dirty="0" err="1"/>
              <a:t>directa</a:t>
            </a:r>
            <a:r>
              <a:rPr lang="pt-PT" sz="2000" dirty="0"/>
              <a:t> e </a:t>
            </a:r>
            <a:r>
              <a:rPr lang="pt-PT" sz="2000" dirty="0" err="1"/>
              <a:t>indirecta</a:t>
            </a:r>
            <a:r>
              <a:rPr lang="pt-PT" sz="2000" dirty="0"/>
              <a:t>, de recursos da empresa (</a:t>
            </a:r>
            <a:r>
              <a:rPr lang="pt-PT" sz="2000" b="1" dirty="0"/>
              <a:t>gestão diária de crise</a:t>
            </a:r>
            <a:r>
              <a:rPr lang="pt-PT" sz="2000" dirty="0"/>
              <a:t>);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PT" sz="2000" dirty="0"/>
              <a:t>Constitui assim um </a:t>
            </a:r>
            <a:r>
              <a:rPr lang="pt-PT" sz="2000" dirty="0" err="1"/>
              <a:t>factor</a:t>
            </a:r>
            <a:r>
              <a:rPr lang="pt-PT" sz="2000" dirty="0"/>
              <a:t> limitante ao seu desenvolvimento, colocando inclusive </a:t>
            </a:r>
            <a:r>
              <a:rPr lang="pt-PT" sz="2000" b="1" dirty="0"/>
              <a:t>em causa a sustentabilidade económica da EASCN</a:t>
            </a:r>
            <a:r>
              <a:rPr lang="pt-PT" sz="2000" dirty="0"/>
              <a:t>, a curto e médio prazo;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PT" sz="2000" b="1" dirty="0"/>
              <a:t>Inviabiliza a imprescindível subida dos critérios de qualidade do serviço prestado aos clientes</a:t>
            </a:r>
            <a:r>
              <a:rPr lang="pt-PT" sz="2000" dirty="0"/>
              <a:t>; </a:t>
            </a: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xmlns="" id="{F98A6E83-8278-451D-BF66-D75909A42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2900" dirty="0"/>
              <a:t>Conclusões</a:t>
            </a:r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xmlns="" id="{D25CEECD-C419-4954-99D0-BB3FB6DBD9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36E98E2-B32D-4EEB-A004-ACDD47FCD9A1}" type="slidenum">
              <a:rPr lang="fr-FR" smtClean="0"/>
              <a:pPr>
                <a:defRPr/>
              </a:pPr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8333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Espace réservé du numéro de diapositive 3"/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Courier New" pitchFamily="49" charset="0"/>
              <a:buChar char="o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F20000"/>
              </a:buClr>
              <a:buSzPct val="60000"/>
              <a:buFont typeface="Courier New" pitchFamily="49" charset="0"/>
              <a:buChar char="o"/>
              <a:defRPr sz="1600" i="1">
                <a:solidFill>
                  <a:srgbClr val="E2001A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F20000"/>
              </a:buClr>
              <a:buSzPct val="50000"/>
              <a:buFont typeface="Courier New" pitchFamily="49" charset="0"/>
              <a:buChar char="o"/>
              <a:defRPr sz="11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fld id="{06242C0B-BEF7-48CB-88DA-B7432C4C7AF2}" type="slidenum">
              <a:rPr lang="fr-FR" altLang="en-US" smtClean="0">
                <a:solidFill>
                  <a:schemeClr val="bg1"/>
                </a:solidFill>
                <a:cs typeface="Arial" charset="0"/>
              </a:rPr>
              <a:pPr algn="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t>11</a:t>
            </a:fld>
            <a:endParaRPr lang="fr-FR" altLang="en-US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157924" y="3170536"/>
            <a:ext cx="683609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>
                <a:solidFill>
                  <a:schemeClr val="bg1"/>
                </a:solidFill>
              </a:rPr>
              <a:t>Obrigado pela vossa atenção</a:t>
            </a:r>
          </a:p>
          <a:p>
            <a:endParaRPr lang="pt-PT" sz="2400" dirty="0">
              <a:solidFill>
                <a:schemeClr val="bg1"/>
              </a:solidFill>
            </a:endParaRPr>
          </a:p>
          <a:p>
            <a:r>
              <a:rPr lang="pt-PT" sz="2400" dirty="0">
                <a:solidFill>
                  <a:schemeClr val="bg1"/>
                </a:solidFill>
              </a:rPr>
              <a:t>A Equipa da EASCN</a:t>
            </a:r>
          </a:p>
          <a:p>
            <a:endParaRPr lang="pt-PT" sz="2400" dirty="0">
              <a:solidFill>
                <a:schemeClr val="bg1"/>
              </a:solidFill>
            </a:endParaRPr>
          </a:p>
          <a:p>
            <a:r>
              <a:rPr lang="pt-PT" sz="2400" dirty="0">
                <a:solidFill>
                  <a:schemeClr val="bg1"/>
                </a:solidFill>
              </a:rPr>
              <a:t>ebenjamin2@hotmail.com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2305" y="1417638"/>
            <a:ext cx="1443665" cy="1200256"/>
          </a:xfrm>
          <a:prstGeom prst="rect">
            <a:avLst/>
          </a:prstGeo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855676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864000"/>
          </a:xfrm>
          <a:prstGeom prst="round2DiagRect">
            <a:avLst>
              <a:gd name="adj1" fmla="val 0"/>
              <a:gd name="adj2" fmla="val 0"/>
            </a:avLst>
          </a:prstGeom>
        </p:spPr>
        <p:txBody>
          <a:bodyPr/>
          <a:lstStyle/>
          <a:p>
            <a:r>
              <a:rPr lang="en-GB" dirty="0"/>
              <a:t>Plano da apresentação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78B8407-C192-4104-ADC5-DE331137A762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  <p:sp>
        <p:nvSpPr>
          <p:cNvPr id="6" name="CaixaDeTexto 5"/>
          <p:cNvSpPr txBox="1"/>
          <p:nvPr/>
        </p:nvSpPr>
        <p:spPr>
          <a:xfrm>
            <a:off x="681245" y="1201510"/>
            <a:ext cx="7757810" cy="5229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200000"/>
              </a:lnSpc>
            </a:pPr>
            <a:r>
              <a:rPr lang="pt-PT" sz="2000" b="1" dirty="0"/>
              <a:t>Conteúdo da exposição</a:t>
            </a:r>
          </a:p>
          <a:p>
            <a:pPr marL="342900" indent="-342900" algn="l">
              <a:lnSpc>
                <a:spcPct val="200000"/>
              </a:lnSpc>
              <a:buFont typeface="+mj-lt"/>
              <a:buAutoNum type="arabicPeriod"/>
            </a:pPr>
            <a:r>
              <a:rPr lang="pt-PT" sz="2000" b="1" dirty="0"/>
              <a:t>Enquadramento do sistema de N’Dalatando</a:t>
            </a:r>
          </a:p>
          <a:p>
            <a:pPr marL="342900" indent="-342900" algn="l">
              <a:lnSpc>
                <a:spcPct val="200000"/>
              </a:lnSpc>
              <a:buFont typeface="+mj-lt"/>
              <a:buAutoNum type="arabicPeriod"/>
            </a:pPr>
            <a:r>
              <a:rPr lang="pt-PT" sz="2000" b="1" dirty="0"/>
              <a:t>Indicadores requeridos</a:t>
            </a:r>
          </a:p>
          <a:p>
            <a:pPr marL="342900" indent="-342900" algn="l">
              <a:lnSpc>
                <a:spcPct val="200000"/>
              </a:lnSpc>
              <a:buFont typeface="+mj-lt"/>
              <a:buAutoNum type="arabicPeriod"/>
            </a:pPr>
            <a:r>
              <a:rPr lang="pt-PT" sz="2000" b="1" dirty="0"/>
              <a:t>Situação </a:t>
            </a:r>
            <a:r>
              <a:rPr lang="pt-PT" sz="2000" b="1" dirty="0" err="1"/>
              <a:t>actual</a:t>
            </a:r>
            <a:r>
              <a:rPr lang="pt-PT" sz="2000" b="1" dirty="0"/>
              <a:t> do serviço prestado</a:t>
            </a:r>
          </a:p>
          <a:p>
            <a:pPr marL="342900" indent="-342900" algn="l">
              <a:lnSpc>
                <a:spcPct val="200000"/>
              </a:lnSpc>
              <a:buFont typeface="+mj-lt"/>
              <a:buAutoNum type="arabicPeriod"/>
            </a:pPr>
            <a:r>
              <a:rPr lang="pt-PT" sz="2000" b="1" dirty="0" err="1"/>
              <a:t>Projectos</a:t>
            </a:r>
            <a:r>
              <a:rPr lang="pt-PT" sz="2000" b="1" dirty="0"/>
              <a:t> em curso</a:t>
            </a:r>
          </a:p>
          <a:p>
            <a:pPr marL="342900" indent="-342900" algn="l">
              <a:lnSpc>
                <a:spcPct val="200000"/>
              </a:lnSpc>
              <a:buFont typeface="+mj-lt"/>
              <a:buAutoNum type="arabicPeriod"/>
            </a:pPr>
            <a:r>
              <a:rPr lang="pt-PT" sz="2000" b="1" dirty="0" err="1"/>
              <a:t>Projectos</a:t>
            </a:r>
            <a:r>
              <a:rPr lang="pt-PT" sz="2000" b="1" dirty="0"/>
              <a:t> em </a:t>
            </a:r>
            <a:r>
              <a:rPr lang="pt-PT" sz="2000" b="1" dirty="0" err="1"/>
              <a:t>perspectiva</a:t>
            </a:r>
            <a:endParaRPr lang="pt-PT" sz="2000" b="1" dirty="0"/>
          </a:p>
          <a:p>
            <a:pPr lvl="0" algn="l">
              <a:lnSpc>
                <a:spcPct val="200000"/>
              </a:lnSpc>
            </a:pPr>
            <a:r>
              <a:rPr lang="pt-PT" sz="2000" b="1" dirty="0"/>
              <a:t>Conclusões</a:t>
            </a:r>
          </a:p>
        </p:txBody>
      </p:sp>
    </p:spTree>
    <p:extLst>
      <p:ext uri="{BB962C8B-B14F-4D97-AF65-F5344CB8AC3E}">
        <p14:creationId xmlns:p14="http://schemas.microsoft.com/office/powerpoint/2010/main" val="4204277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00732" y="179380"/>
            <a:ext cx="8748000" cy="864000"/>
          </a:xfrm>
        </p:spPr>
        <p:txBody>
          <a:bodyPr/>
          <a:lstStyle/>
          <a:p>
            <a:pPr marL="785813" indent="-514350">
              <a:buFont typeface="+mj-lt"/>
              <a:buAutoNum type="arabicPeriod"/>
            </a:pPr>
            <a:r>
              <a:rPr lang="pt-PT" dirty="0"/>
              <a:t>Enquadramento do sistema de N’Dalatando </a:t>
            </a:r>
            <a:r>
              <a:rPr lang="pt-PT" sz="1600" dirty="0">
                <a:solidFill>
                  <a:prstClr val="white"/>
                </a:solidFill>
              </a:rPr>
              <a:t>(1/3)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400800"/>
            <a:ext cx="2133600" cy="365125"/>
          </a:xfrm>
        </p:spPr>
        <p:txBody>
          <a:bodyPr/>
          <a:lstStyle/>
          <a:p>
            <a:pPr>
              <a:defRPr/>
            </a:pPr>
            <a:fld id="{B36E98E2-B32D-4EEB-A004-ACDD47FCD9A1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  <p:graphicFrame>
        <p:nvGraphicFramePr>
          <p:cNvPr id="6" name="Marcador de Posição de Conteúdo 5">
            <a:extLst>
              <a:ext uri="{FF2B5EF4-FFF2-40B4-BE49-F238E27FC236}">
                <a16:creationId xmlns:a16="http://schemas.microsoft.com/office/drawing/2014/main" xmlns="" id="{76A69AAD-57EF-451F-A40E-080C5D7811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4938113"/>
              </p:ext>
            </p:extLst>
          </p:nvPr>
        </p:nvGraphicFramePr>
        <p:xfrm>
          <a:off x="198000" y="1373106"/>
          <a:ext cx="8748000" cy="4735337"/>
        </p:xfrm>
        <a:graphic>
          <a:graphicData uri="http://schemas.openxmlformats.org/drawingml/2006/table">
            <a:tbl>
              <a:tblPr firstRow="1" firstCol="1" bandRow="1">
                <a:tableStyleId>{35758FB7-9AC5-4552-8A53-C91805E547FA}</a:tableStyleId>
              </a:tblPr>
              <a:tblGrid>
                <a:gridCol w="3756787">
                  <a:extLst>
                    <a:ext uri="{9D8B030D-6E8A-4147-A177-3AD203B41FA5}">
                      <a16:colId xmlns:a16="http://schemas.microsoft.com/office/drawing/2014/main" xmlns="" val="631211753"/>
                    </a:ext>
                  </a:extLst>
                </a:gridCol>
                <a:gridCol w="4991213">
                  <a:extLst>
                    <a:ext uri="{9D8B030D-6E8A-4147-A177-3AD203B41FA5}">
                      <a16:colId xmlns:a16="http://schemas.microsoft.com/office/drawing/2014/main" xmlns="" val="1877388503"/>
                    </a:ext>
                  </a:extLst>
                </a:gridCol>
              </a:tblGrid>
              <a:tr h="691290">
                <a:tc gridSpan="2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2000" dirty="0">
                          <a:effectLst/>
                        </a:rPr>
                        <a:t>Perfil da Entidade Gestora</a:t>
                      </a:r>
                      <a:endParaRPr lang="pt-PT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01203140"/>
                  </a:ext>
                </a:extLst>
              </a:tr>
              <a:tr h="449339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Modelo de gestão</a:t>
                      </a:r>
                      <a:endParaRPr lang="pt-PT" sz="16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Empresa Pública (Cuanza Norte)</a:t>
                      </a:r>
                      <a:endParaRPr lang="pt-PT" sz="1600" b="1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478004045"/>
                  </a:ext>
                </a:extLst>
              </a:tr>
              <a:tr h="898676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Designação</a:t>
                      </a:r>
                      <a:endParaRPr lang="pt-PT" sz="16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Empresa de Água e Saneamento do Cuanza Norte – Empresa Pública (EASCN - EP)</a:t>
                      </a:r>
                      <a:endParaRPr lang="pt-PT" sz="16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491048989"/>
                  </a:ext>
                </a:extLst>
              </a:tr>
              <a:tr h="449339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Data de constituição</a:t>
                      </a:r>
                      <a:endParaRPr lang="pt-PT" sz="1600" b="1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Dezembro 2013 </a:t>
                      </a:r>
                      <a:endParaRPr lang="pt-PT" sz="1600" b="1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522246529"/>
                  </a:ext>
                </a:extLst>
              </a:tr>
              <a:tr h="449339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Data de tomada de posse do CA</a:t>
                      </a:r>
                      <a:endParaRPr lang="pt-PT" sz="1600" b="1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Março 2015</a:t>
                      </a:r>
                      <a:endParaRPr lang="pt-PT" sz="1600" b="1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652325339"/>
                  </a:ext>
                </a:extLst>
              </a:tr>
              <a:tr h="449339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Período de contrato</a:t>
                      </a:r>
                      <a:endParaRPr lang="pt-PT" sz="1600" b="1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Ilimitado</a:t>
                      </a:r>
                      <a:endParaRPr lang="pt-PT" sz="1600" b="1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58566276"/>
                  </a:ext>
                </a:extLst>
              </a:tr>
              <a:tr h="449339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Distribuição do capital realizado</a:t>
                      </a:r>
                      <a:endParaRPr lang="pt-PT" sz="1600" b="1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100% Estado</a:t>
                      </a:r>
                      <a:endParaRPr lang="pt-PT" sz="1600" b="1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881378534"/>
                  </a:ext>
                </a:extLst>
              </a:tr>
              <a:tr h="898676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Identificação das infra-estruturas sob gestão</a:t>
                      </a:r>
                      <a:endParaRPr lang="pt-PT" sz="1600" b="1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Sistema de Abastecimento de Água de N’Dalatando</a:t>
                      </a:r>
                      <a:endParaRPr lang="pt-PT" sz="16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566584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2794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00732" y="179380"/>
            <a:ext cx="8748000" cy="864000"/>
          </a:xfrm>
        </p:spPr>
        <p:txBody>
          <a:bodyPr/>
          <a:lstStyle/>
          <a:p>
            <a:pPr marL="785813" indent="-514350">
              <a:buFont typeface="+mj-lt"/>
              <a:buAutoNum type="arabicPeriod"/>
            </a:pPr>
            <a:r>
              <a:rPr lang="pt-PT" dirty="0"/>
              <a:t>Enquadramento do sistema de N’Dalatando </a:t>
            </a:r>
            <a:r>
              <a:rPr lang="pt-PT" sz="1600" dirty="0">
                <a:solidFill>
                  <a:prstClr val="white"/>
                </a:solidFill>
              </a:rPr>
              <a:t>(2/3)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400800"/>
            <a:ext cx="2133600" cy="365125"/>
          </a:xfrm>
        </p:spPr>
        <p:txBody>
          <a:bodyPr/>
          <a:lstStyle/>
          <a:p>
            <a:pPr>
              <a:defRPr/>
            </a:pPr>
            <a:fld id="{B36E98E2-B32D-4EEB-A004-ACDD47FCD9A1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  <p:graphicFrame>
        <p:nvGraphicFramePr>
          <p:cNvPr id="8" name="Marcador de Posição de Conteúdo 7">
            <a:extLst>
              <a:ext uri="{FF2B5EF4-FFF2-40B4-BE49-F238E27FC236}">
                <a16:creationId xmlns:a16="http://schemas.microsoft.com/office/drawing/2014/main" xmlns="" id="{2432E83A-542F-411A-907F-BA0F5C5106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3662085"/>
              </p:ext>
            </p:extLst>
          </p:nvPr>
        </p:nvGraphicFramePr>
        <p:xfrm>
          <a:off x="198000" y="1220263"/>
          <a:ext cx="8748000" cy="5049336"/>
        </p:xfrm>
        <a:graphic>
          <a:graphicData uri="http://schemas.openxmlformats.org/drawingml/2006/table">
            <a:tbl>
              <a:tblPr firstRow="1" firstCol="1" bandRow="1">
                <a:tableStyleId>{35758FB7-9AC5-4552-8A53-C91805E547FA}</a:tableStyleId>
              </a:tblPr>
              <a:tblGrid>
                <a:gridCol w="3523528">
                  <a:extLst>
                    <a:ext uri="{9D8B030D-6E8A-4147-A177-3AD203B41FA5}">
                      <a16:colId xmlns:a16="http://schemas.microsoft.com/office/drawing/2014/main" xmlns="" val="4135442372"/>
                    </a:ext>
                  </a:extLst>
                </a:gridCol>
                <a:gridCol w="5224472">
                  <a:extLst>
                    <a:ext uri="{9D8B030D-6E8A-4147-A177-3AD203B41FA5}">
                      <a16:colId xmlns:a16="http://schemas.microsoft.com/office/drawing/2014/main" xmlns="" val="1370690029"/>
                    </a:ext>
                  </a:extLst>
                </a:gridCol>
              </a:tblGrid>
              <a:tr h="710942">
                <a:tc gridSpan="2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2000" dirty="0">
                          <a:solidFill>
                            <a:schemeClr val="bg1"/>
                          </a:solidFill>
                          <a:effectLst/>
                        </a:rPr>
                        <a:t>Perfil da Entidade Gestora</a:t>
                      </a:r>
                      <a:endParaRPr lang="pt-PT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29391636"/>
                  </a:ext>
                </a:extLst>
              </a:tr>
              <a:tr h="568621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Ligações domiciliárias potenciais</a:t>
                      </a:r>
                      <a:endParaRPr lang="pt-PT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2 000 </a:t>
                      </a:r>
                      <a:r>
                        <a:rPr lang="pt-PT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(2015)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15 000 </a:t>
                      </a:r>
                      <a:r>
                        <a:rPr lang="pt-PT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(desde de Outubro 2018)</a:t>
                      </a:r>
                      <a:endParaRPr lang="pt-PT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04387247"/>
                  </a:ext>
                </a:extLst>
              </a:tr>
              <a:tr h="568621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Número de Clientes</a:t>
                      </a:r>
                      <a:endParaRPr lang="pt-PT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1 420 </a:t>
                      </a:r>
                      <a:r>
                        <a:rPr lang="pt-PT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(dez. 2017)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7</a:t>
                      </a:r>
                      <a:r>
                        <a:rPr lang="pt-PT" sz="1600" b="1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 686</a:t>
                      </a:r>
                      <a:r>
                        <a:rPr lang="pt-PT" sz="16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pt-PT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(Junho 2019)</a:t>
                      </a:r>
                      <a:endParaRPr lang="pt-PT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511401723"/>
                  </a:ext>
                </a:extLst>
              </a:tr>
              <a:tr h="397264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Tipologia da área de intervenção</a:t>
                      </a:r>
                      <a:endParaRPr lang="pt-PT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Urbana e Peri Urbana</a:t>
                      </a:r>
                      <a:endParaRPr lang="pt-PT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688764259"/>
                  </a:ext>
                </a:extLst>
              </a:tr>
              <a:tr h="1235279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Área de intervenção </a:t>
                      </a:r>
                      <a:endParaRPr lang="pt-PT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24 190 km</a:t>
                      </a:r>
                      <a:r>
                        <a:rPr lang="pt-PT" sz="1600" b="1" baseline="30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pt-PT" sz="16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pt-PT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Cuanza Norte (a)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1 793 km</a:t>
                      </a:r>
                      <a:r>
                        <a:rPr lang="pt-PT" sz="1600" b="1" baseline="30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pt-PT" sz="16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pt-PT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Município do Cazengo (a) 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8,36 km</a:t>
                      </a:r>
                      <a:r>
                        <a:rPr lang="pt-PT" sz="1600" b="1" baseline="30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2 </a:t>
                      </a:r>
                      <a:r>
                        <a:rPr lang="pt-PT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N’Dalatando, dos quais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1,34 km</a:t>
                      </a:r>
                      <a:r>
                        <a:rPr lang="pt-PT" sz="1600" b="1" baseline="30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pt-PT" sz="16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pt-PT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Zona Urbana (b)</a:t>
                      </a:r>
                      <a:endParaRPr lang="pt-PT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537525379"/>
                  </a:ext>
                </a:extLst>
              </a:tr>
              <a:tr h="1568609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População </a:t>
                      </a:r>
                      <a:endParaRPr lang="pt-PT" sz="16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427 971 </a:t>
                      </a:r>
                      <a:r>
                        <a:rPr lang="pt-PT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província Cuanza Norte (a)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165 839 </a:t>
                      </a:r>
                      <a:r>
                        <a:rPr lang="pt-PT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Município do Cazengo (a)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130 431 </a:t>
                      </a:r>
                      <a:r>
                        <a:rPr lang="pt-PT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N’Dalatando, em 2012, (b) dos quais 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18 493 </a:t>
                      </a:r>
                      <a:r>
                        <a:rPr lang="pt-PT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Zona Urbana (Centro da Cidade e Bairro Popular)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141 284 </a:t>
                      </a:r>
                      <a:r>
                        <a:rPr lang="pt-PT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N’Dalatando, </a:t>
                      </a:r>
                      <a:r>
                        <a:rPr lang="pt-PT" sz="16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projecção</a:t>
                      </a:r>
                      <a:r>
                        <a:rPr lang="pt-PT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 para 2015 (b)</a:t>
                      </a:r>
                      <a:endParaRPr lang="pt-PT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285974914"/>
                  </a:ext>
                </a:extLst>
              </a:tr>
            </a:tbl>
          </a:graphicData>
        </a:graphic>
      </p:graphicFrame>
      <p:sp>
        <p:nvSpPr>
          <p:cNvPr id="9" name="Retângulo: Cantos Arredondados 8">
            <a:extLst>
              <a:ext uri="{FF2B5EF4-FFF2-40B4-BE49-F238E27FC236}">
                <a16:creationId xmlns:a16="http://schemas.microsoft.com/office/drawing/2014/main" xmlns="" id="{7C8EB580-27DA-42CA-9359-A642A9ADF28B}"/>
              </a:ext>
            </a:extLst>
          </p:cNvPr>
          <p:cNvSpPr/>
          <p:nvPr/>
        </p:nvSpPr>
        <p:spPr>
          <a:xfrm>
            <a:off x="3650279" y="1854395"/>
            <a:ext cx="2880375" cy="652885"/>
          </a:xfrm>
          <a:prstGeom prst="roundRect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40C1C4DF-1984-49D9-8A6A-A8B5563451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27120" y="2468875"/>
            <a:ext cx="2903534" cy="652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60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00732" y="179380"/>
            <a:ext cx="8748000" cy="864000"/>
          </a:xfrm>
        </p:spPr>
        <p:txBody>
          <a:bodyPr/>
          <a:lstStyle/>
          <a:p>
            <a:pPr marL="785813" indent="-514350">
              <a:buFont typeface="+mj-lt"/>
              <a:buAutoNum type="arabicPeriod"/>
            </a:pPr>
            <a:r>
              <a:rPr lang="pt-PT" dirty="0"/>
              <a:t>Enquadramento do sistema de N’Dalatando </a:t>
            </a:r>
            <a:r>
              <a:rPr lang="pt-PT" sz="1600" dirty="0">
                <a:solidFill>
                  <a:prstClr val="white"/>
                </a:solidFill>
              </a:rPr>
              <a:t>(3/3)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400800"/>
            <a:ext cx="2133600" cy="365125"/>
          </a:xfrm>
        </p:spPr>
        <p:txBody>
          <a:bodyPr/>
          <a:lstStyle/>
          <a:p>
            <a:pPr>
              <a:defRPr/>
            </a:pPr>
            <a:fld id="{B36E98E2-B32D-4EEB-A004-ACDD47FCD9A1}" type="slidenum">
              <a:rPr lang="fr-FR" smtClean="0"/>
              <a:pPr>
                <a:defRPr/>
              </a:pPr>
              <a:t>5</a:t>
            </a:fld>
            <a:endParaRPr lang="fr-FR" dirty="0"/>
          </a:p>
        </p:txBody>
      </p:sp>
      <p:graphicFrame>
        <p:nvGraphicFramePr>
          <p:cNvPr id="2" name="Marcador de Posição de Conteúdo 1">
            <a:extLst>
              <a:ext uri="{FF2B5EF4-FFF2-40B4-BE49-F238E27FC236}">
                <a16:creationId xmlns:a16="http://schemas.microsoft.com/office/drawing/2014/main" xmlns="" id="{7390A6D8-B6D8-434F-A4D3-B7CEEB6CBA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3610023"/>
              </p:ext>
            </p:extLst>
          </p:nvPr>
        </p:nvGraphicFramePr>
        <p:xfrm>
          <a:off x="200732" y="1110268"/>
          <a:ext cx="8748000" cy="5303023"/>
        </p:xfrm>
        <a:graphic>
          <a:graphicData uri="http://schemas.openxmlformats.org/drawingml/2006/table">
            <a:tbl>
              <a:tblPr firstRow="1" firstCol="1" bandRow="1">
                <a:tableStyleId>{35758FB7-9AC5-4552-8A53-C91805E547FA}</a:tableStyleId>
              </a:tblPr>
              <a:tblGrid>
                <a:gridCol w="3372738">
                  <a:extLst>
                    <a:ext uri="{9D8B030D-6E8A-4147-A177-3AD203B41FA5}">
                      <a16:colId xmlns:a16="http://schemas.microsoft.com/office/drawing/2014/main" xmlns="" val="3693442989"/>
                    </a:ext>
                  </a:extLst>
                </a:gridCol>
                <a:gridCol w="5375262">
                  <a:extLst>
                    <a:ext uri="{9D8B030D-6E8A-4147-A177-3AD203B41FA5}">
                      <a16:colId xmlns:a16="http://schemas.microsoft.com/office/drawing/2014/main" xmlns="" val="46246118"/>
                    </a:ext>
                  </a:extLst>
                </a:gridCol>
              </a:tblGrid>
              <a:tr h="537670">
                <a:tc gridSpan="2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2000" dirty="0">
                          <a:effectLst/>
                        </a:rPr>
                        <a:t>Sistema de Abastecimento de Água de N’Dalatando </a:t>
                      </a:r>
                      <a:endParaRPr lang="pt-PT" sz="2000" dirty="0"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81048434"/>
                  </a:ext>
                </a:extLst>
              </a:tr>
              <a:tr h="56063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Tipo de utilizador do Sistema </a:t>
                      </a:r>
                      <a:endParaRPr lang="pt-PT" sz="16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Global (captação, tratamento, transporte, reserva e distribuição)</a:t>
                      </a:r>
                      <a:endParaRPr lang="pt-PT" sz="16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521154366"/>
                  </a:ext>
                </a:extLst>
              </a:tr>
              <a:tr h="1121259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Comprimento da rede</a:t>
                      </a:r>
                      <a:endParaRPr lang="pt-PT" sz="16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45 km </a:t>
                      </a:r>
                      <a:r>
                        <a:rPr lang="pt-PT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(2015) – Urbano Fase I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64 km </a:t>
                      </a:r>
                      <a:r>
                        <a:rPr lang="pt-PT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(dez. 2017) – Urbano Fase</a:t>
                      </a:r>
                      <a:r>
                        <a:rPr lang="pt-PT" sz="16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 I + </a:t>
                      </a:r>
                      <a:r>
                        <a:rPr lang="pt-PT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Periurbano Fase</a:t>
                      </a:r>
                      <a:r>
                        <a:rPr lang="pt-PT" sz="16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 I</a:t>
                      </a:r>
                      <a:endParaRPr lang="pt-PT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130 km </a:t>
                      </a:r>
                      <a:r>
                        <a:rPr lang="pt-PT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(out. 2018) – </a:t>
                      </a:r>
                      <a:r>
                        <a:rPr lang="pt-PT" sz="16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Urb</a:t>
                      </a:r>
                      <a:r>
                        <a:rPr lang="pt-PT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.</a:t>
                      </a:r>
                      <a:r>
                        <a:rPr lang="pt-PT" sz="16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 FI + PU FI + Urbano Fase II</a:t>
                      </a:r>
                      <a:endParaRPr lang="pt-PT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27947259"/>
                  </a:ext>
                </a:extLst>
              </a:tr>
              <a:tr h="28031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N.º de estações elevatórias</a:t>
                      </a:r>
                      <a:endParaRPr lang="pt-PT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0</a:t>
                      </a:r>
                      <a:endParaRPr lang="pt-PT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362192879"/>
                  </a:ext>
                </a:extLst>
              </a:tr>
              <a:tr h="700787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N.º de reservatórios</a:t>
                      </a:r>
                      <a:endParaRPr lang="pt-PT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Reservatório do Miradouro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Reservatório de água tratada: Reservatório da ETA do </a:t>
                      </a:r>
                      <a:r>
                        <a:rPr lang="pt-PT" sz="16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Kawabe</a:t>
                      </a:r>
                      <a:r>
                        <a:rPr lang="pt-PT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 </a:t>
                      </a:r>
                      <a:endParaRPr lang="pt-PT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525819297"/>
                  </a:ext>
                </a:extLst>
              </a:tr>
              <a:tr h="28031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Capacidade de reserva</a:t>
                      </a:r>
                      <a:endParaRPr lang="pt-PT" sz="16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5 000 m</a:t>
                      </a:r>
                      <a:r>
                        <a:rPr lang="pt-PT" sz="1600" baseline="30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pt-PT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 (Reservatório do Miradouro)</a:t>
                      </a:r>
                      <a:endParaRPr lang="pt-PT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657758320"/>
                  </a:ext>
                </a:extLst>
              </a:tr>
              <a:tr h="28031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Comprimento de Adutoras</a:t>
                      </a:r>
                      <a:endParaRPr lang="pt-PT" sz="16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17 km (11 km até à ETA do </a:t>
                      </a:r>
                      <a:r>
                        <a:rPr lang="pt-PT" sz="16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Kawabe</a:t>
                      </a:r>
                      <a:r>
                        <a:rPr lang="pt-PT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 e 6 km da ETA até ao RM)</a:t>
                      </a:r>
                      <a:endParaRPr lang="pt-PT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032514612"/>
                  </a:ext>
                </a:extLst>
              </a:tr>
              <a:tr h="28031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N.º de Estações de Tratamento</a:t>
                      </a:r>
                      <a:endParaRPr lang="pt-PT" sz="16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1, com capacidade para 96 L/s</a:t>
                      </a:r>
                      <a:endParaRPr lang="pt-PT" sz="16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18289787"/>
                  </a:ext>
                </a:extLst>
              </a:tr>
              <a:tr h="28031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N.º de Origens de Água</a:t>
                      </a:r>
                      <a:endParaRPr lang="pt-PT" sz="16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2 (Mucari e Monte Redondo)</a:t>
                      </a:r>
                      <a:endParaRPr lang="pt-PT" sz="16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204486481"/>
                  </a:ext>
                </a:extLst>
              </a:tr>
              <a:tr h="981102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Volume de água produzida e distribuída</a:t>
                      </a:r>
                      <a:endParaRPr lang="pt-PT" sz="16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1 230 mil m</a:t>
                      </a:r>
                      <a:r>
                        <a:rPr lang="pt-PT" sz="1600" b="1" baseline="30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pt-PT" sz="16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/ano </a:t>
                      </a:r>
                      <a:r>
                        <a:rPr lang="pt-PT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(2017)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6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1 175 mil m</a:t>
                      </a:r>
                      <a:r>
                        <a:rPr lang="pt-PT" sz="1600" b="1" baseline="30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pt-PT" sz="16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/ano </a:t>
                      </a:r>
                      <a:r>
                        <a:rPr lang="pt-PT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(2018)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300724548"/>
                  </a:ext>
                </a:extLst>
              </a:tr>
            </a:tbl>
          </a:graphicData>
        </a:graphic>
      </p:graphicFrame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ED3D85A9-577B-4243-AD21-8BC4CEDF41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46455" y="2217725"/>
            <a:ext cx="4827640" cy="1113745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5E0425CA-C800-499E-97B4-8833571D10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33845" y="5552673"/>
            <a:ext cx="2414225" cy="691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272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201600" y="201600"/>
            <a:ext cx="8748000" cy="864000"/>
          </a:xfrm>
          <a:prstGeom prst="round2DiagRect">
            <a:avLst>
              <a:gd name="adj1" fmla="val 0"/>
              <a:gd name="adj2" fmla="val 0"/>
            </a:avLst>
          </a:prstGeom>
        </p:spPr>
        <p:txBody>
          <a:bodyPr>
            <a:normAutofit fontScale="90000"/>
          </a:bodyPr>
          <a:lstStyle/>
          <a:p>
            <a:pPr marL="514350" indent="-514350">
              <a:lnSpc>
                <a:spcPct val="200000"/>
              </a:lnSpc>
              <a:buFont typeface="+mj-lt"/>
              <a:buAutoNum type="arabicPeriod" startAt="2"/>
            </a:pPr>
            <a:r>
              <a:rPr lang="pt-PT" dirty="0"/>
              <a:t>Indicadores requeridos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78B8407-C192-4104-ADC5-DE331137A762}" type="slidenum">
              <a:rPr lang="fr-FR" smtClean="0"/>
              <a:pPr>
                <a:defRPr/>
              </a:pPr>
              <a:t>6</a:t>
            </a:fld>
            <a:endParaRPr lang="fr-FR" dirty="0"/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xmlns="" id="{F0D15355-D317-47EC-979C-B07747472A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426132"/>
              </p:ext>
            </p:extLst>
          </p:nvPr>
        </p:nvGraphicFramePr>
        <p:xfrm>
          <a:off x="201599" y="1516236"/>
          <a:ext cx="8748002" cy="42876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93334">
                  <a:extLst>
                    <a:ext uri="{9D8B030D-6E8A-4147-A177-3AD203B41FA5}">
                      <a16:colId xmlns:a16="http://schemas.microsoft.com/office/drawing/2014/main" xmlns="" val="3187736432"/>
                    </a:ext>
                  </a:extLst>
                </a:gridCol>
                <a:gridCol w="5804544">
                  <a:extLst>
                    <a:ext uri="{9D8B030D-6E8A-4147-A177-3AD203B41FA5}">
                      <a16:colId xmlns:a16="http://schemas.microsoft.com/office/drawing/2014/main" xmlns="" val="3992259169"/>
                    </a:ext>
                  </a:extLst>
                </a:gridCol>
                <a:gridCol w="1950124">
                  <a:extLst>
                    <a:ext uri="{9D8B030D-6E8A-4147-A177-3AD203B41FA5}">
                      <a16:colId xmlns:a16="http://schemas.microsoft.com/office/drawing/2014/main" xmlns="" val="3944706672"/>
                    </a:ext>
                  </a:extLst>
                </a:gridCol>
              </a:tblGrid>
              <a:tr h="607924">
                <a:tc>
                  <a:txBody>
                    <a:bodyPr/>
                    <a:lstStyle/>
                    <a:p>
                      <a:r>
                        <a:rPr lang="pt-PT" sz="2000" dirty="0" err="1"/>
                        <a:t>Cod</a:t>
                      </a:r>
                      <a:r>
                        <a:rPr lang="pt-PT" sz="20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dirty="0"/>
                        <a:t>descrição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dirty="0"/>
                        <a:t>Valor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60646661"/>
                  </a:ext>
                </a:extLst>
              </a:tr>
              <a:tr h="607924">
                <a:tc>
                  <a:txBody>
                    <a:bodyPr/>
                    <a:lstStyle/>
                    <a:p>
                      <a:r>
                        <a:rPr lang="pt-PT" sz="2000" dirty="0"/>
                        <a:t>Ind2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dirty="0"/>
                        <a:t>Total de funcionários por cada 1000 ligações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dirty="0"/>
                        <a:t>5,1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49807205"/>
                  </a:ext>
                </a:extLst>
              </a:tr>
              <a:tr h="607924">
                <a:tc>
                  <a:txBody>
                    <a:bodyPr/>
                    <a:lstStyle/>
                    <a:p>
                      <a:r>
                        <a:rPr lang="pt-PT" sz="2000" dirty="0"/>
                        <a:t>Ind3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dirty="0"/>
                        <a:t>Recuperação de custos operacionais </a:t>
                      </a:r>
                    </a:p>
                    <a:p>
                      <a:r>
                        <a:rPr lang="pt-PT" sz="1600" dirty="0"/>
                        <a:t>(sobre valores cobrados)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dirty="0"/>
                        <a:t>99,2 %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25834595"/>
                  </a:ext>
                </a:extLst>
              </a:tr>
              <a:tr h="607924">
                <a:tc>
                  <a:txBody>
                    <a:bodyPr/>
                    <a:lstStyle/>
                    <a:p>
                      <a:r>
                        <a:rPr lang="pt-PT" sz="2000" dirty="0"/>
                        <a:t>Ind4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dirty="0"/>
                        <a:t>Água Captada que é </a:t>
                      </a:r>
                      <a:r>
                        <a:rPr lang="pt-PT" sz="2000" dirty="0" err="1"/>
                        <a:t>facturada</a:t>
                      </a:r>
                      <a:endParaRPr lang="pt-P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b="1" dirty="0">
                          <a:solidFill>
                            <a:schemeClr val="accent1"/>
                          </a:solidFill>
                        </a:rPr>
                        <a:t>47,6 %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72723648"/>
                  </a:ext>
                </a:extLst>
              </a:tr>
              <a:tr h="607924">
                <a:tc>
                  <a:txBody>
                    <a:bodyPr/>
                    <a:lstStyle/>
                    <a:p>
                      <a:r>
                        <a:rPr lang="pt-PT" sz="2000" dirty="0"/>
                        <a:t>Ind5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dirty="0"/>
                        <a:t>Rácio valores cobrados / Valores </a:t>
                      </a:r>
                      <a:r>
                        <a:rPr lang="pt-PT" sz="2000" dirty="0" err="1"/>
                        <a:t>facturados</a:t>
                      </a:r>
                      <a:endParaRPr lang="pt-P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b="1" dirty="0">
                          <a:solidFill>
                            <a:schemeClr val="accent1"/>
                          </a:solidFill>
                        </a:rPr>
                        <a:t>35,3 %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1620875"/>
                  </a:ext>
                </a:extLst>
              </a:tr>
              <a:tr h="607924">
                <a:tc>
                  <a:txBody>
                    <a:bodyPr/>
                    <a:lstStyle/>
                    <a:p>
                      <a:r>
                        <a:rPr lang="pt-PT" sz="2000" dirty="0"/>
                        <a:t>Ind8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dirty="0"/>
                        <a:t>População servida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smtClean="0"/>
                        <a:t>36 </a:t>
                      </a:r>
                      <a:r>
                        <a:rPr lang="pt-PT" sz="2000" dirty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71211268"/>
                  </a:ext>
                </a:extLst>
              </a:tr>
              <a:tr h="607924">
                <a:tc>
                  <a:txBody>
                    <a:bodyPr/>
                    <a:lstStyle/>
                    <a:p>
                      <a:r>
                        <a:rPr lang="pt-PT" sz="2000" dirty="0"/>
                        <a:t>Ind11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dirty="0"/>
                        <a:t>Número de horas de distribuição por 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000" b="1" dirty="0">
                          <a:solidFill>
                            <a:schemeClr val="accent1"/>
                          </a:solidFill>
                        </a:rPr>
                        <a:t>1h45 horas/dia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811553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8362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9790"/>
            <a:ext cx="8229600" cy="1143000"/>
          </a:xfrm>
        </p:spPr>
        <p:txBody>
          <a:bodyPr>
            <a:normAutofit fontScale="90000"/>
          </a:bodyPr>
          <a:lstStyle/>
          <a:p>
            <a:pPr marL="785813" indent="-514350">
              <a:buFont typeface="+mj-lt"/>
              <a:buAutoNum type="arabicPeriod" startAt="3"/>
            </a:pPr>
            <a:r>
              <a:rPr lang="pt-PT" dirty="0"/>
              <a:t>Situação </a:t>
            </a:r>
            <a:r>
              <a:rPr lang="pt-PT" dirty="0" err="1"/>
              <a:t>actual</a:t>
            </a:r>
            <a:r>
              <a:rPr lang="pt-PT" dirty="0"/>
              <a:t> do serviço prestado</a:t>
            </a:r>
            <a:br>
              <a:rPr lang="pt-PT" dirty="0"/>
            </a:br>
            <a:r>
              <a:rPr lang="pt-PT" b="0" dirty="0"/>
              <a:t>Aumento de clientes </a:t>
            </a:r>
            <a:r>
              <a:rPr lang="pt-PT" b="0" dirty="0" err="1"/>
              <a:t>vs</a:t>
            </a:r>
            <a:r>
              <a:rPr lang="pt-PT" b="0" dirty="0"/>
              <a:t> disponibilidade de água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xmlns="" id="{0A2C7054-BBF6-4458-B142-C1A2D2DE62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9739192"/>
              </p:ext>
            </p:extLst>
          </p:nvPr>
        </p:nvGraphicFramePr>
        <p:xfrm>
          <a:off x="457198" y="1560829"/>
          <a:ext cx="8229601" cy="47485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9600989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19A6D1FD-1C57-432B-AC37-07C9B606D12D}"/>
              </a:ext>
            </a:extLst>
          </p:cNvPr>
          <p:cNvSpPr txBox="1"/>
          <p:nvPr/>
        </p:nvSpPr>
        <p:spPr>
          <a:xfrm>
            <a:off x="462665" y="1585560"/>
            <a:ext cx="4572000" cy="2215991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pt-PT" b="1" dirty="0" err="1"/>
              <a:t>Projecto</a:t>
            </a:r>
            <a:r>
              <a:rPr lang="pt-PT" b="1" dirty="0"/>
              <a:t> Lucala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t-PT" sz="1600" dirty="0"/>
              <a:t>1 Captação (EEAB) 251 l/s (</a:t>
            </a:r>
            <a:r>
              <a:rPr lang="pt-PT" sz="1600" b="1" dirty="0"/>
              <a:t>12.500 m3/dia</a:t>
            </a:r>
            <a:r>
              <a:rPr lang="pt-PT" sz="1600" dirty="0"/>
              <a:t>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t-PT" sz="1600" dirty="0"/>
              <a:t>1 ETA + Reservatório de água tratada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t-PT" sz="1600" dirty="0"/>
              <a:t>1 EEAT (estação elevatória de água tratada)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t-PT" sz="1600" dirty="0"/>
              <a:t>3 Reservatórios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t-PT" sz="1600" dirty="0"/>
              <a:t>Adutora FFD DN 500 com 45 km </a:t>
            </a:r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xmlns="" id="{D5E35F40-CE66-4B52-8A64-17121BFEC288}"/>
              </a:ext>
            </a:extLst>
          </p:cNvPr>
          <p:cNvSpPr/>
          <p:nvPr/>
        </p:nvSpPr>
        <p:spPr>
          <a:xfrm>
            <a:off x="5378505" y="1854395"/>
            <a:ext cx="3313185" cy="1243165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pt-PT" sz="2000" b="1" dirty="0">
                <a:solidFill>
                  <a:schemeClr val="accent2"/>
                </a:solidFill>
              </a:rPr>
              <a:t>Fase de concurso</a:t>
            </a:r>
          </a:p>
          <a:p>
            <a:pPr algn="l"/>
            <a:r>
              <a:rPr lang="pt-PT" b="1" dirty="0"/>
              <a:t>Prazo de execução: 4/5 anos</a:t>
            </a:r>
          </a:p>
        </p:txBody>
      </p:sp>
      <p:sp>
        <p:nvSpPr>
          <p:cNvPr id="9" name="Retângulo: Cantos Arredondados 8">
            <a:extLst>
              <a:ext uri="{FF2B5EF4-FFF2-40B4-BE49-F238E27FC236}">
                <a16:creationId xmlns:a16="http://schemas.microsoft.com/office/drawing/2014/main" xmlns="" id="{D6B2E82E-6F50-4CB2-AACC-370382E567AC}"/>
              </a:ext>
            </a:extLst>
          </p:cNvPr>
          <p:cNvSpPr/>
          <p:nvPr/>
        </p:nvSpPr>
        <p:spPr>
          <a:xfrm>
            <a:off x="5378506" y="4273910"/>
            <a:ext cx="3303406" cy="193934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pt-PT" b="1" dirty="0"/>
              <a:t>Cenário que se manterá, com tendência para piorar (aumento de avarias), nos próximos 5 anos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xmlns="" id="{AE258707-5323-43E9-A29F-A75B0D270332}"/>
              </a:ext>
            </a:extLst>
          </p:cNvPr>
          <p:cNvSpPr txBox="1">
            <a:spLocks/>
          </p:cNvSpPr>
          <p:nvPr/>
        </p:nvSpPr>
        <p:spPr>
          <a:xfrm>
            <a:off x="452310" y="279790"/>
            <a:ext cx="8229600" cy="11430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>
            <a:lvl1pPr marL="271463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  <a:lvl2pPr marL="271463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2pPr>
            <a:lvl3pPr marL="271463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3pPr>
            <a:lvl4pPr marL="271463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4pPr>
            <a:lvl5pPr marL="271463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5pPr>
            <a:lvl6pPr marL="728663" algn="l" defTabSz="457200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6pPr>
            <a:lvl7pPr marL="1185863" algn="l" defTabSz="457200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7pPr>
            <a:lvl8pPr marL="1643063" algn="l" defTabSz="457200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8pPr>
            <a:lvl9pPr marL="2100263" algn="l" defTabSz="457200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marL="785813" indent="-514350">
              <a:buFont typeface="+mj-lt"/>
              <a:buAutoNum type="arabicPeriod" startAt="4"/>
            </a:pPr>
            <a:r>
              <a:rPr lang="pt-PT" dirty="0" err="1"/>
              <a:t>Projectos</a:t>
            </a:r>
            <a:r>
              <a:rPr lang="pt-PT" dirty="0"/>
              <a:t> em curso</a:t>
            </a:r>
            <a:endParaRPr lang="pt-PT" b="0" dirty="0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179BD97A-06E2-4ABB-886B-CAD0134A41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715" y="3927139"/>
            <a:ext cx="4542145" cy="2441081"/>
          </a:xfrm>
          <a:prstGeom prst="rect">
            <a:avLst/>
          </a:prstGeom>
          <a:ln w="28575">
            <a:solidFill>
              <a:schemeClr val="accent2"/>
            </a:solidFill>
          </a:ln>
        </p:spPr>
      </p:pic>
    </p:spTree>
    <p:extLst>
      <p:ext uri="{BB962C8B-B14F-4D97-AF65-F5344CB8AC3E}">
        <p14:creationId xmlns:p14="http://schemas.microsoft.com/office/powerpoint/2010/main" val="14860405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: Cantos Arredondados 8">
            <a:extLst>
              <a:ext uri="{FF2B5EF4-FFF2-40B4-BE49-F238E27FC236}">
                <a16:creationId xmlns:a16="http://schemas.microsoft.com/office/drawing/2014/main" xmlns="" id="{D6B2E82E-6F50-4CB2-AACC-370382E567AC}"/>
              </a:ext>
            </a:extLst>
          </p:cNvPr>
          <p:cNvSpPr/>
          <p:nvPr/>
        </p:nvSpPr>
        <p:spPr>
          <a:xfrm>
            <a:off x="5109670" y="1801140"/>
            <a:ext cx="3536930" cy="193934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pt-PT" b="1" dirty="0"/>
              <a:t>Cenário que se manterá, com tendência para piorar (aumento de avarias), nos próximos 5 anos (</a:t>
            </a:r>
            <a:r>
              <a:rPr lang="pt-PT" b="1" dirty="0" err="1"/>
              <a:t>Projecto</a:t>
            </a:r>
            <a:r>
              <a:rPr lang="pt-PT" b="1" dirty="0"/>
              <a:t> Lucala)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xmlns="" id="{AE258707-5323-43E9-A29F-A75B0D270332}"/>
              </a:ext>
            </a:extLst>
          </p:cNvPr>
          <p:cNvSpPr txBox="1">
            <a:spLocks/>
          </p:cNvSpPr>
          <p:nvPr/>
        </p:nvSpPr>
        <p:spPr>
          <a:xfrm>
            <a:off x="452310" y="279790"/>
            <a:ext cx="8229600" cy="11430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>
            <a:lvl1pPr marL="271463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  <a:lvl2pPr marL="271463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2pPr>
            <a:lvl3pPr marL="271463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3pPr>
            <a:lvl4pPr marL="271463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4pPr>
            <a:lvl5pPr marL="271463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5pPr>
            <a:lvl6pPr marL="728663" algn="l" defTabSz="457200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6pPr>
            <a:lvl7pPr marL="1185863" algn="l" defTabSz="457200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7pPr>
            <a:lvl8pPr marL="1643063" algn="l" defTabSz="457200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8pPr>
            <a:lvl9pPr marL="2100263" algn="l" defTabSz="457200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marL="785813" indent="-514350">
              <a:buFont typeface="+mj-lt"/>
              <a:buAutoNum type="arabicPeriod" startAt="5"/>
            </a:pPr>
            <a:r>
              <a:rPr lang="pt-PT" dirty="0" err="1"/>
              <a:t>Projectos</a:t>
            </a:r>
            <a:r>
              <a:rPr lang="pt-PT" dirty="0"/>
              <a:t> em </a:t>
            </a:r>
            <a:r>
              <a:rPr lang="pt-PT" dirty="0" err="1"/>
              <a:t>perspectiva</a:t>
            </a:r>
            <a:endParaRPr lang="pt-PT" b="0" dirty="0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179BD97A-06E2-4ABB-886B-CAD0134A41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715" y="1627810"/>
            <a:ext cx="4351941" cy="2338860"/>
          </a:xfrm>
          <a:prstGeom prst="rect">
            <a:avLst/>
          </a:prstGeom>
          <a:ln w="28575">
            <a:solidFill>
              <a:schemeClr val="accent2"/>
            </a:solidFill>
          </a:ln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EB9EADCA-8E9C-4922-8EA0-E8F0BD4EC608}"/>
              </a:ext>
            </a:extLst>
          </p:cNvPr>
          <p:cNvSpPr txBox="1"/>
          <p:nvPr/>
        </p:nvSpPr>
        <p:spPr>
          <a:xfrm>
            <a:off x="452310" y="4235505"/>
            <a:ext cx="8305970" cy="1600438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pt-PT" b="1" dirty="0">
                <a:solidFill>
                  <a:schemeClr val="tx2">
                    <a:lumMod val="75000"/>
                  </a:schemeClr>
                </a:solidFill>
              </a:rPr>
              <a:t>Reforço do sistema de abastecimento a curto prazo: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t-PT" sz="1600" b="1" dirty="0"/>
              <a:t>Regularização da captação do Monte Redondo</a:t>
            </a:r>
            <a:r>
              <a:rPr lang="pt-PT" sz="1600" dirty="0"/>
              <a:t> – construção de adução até ao R1 sem derivações para consumo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t-PT" sz="1600" b="1" dirty="0"/>
              <a:t>Construção das captações no rio </a:t>
            </a:r>
            <a:r>
              <a:rPr lang="pt-PT" sz="1600" b="1" dirty="0" err="1"/>
              <a:t>Cambumba</a:t>
            </a:r>
            <a:r>
              <a:rPr lang="pt-PT" sz="1600" b="1" dirty="0"/>
              <a:t> e no rio </a:t>
            </a:r>
            <a:r>
              <a:rPr lang="pt-PT" sz="1600" b="1" dirty="0" err="1"/>
              <a:t>Camuache</a:t>
            </a:r>
            <a:r>
              <a:rPr lang="pt-PT" sz="1600" dirty="0"/>
              <a:t> – No seguimento do definido no Plano </a:t>
            </a:r>
            <a:r>
              <a:rPr lang="pt-PT" sz="1600" dirty="0" err="1"/>
              <a:t>Director</a:t>
            </a:r>
            <a:r>
              <a:rPr lang="pt-PT" sz="1600" dirty="0"/>
              <a:t> permitirá duplicação da capacidade </a:t>
            </a:r>
            <a:r>
              <a:rPr lang="pt-PT" sz="1600" dirty="0" err="1"/>
              <a:t>actual</a:t>
            </a:r>
            <a:r>
              <a:rPr lang="pt-PT" sz="1600" dirty="0"/>
              <a:t> de produção) </a:t>
            </a:r>
          </a:p>
        </p:txBody>
      </p:sp>
    </p:spTree>
    <p:extLst>
      <p:ext uri="{BB962C8B-B14F-4D97-AF65-F5344CB8AC3E}">
        <p14:creationId xmlns:p14="http://schemas.microsoft.com/office/powerpoint/2010/main" val="384972089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/>
    </p:bldLst>
  </p:timing>
</p:sld>
</file>

<file path=ppt/theme/theme1.xml><?xml version="1.0" encoding="utf-8"?>
<a:theme xmlns:a="http://schemas.openxmlformats.org/drawingml/2006/main" name="Veolia 2014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1_vert pomme">
  <a:themeElements>
    <a:clrScheme name="veoliaNew">
      <a:dk1>
        <a:sysClr val="windowText" lastClr="000000"/>
      </a:dk1>
      <a:lt1>
        <a:sysClr val="window" lastClr="FFFFFF"/>
      </a:lt1>
      <a:dk2>
        <a:srgbClr val="00B1C7"/>
      </a:dk2>
      <a:lt2>
        <a:srgbClr val="97BF0D"/>
      </a:lt2>
      <a:accent1>
        <a:srgbClr val="C03E8E"/>
      </a:accent1>
      <a:accent2>
        <a:srgbClr val="804080"/>
      </a:accent2>
      <a:accent3>
        <a:srgbClr val="E95F47"/>
      </a:accent3>
      <a:accent4>
        <a:srgbClr val="F49F25"/>
      </a:accent4>
      <a:accent5>
        <a:srgbClr val="CAC7C4"/>
      </a:accent5>
      <a:accent6>
        <a:srgbClr val="7ABCCE"/>
      </a:accent6>
      <a:hlink>
        <a:srgbClr val="B6D9B7"/>
      </a:hlink>
      <a:folHlink>
        <a:srgbClr val="FDD384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1.xml><?xml version="1.0" encoding="utf-8"?>
<a:theme xmlns:a="http://schemas.openxmlformats.org/drawingml/2006/main" name="1_violet">
  <a:themeElements>
    <a:clrScheme name="veoliaNew">
      <a:dk1>
        <a:sysClr val="windowText" lastClr="000000"/>
      </a:dk1>
      <a:lt1>
        <a:sysClr val="window" lastClr="FFFFFF"/>
      </a:lt1>
      <a:dk2>
        <a:srgbClr val="00B1C7"/>
      </a:dk2>
      <a:lt2>
        <a:srgbClr val="97BF0D"/>
      </a:lt2>
      <a:accent1>
        <a:srgbClr val="C03E8E"/>
      </a:accent1>
      <a:accent2>
        <a:srgbClr val="804080"/>
      </a:accent2>
      <a:accent3>
        <a:srgbClr val="E95F47"/>
      </a:accent3>
      <a:accent4>
        <a:srgbClr val="F49F25"/>
      </a:accent4>
      <a:accent5>
        <a:srgbClr val="CAC7C4"/>
      </a:accent5>
      <a:accent6>
        <a:srgbClr val="7ABCCE"/>
      </a:accent6>
      <a:hlink>
        <a:srgbClr val="B6D9B7"/>
      </a:hlink>
      <a:folHlink>
        <a:srgbClr val="FDD384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2.xml><?xml version="1.0" encoding="utf-8"?>
<a:theme xmlns:a="http://schemas.openxmlformats.org/drawingml/2006/main" name="1_brique">
  <a:themeElements>
    <a:clrScheme name="veoliaNew">
      <a:dk1>
        <a:sysClr val="windowText" lastClr="000000"/>
      </a:dk1>
      <a:lt1>
        <a:sysClr val="window" lastClr="FFFFFF"/>
      </a:lt1>
      <a:dk2>
        <a:srgbClr val="00B1C7"/>
      </a:dk2>
      <a:lt2>
        <a:srgbClr val="97BF0D"/>
      </a:lt2>
      <a:accent1>
        <a:srgbClr val="C03E8E"/>
      </a:accent1>
      <a:accent2>
        <a:srgbClr val="804080"/>
      </a:accent2>
      <a:accent3>
        <a:srgbClr val="E95F47"/>
      </a:accent3>
      <a:accent4>
        <a:srgbClr val="F49F25"/>
      </a:accent4>
      <a:accent5>
        <a:srgbClr val="CAC7C4"/>
      </a:accent5>
      <a:accent6>
        <a:srgbClr val="7ABCCE"/>
      </a:accent6>
      <a:hlink>
        <a:srgbClr val="B6D9B7"/>
      </a:hlink>
      <a:folHlink>
        <a:srgbClr val="FDD384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3.xml><?xml version="1.0" encoding="utf-8"?>
<a:theme xmlns:a="http://schemas.openxmlformats.org/drawingml/2006/main" name="1_orange">
  <a:themeElements>
    <a:clrScheme name="veoliaNew">
      <a:dk1>
        <a:sysClr val="windowText" lastClr="000000"/>
      </a:dk1>
      <a:lt1>
        <a:sysClr val="window" lastClr="FFFFFF"/>
      </a:lt1>
      <a:dk2>
        <a:srgbClr val="00B1C7"/>
      </a:dk2>
      <a:lt2>
        <a:srgbClr val="97BF0D"/>
      </a:lt2>
      <a:accent1>
        <a:srgbClr val="C03E8E"/>
      </a:accent1>
      <a:accent2>
        <a:srgbClr val="804080"/>
      </a:accent2>
      <a:accent3>
        <a:srgbClr val="E95F47"/>
      </a:accent3>
      <a:accent4>
        <a:srgbClr val="F49F25"/>
      </a:accent4>
      <a:accent5>
        <a:srgbClr val="CAC7C4"/>
      </a:accent5>
      <a:accent6>
        <a:srgbClr val="7ABCCE"/>
      </a:accent6>
      <a:hlink>
        <a:srgbClr val="B6D9B7"/>
      </a:hlink>
      <a:folHlink>
        <a:srgbClr val="FDD384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4.xml><?xml version="1.0" encoding="utf-8"?>
<a:theme xmlns:a="http://schemas.openxmlformats.org/drawingml/2006/main" name="1_bleu piscine">
  <a:themeElements>
    <a:clrScheme name="veoliaNew">
      <a:dk1>
        <a:sysClr val="windowText" lastClr="000000"/>
      </a:dk1>
      <a:lt1>
        <a:sysClr val="window" lastClr="FFFFFF"/>
      </a:lt1>
      <a:dk2>
        <a:srgbClr val="00B1C7"/>
      </a:dk2>
      <a:lt2>
        <a:srgbClr val="97BF0D"/>
      </a:lt2>
      <a:accent1>
        <a:srgbClr val="C03E8E"/>
      </a:accent1>
      <a:accent2>
        <a:srgbClr val="804080"/>
      </a:accent2>
      <a:accent3>
        <a:srgbClr val="E95F47"/>
      </a:accent3>
      <a:accent4>
        <a:srgbClr val="F49F25"/>
      </a:accent4>
      <a:accent5>
        <a:srgbClr val="CAC7C4"/>
      </a:accent5>
      <a:accent6>
        <a:srgbClr val="7ABCCE"/>
      </a:accent6>
      <a:hlink>
        <a:srgbClr val="B6D9B7"/>
      </a:hlink>
      <a:folHlink>
        <a:srgbClr val="FDD384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5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ourpr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vert pomme">
  <a:themeElements>
    <a:clrScheme name="veoliaNew">
      <a:dk1>
        <a:sysClr val="windowText" lastClr="000000"/>
      </a:dk1>
      <a:lt1>
        <a:sysClr val="window" lastClr="FFFFFF"/>
      </a:lt1>
      <a:dk2>
        <a:srgbClr val="00B1C7"/>
      </a:dk2>
      <a:lt2>
        <a:srgbClr val="97BF0D"/>
      </a:lt2>
      <a:accent1>
        <a:srgbClr val="C03E8E"/>
      </a:accent1>
      <a:accent2>
        <a:srgbClr val="804080"/>
      </a:accent2>
      <a:accent3>
        <a:srgbClr val="E95F47"/>
      </a:accent3>
      <a:accent4>
        <a:srgbClr val="F49F25"/>
      </a:accent4>
      <a:accent5>
        <a:srgbClr val="CAC7C4"/>
      </a:accent5>
      <a:accent6>
        <a:srgbClr val="7ABCCE"/>
      </a:accent6>
      <a:hlink>
        <a:srgbClr val="B6D9B7"/>
      </a:hlink>
      <a:folHlink>
        <a:srgbClr val="FDD384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violet">
  <a:themeElements>
    <a:clrScheme name="veoliaNew">
      <a:dk1>
        <a:sysClr val="windowText" lastClr="000000"/>
      </a:dk1>
      <a:lt1>
        <a:sysClr val="window" lastClr="FFFFFF"/>
      </a:lt1>
      <a:dk2>
        <a:srgbClr val="00B1C7"/>
      </a:dk2>
      <a:lt2>
        <a:srgbClr val="97BF0D"/>
      </a:lt2>
      <a:accent1>
        <a:srgbClr val="C03E8E"/>
      </a:accent1>
      <a:accent2>
        <a:srgbClr val="804080"/>
      </a:accent2>
      <a:accent3>
        <a:srgbClr val="E95F47"/>
      </a:accent3>
      <a:accent4>
        <a:srgbClr val="F49F25"/>
      </a:accent4>
      <a:accent5>
        <a:srgbClr val="CAC7C4"/>
      </a:accent5>
      <a:accent6>
        <a:srgbClr val="7ABCCE"/>
      </a:accent6>
      <a:hlink>
        <a:srgbClr val="B6D9B7"/>
      </a:hlink>
      <a:folHlink>
        <a:srgbClr val="FDD384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brique">
  <a:themeElements>
    <a:clrScheme name="veoliaNew">
      <a:dk1>
        <a:sysClr val="windowText" lastClr="000000"/>
      </a:dk1>
      <a:lt1>
        <a:sysClr val="window" lastClr="FFFFFF"/>
      </a:lt1>
      <a:dk2>
        <a:srgbClr val="00B1C7"/>
      </a:dk2>
      <a:lt2>
        <a:srgbClr val="97BF0D"/>
      </a:lt2>
      <a:accent1>
        <a:srgbClr val="C03E8E"/>
      </a:accent1>
      <a:accent2>
        <a:srgbClr val="804080"/>
      </a:accent2>
      <a:accent3>
        <a:srgbClr val="E95F47"/>
      </a:accent3>
      <a:accent4>
        <a:srgbClr val="F49F25"/>
      </a:accent4>
      <a:accent5>
        <a:srgbClr val="CAC7C4"/>
      </a:accent5>
      <a:accent6>
        <a:srgbClr val="7ABCCE"/>
      </a:accent6>
      <a:hlink>
        <a:srgbClr val="B6D9B7"/>
      </a:hlink>
      <a:folHlink>
        <a:srgbClr val="FDD384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range">
  <a:themeElements>
    <a:clrScheme name="veoliaNew">
      <a:dk1>
        <a:sysClr val="windowText" lastClr="000000"/>
      </a:dk1>
      <a:lt1>
        <a:sysClr val="window" lastClr="FFFFFF"/>
      </a:lt1>
      <a:dk2>
        <a:srgbClr val="00B1C7"/>
      </a:dk2>
      <a:lt2>
        <a:srgbClr val="97BF0D"/>
      </a:lt2>
      <a:accent1>
        <a:srgbClr val="C03E8E"/>
      </a:accent1>
      <a:accent2>
        <a:srgbClr val="804080"/>
      </a:accent2>
      <a:accent3>
        <a:srgbClr val="E95F47"/>
      </a:accent3>
      <a:accent4>
        <a:srgbClr val="F49F25"/>
      </a:accent4>
      <a:accent5>
        <a:srgbClr val="CAC7C4"/>
      </a:accent5>
      <a:accent6>
        <a:srgbClr val="7ABCCE"/>
      </a:accent6>
      <a:hlink>
        <a:srgbClr val="B6D9B7"/>
      </a:hlink>
      <a:folHlink>
        <a:srgbClr val="FDD384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bleu piscine">
  <a:themeElements>
    <a:clrScheme name="veoliaNew">
      <a:dk1>
        <a:sysClr val="windowText" lastClr="000000"/>
      </a:dk1>
      <a:lt1>
        <a:sysClr val="window" lastClr="FFFFFF"/>
      </a:lt1>
      <a:dk2>
        <a:srgbClr val="00B1C7"/>
      </a:dk2>
      <a:lt2>
        <a:srgbClr val="97BF0D"/>
      </a:lt2>
      <a:accent1>
        <a:srgbClr val="C03E8E"/>
      </a:accent1>
      <a:accent2>
        <a:srgbClr val="804080"/>
      </a:accent2>
      <a:accent3>
        <a:srgbClr val="E95F47"/>
      </a:accent3>
      <a:accent4>
        <a:srgbClr val="F49F25"/>
      </a:accent4>
      <a:accent5>
        <a:srgbClr val="CAC7C4"/>
      </a:accent5>
      <a:accent6>
        <a:srgbClr val="7ABCCE"/>
      </a:accent6>
      <a:hlink>
        <a:srgbClr val="B6D9B7"/>
      </a:hlink>
      <a:folHlink>
        <a:srgbClr val="FDD384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1_Veolia 2014">
  <a:themeElements>
    <a:clrScheme name="veoliaNew">
      <a:dk1>
        <a:sysClr val="windowText" lastClr="000000"/>
      </a:dk1>
      <a:lt1>
        <a:sysClr val="window" lastClr="FFFFFF"/>
      </a:lt1>
      <a:dk2>
        <a:srgbClr val="00B1C7"/>
      </a:dk2>
      <a:lt2>
        <a:srgbClr val="97BF0D"/>
      </a:lt2>
      <a:accent1>
        <a:srgbClr val="C03E8E"/>
      </a:accent1>
      <a:accent2>
        <a:srgbClr val="804080"/>
      </a:accent2>
      <a:accent3>
        <a:srgbClr val="E95F47"/>
      </a:accent3>
      <a:accent4>
        <a:srgbClr val="F49F25"/>
      </a:accent4>
      <a:accent5>
        <a:srgbClr val="CAC7C4"/>
      </a:accent5>
      <a:accent6>
        <a:srgbClr val="7ABCCE"/>
      </a:accent6>
      <a:hlink>
        <a:srgbClr val="B6D9B7"/>
      </a:hlink>
      <a:folHlink>
        <a:srgbClr val="FDD384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1_pourpre">
  <a:themeElements>
    <a:clrScheme name="veoliaNew">
      <a:dk1>
        <a:sysClr val="windowText" lastClr="000000"/>
      </a:dk1>
      <a:lt1>
        <a:sysClr val="window" lastClr="FFFFFF"/>
      </a:lt1>
      <a:dk2>
        <a:srgbClr val="00B1C7"/>
      </a:dk2>
      <a:lt2>
        <a:srgbClr val="97BF0D"/>
      </a:lt2>
      <a:accent1>
        <a:srgbClr val="C03E8E"/>
      </a:accent1>
      <a:accent2>
        <a:srgbClr val="804080"/>
      </a:accent2>
      <a:accent3>
        <a:srgbClr val="E95F47"/>
      </a:accent3>
      <a:accent4>
        <a:srgbClr val="F49F25"/>
      </a:accent4>
      <a:accent5>
        <a:srgbClr val="CAC7C4"/>
      </a:accent5>
      <a:accent6>
        <a:srgbClr val="7ABCCE"/>
      </a:accent6>
      <a:hlink>
        <a:srgbClr val="B6D9B7"/>
      </a:hlink>
      <a:folHlink>
        <a:srgbClr val="FDD384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Veolia 2014</Template>
  <TotalTime>23844</TotalTime>
  <Words>653</Words>
  <Application>Microsoft Office PowerPoint</Application>
  <PresentationFormat>Apresentação no Ecrã (4:3)</PresentationFormat>
  <Paragraphs>139</Paragraphs>
  <Slides>11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14</vt:i4>
      </vt:variant>
      <vt:variant>
        <vt:lpstr>Títulos dos diapositivos</vt:lpstr>
      </vt:variant>
      <vt:variant>
        <vt:i4>11</vt:i4>
      </vt:variant>
    </vt:vector>
  </HeadingPairs>
  <TitlesOfParts>
    <vt:vector size="25" baseType="lpstr">
      <vt:lpstr>Veolia 2014</vt:lpstr>
      <vt:lpstr>pourpre</vt:lpstr>
      <vt:lpstr>vert pomme</vt:lpstr>
      <vt:lpstr>violet</vt:lpstr>
      <vt:lpstr>brique</vt:lpstr>
      <vt:lpstr>orange</vt:lpstr>
      <vt:lpstr>bleu piscine</vt:lpstr>
      <vt:lpstr>1_Veolia 2014</vt:lpstr>
      <vt:lpstr>1_pourpre</vt:lpstr>
      <vt:lpstr>1_vert pomme</vt:lpstr>
      <vt:lpstr>1_violet</vt:lpstr>
      <vt:lpstr>1_brique</vt:lpstr>
      <vt:lpstr>1_orange</vt:lpstr>
      <vt:lpstr>1_bleu piscine</vt:lpstr>
      <vt:lpstr>Apresentação do PowerPoint</vt:lpstr>
      <vt:lpstr>Plano da apresentação</vt:lpstr>
      <vt:lpstr>Enquadramento do sistema de N’Dalatando (1/3)</vt:lpstr>
      <vt:lpstr>Enquadramento do sistema de N’Dalatando (2/3)</vt:lpstr>
      <vt:lpstr>Enquadramento do sistema de N’Dalatando (3/3)</vt:lpstr>
      <vt:lpstr>Indicadores requeridos</vt:lpstr>
      <vt:lpstr>Situação actual do serviço prestado Aumento de clientes vs disponibilidade de água</vt:lpstr>
      <vt:lpstr>Apresentação do PowerPoint</vt:lpstr>
      <vt:lpstr>Apresentação do PowerPoint</vt:lpstr>
      <vt:lpstr>Conclusões</vt:lpstr>
      <vt:lpstr>Apresentação do PowerPoint</vt:lpstr>
    </vt:vector>
  </TitlesOfParts>
  <Company>SEURECA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Sébastien COURTEAU</dc:creator>
  <cp:lastModifiedBy>PC</cp:lastModifiedBy>
  <cp:revision>991</cp:revision>
  <cp:lastPrinted>2018-12-17T16:53:38Z</cp:lastPrinted>
  <dcterms:created xsi:type="dcterms:W3CDTF">2007-01-19T08:14:20Z</dcterms:created>
  <dcterms:modified xsi:type="dcterms:W3CDTF">2019-07-26T13:42:15Z</dcterms:modified>
</cp:coreProperties>
</file>