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489" r:id="rId2"/>
    <p:sldId id="512" r:id="rId3"/>
    <p:sldId id="490" r:id="rId4"/>
    <p:sldId id="510" r:id="rId5"/>
    <p:sldId id="470" r:id="rId6"/>
    <p:sldId id="513" r:id="rId7"/>
    <p:sldId id="511" r:id="rId8"/>
    <p:sldId id="496" r:id="rId9"/>
  </p:sldIdLst>
  <p:sldSz cx="9144000" cy="6858000" type="screen4x3"/>
  <p:notesSz cx="6873875" cy="10061575"/>
  <p:defaultTextStyle>
    <a:defPPr>
      <a:defRPr lang="pt-PT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Arial" panose="020B0604020202020204" pitchFamily="34" charset="0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Arial" panose="020B0604020202020204" pitchFamily="34" charset="0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Arial" panose="020B0604020202020204" pitchFamily="34" charset="0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Arial" panose="020B0604020202020204" pitchFamily="34" charset="0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Arial" panose="020B0604020202020204" pitchFamily="34" charset="0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Arial" panose="020B0604020202020204" pitchFamily="34" charset="0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Arial" panose="020B0604020202020204" pitchFamily="34" charset="0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Arial" panose="020B0604020202020204" pitchFamily="34" charset="0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Arial" panose="020B0604020202020204" pitchFamily="34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9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08020"/>
    <a:srgbClr val="DF4D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/>
    <p:restoredTop sz="94660"/>
  </p:normalViewPr>
  <p:slideViewPr>
    <p:cSldViewPr showGuides="1">
      <p:cViewPr varScale="1">
        <p:scale>
          <a:sx n="73" d="100"/>
          <a:sy n="73" d="100"/>
        </p:scale>
        <p:origin x="1296" y="78"/>
      </p:cViewPr>
      <p:guideLst>
        <p:guide orient="horz" pos="2159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144" d="100"/>
        <a:sy n="144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8150" cy="50323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726" tIns="46863" rIns="93726" bIns="46863" numCol="1" anchor="t" anchorCtr="0" compatLnSpc="1"/>
          <a:lstStyle>
            <a:lvl1pPr eaLnBrk="0" hangingPunct="0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PT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4138" y="0"/>
            <a:ext cx="2978150" cy="50323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726" tIns="46863" rIns="93726" bIns="46863" numCol="1" anchor="t" anchorCtr="0" compatLnSpc="1"/>
          <a:lstStyle>
            <a:lvl1pPr algn="r" eaLnBrk="0" hangingPunct="0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PT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57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56750"/>
            <a:ext cx="2978150" cy="50323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726" tIns="46863" rIns="93726" bIns="46863" numCol="1" anchor="b" anchorCtr="0" compatLnSpc="1"/>
          <a:lstStyle>
            <a:lvl1pPr eaLnBrk="0" hangingPunct="0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PT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57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4138" y="9556750"/>
            <a:ext cx="2978150" cy="50323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726" tIns="46863" rIns="93726" bIns="46863" numCol="1" anchor="b" anchorCtr="0" compatLnSpc="1"/>
          <a:lstStyle/>
          <a:p>
            <a:pPr lvl="0" algn="r" fontAlgn="base"/>
            <a:fld id="{9A0DB2DC-4C9A-4742-B13C-FB6460FD3503}" type="slidenum">
              <a:rPr lang="pt-PT" altLang="pt-PT" sz="1200" strike="noStrike" noProof="1" dirty="0">
                <a:latin typeface="Arial" panose="020B0604020202020204" pitchFamily="34" charset="0"/>
                <a:ea typeface="Arial" panose="020B0604020202020204" pitchFamily="34" charset="0"/>
                <a:cs typeface="+mn-cs"/>
              </a:rPr>
              <a:t>‹nº›</a:t>
            </a:fld>
            <a:endParaRPr lang="pt-PT" altLang="pt-PT" sz="1200" strike="noStrike" noProof="1"/>
          </a:p>
        </p:txBody>
      </p:sp>
    </p:spTree>
    <p:extLst>
      <p:ext uri="{BB962C8B-B14F-4D97-AF65-F5344CB8AC3E}">
        <p14:creationId xmlns:p14="http://schemas.microsoft.com/office/powerpoint/2010/main" val="12044595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8150" cy="503238"/>
          </a:xfrm>
          <a:prstGeom prst="rect">
            <a:avLst/>
          </a:prstGeom>
        </p:spPr>
        <p:txBody>
          <a:bodyPr vert="horz" lIns="93726" tIns="46863" rIns="93726" bIns="46863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t-PT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94138" y="0"/>
            <a:ext cx="2978150" cy="503238"/>
          </a:xfrm>
          <a:prstGeom prst="rect">
            <a:avLst/>
          </a:prstGeom>
        </p:spPr>
        <p:txBody>
          <a:bodyPr vert="horz" lIns="93726" tIns="46863" rIns="93726" bIns="46863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t-PT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922338" y="754063"/>
            <a:ext cx="5029200" cy="3773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726" tIns="46863" rIns="93726" bIns="46863"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PT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7388" y="4778375"/>
            <a:ext cx="5499100" cy="4529138"/>
          </a:xfrm>
          <a:prstGeom prst="rect">
            <a:avLst/>
          </a:prstGeom>
        </p:spPr>
        <p:txBody>
          <a:bodyPr vert="horz" lIns="93726" tIns="46863" rIns="93726" bIns="46863" rtlCol="0"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pt-PT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Clique para editar os estilos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pt-PT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Segundo nível</a:t>
            </a: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pt-PT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Terceiro nível</a:t>
            </a: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pt-PT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Quarto nível</a:t>
            </a: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pt-PT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9556750"/>
            <a:ext cx="2978150" cy="503238"/>
          </a:xfrm>
          <a:prstGeom prst="rect">
            <a:avLst/>
          </a:prstGeom>
        </p:spPr>
        <p:txBody>
          <a:bodyPr vert="horz" lIns="93726" tIns="46863" rIns="93726" bIns="46863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t-PT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94138" y="9556750"/>
            <a:ext cx="2978150" cy="503238"/>
          </a:xfrm>
          <a:prstGeom prst="rect">
            <a:avLst/>
          </a:prstGeom>
        </p:spPr>
        <p:txBody>
          <a:bodyPr vert="horz" wrap="square" lIns="93726" tIns="46863" rIns="93726" bIns="46863" numCol="1" anchor="b" anchorCtr="0" compatLnSpc="1"/>
          <a:lstStyle/>
          <a:p>
            <a:pPr lvl="0" algn="r" eaLnBrk="1" fontAlgn="base" hangingPunct="1"/>
            <a:fld id="{9A0DB2DC-4C9A-4742-B13C-FB6460FD3503}" type="slidenum">
              <a:rPr lang="pt-PT" altLang="pt-PT" sz="1200" strike="noStrike" noProof="1" dirty="0">
                <a:latin typeface="Calibri" panose="020F0502020204030204" pitchFamily="34" charset="0"/>
                <a:ea typeface="Arial" panose="020B0604020202020204" pitchFamily="34" charset="0"/>
                <a:cs typeface="+mn-cs"/>
              </a:rPr>
              <a:t>‹nº›</a:t>
            </a:fld>
            <a:endParaRPr lang="pt-PT" altLang="pt-PT" sz="1200" strike="noStrike" noProof="1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76673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fontAlgn="base"/>
            <a:r>
              <a:rPr lang="pt-PT" strike="noStrike" noProof="1"/>
              <a:t>Clique para editar o estilo</a:t>
            </a:r>
            <a:endParaRPr lang="en-US" strike="noStrike" noProof="1"/>
          </a:p>
        </p:txBody>
      </p:sp>
      <p:sp>
        <p:nvSpPr>
          <p:cNvPr id="17" name="Subtítulo 16"/>
          <p:cNvSpPr>
            <a:spLocks noGrp="1"/>
          </p:cNvSpPr>
          <p:nvPr>
            <p:ph type="subTitle" idx="1" hasCustomPrompt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pPr fontAlgn="base"/>
            <a:r>
              <a:rPr lang="pt-PT" strike="noStrike" noProof="1"/>
              <a:t>Faça clique para editar o estilo</a:t>
            </a:r>
            <a:endParaRPr lang="en-US" strike="noStrike" noProof="1"/>
          </a:p>
        </p:txBody>
      </p:sp>
      <p:sp>
        <p:nvSpPr>
          <p:cNvPr id="14" name="Marcador de Posição da Data 2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t-PT" sz="1200" b="0" i="0" u="none" strike="noStrike" kern="1200" cap="none" spc="0" normalizeH="0" baseline="0" noProof="0">
              <a:ln>
                <a:noFill/>
              </a:ln>
              <a:solidFill>
                <a:schemeClr val="tx2">
                  <a:shade val="9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Marcador de Posição do Rodapé 18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t-PT" sz="1200" b="0" i="0" u="none" strike="noStrike" kern="1200" cap="none" spc="0" normalizeH="0" baseline="0" noProof="0">
              <a:ln>
                <a:noFill/>
              </a:ln>
              <a:solidFill>
                <a:schemeClr val="tx2">
                  <a:shade val="9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Marcador de Posição do Número do Diapositivo 26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/>
          <a:lstStyle/>
          <a:p>
            <a:pPr algn="r" eaLnBrk="1" fontAlgn="base" hangingPunct="1"/>
            <a:fld id="{9A0DB2DC-4C9A-4742-B13C-FB6460FD3503}" type="slidenum">
              <a:rPr lang="pt-PT" altLang="pt-PT" strike="noStrike" noProof="1" dirty="0">
                <a:solidFill>
                  <a:srgbClr val="D1EAEE"/>
                </a:solidFill>
                <a:latin typeface="Constantia" panose="02030602050306030303" pitchFamily="18" charset="0"/>
                <a:ea typeface="Arial" panose="020B0604020202020204" pitchFamily="34" charset="0"/>
                <a:cs typeface="+mn-cs"/>
              </a:rPr>
              <a:t>‹nº›</a:t>
            </a:fld>
            <a:endParaRPr lang="pt-PT" altLang="pt-PT" strike="noStrike" noProof="1">
              <a:solidFill>
                <a:srgbClr val="D1EAEE"/>
              </a:solidFill>
              <a:latin typeface="Constantia" panose="02030602050306030303" pitchFamily="18" charset="0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pt-PT" strike="noStrike" noProof="1"/>
              <a:t>Clique para editar o estilo</a:t>
            </a:r>
            <a:endParaRPr lang="en-US" strike="noStrike" noProof="1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 fontAlgn="base"/>
            <a:r>
              <a:rPr lang="pt-PT" strike="noStrike" noProof="1"/>
              <a:t>Clique para editar os estilos</a:t>
            </a:r>
          </a:p>
          <a:p>
            <a:pPr lvl="1" fontAlgn="base"/>
            <a:r>
              <a:rPr lang="pt-PT" strike="noStrike" noProof="1"/>
              <a:t>Segundo nível</a:t>
            </a:r>
          </a:p>
          <a:p>
            <a:pPr lvl="2" fontAlgn="base"/>
            <a:r>
              <a:rPr lang="pt-PT" strike="noStrike" noProof="1"/>
              <a:t>Terceiro nível</a:t>
            </a:r>
          </a:p>
          <a:p>
            <a:pPr lvl="3" fontAlgn="base"/>
            <a:r>
              <a:rPr lang="pt-PT" strike="noStrike" noProof="1"/>
              <a:t>Quarto nível</a:t>
            </a:r>
          </a:p>
          <a:p>
            <a:pPr lvl="4" fontAlgn="base"/>
            <a:r>
              <a:rPr lang="pt-PT" strike="noStrike" noProof="1"/>
              <a:t>Quinto nível</a:t>
            </a:r>
            <a:endParaRPr 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t-PT" sz="1200" b="0" i="0" u="none" strike="noStrike" kern="1200" cap="none" spc="0" normalizeH="0" baseline="0" noProof="0">
              <a:ln>
                <a:noFill/>
              </a:ln>
              <a:solidFill>
                <a:schemeClr val="tx2">
                  <a:shade val="9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t-PT" sz="1200" b="0" i="0" u="none" strike="noStrike" kern="1200" cap="none" spc="0" normalizeH="0" baseline="0" noProof="0">
              <a:ln>
                <a:noFill/>
              </a:ln>
              <a:solidFill>
                <a:schemeClr val="tx2">
                  <a:shade val="9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pt-PT" altLang="pt-PT" strike="noStrike" noProof="1" dirty="0">
                <a:latin typeface="Constantia" panose="02030602050306030303" pitchFamily="18" charset="0"/>
                <a:ea typeface="Arial" panose="020B0604020202020204" pitchFamily="34" charset="0"/>
                <a:cs typeface="+mn-cs"/>
              </a:rPr>
              <a:t>‹nº›</a:t>
            </a:fld>
            <a:endParaRPr lang="pt-PT" altLang="pt-PT" strike="noStrike" noProof="1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pPr fontAlgn="base"/>
            <a:r>
              <a:rPr lang="pt-PT" strike="noStrike" noProof="1"/>
              <a:t>Clique para editar o estilo</a:t>
            </a:r>
            <a:endParaRPr lang="en-US" strike="noStrike" noProof="1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fontAlgn="base"/>
            <a:r>
              <a:rPr lang="pt-PT" strike="noStrike" noProof="1"/>
              <a:t>Clique para editar os estilos</a:t>
            </a:r>
          </a:p>
          <a:p>
            <a:pPr lvl="1" fontAlgn="base"/>
            <a:r>
              <a:rPr lang="pt-PT" strike="noStrike" noProof="1"/>
              <a:t>Segundo nível</a:t>
            </a:r>
          </a:p>
          <a:p>
            <a:pPr lvl="2" fontAlgn="base"/>
            <a:r>
              <a:rPr lang="pt-PT" strike="noStrike" noProof="1"/>
              <a:t>Terceiro nível</a:t>
            </a:r>
          </a:p>
          <a:p>
            <a:pPr lvl="3" fontAlgn="base"/>
            <a:r>
              <a:rPr lang="pt-PT" strike="noStrike" noProof="1"/>
              <a:t>Quarto nível</a:t>
            </a:r>
          </a:p>
          <a:p>
            <a:pPr lvl="4" fontAlgn="base"/>
            <a:r>
              <a:rPr lang="pt-PT" strike="noStrike" noProof="1"/>
              <a:t>Quinto nível</a:t>
            </a:r>
            <a:endParaRPr 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t-PT" sz="1200" b="0" i="0" u="none" strike="noStrike" kern="1200" cap="none" spc="0" normalizeH="0" baseline="0" noProof="0">
              <a:ln>
                <a:noFill/>
              </a:ln>
              <a:solidFill>
                <a:schemeClr val="tx2">
                  <a:shade val="9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t-PT" sz="1200" b="0" i="0" u="none" strike="noStrike" kern="1200" cap="none" spc="0" normalizeH="0" baseline="0" noProof="0">
              <a:ln>
                <a:noFill/>
              </a:ln>
              <a:solidFill>
                <a:schemeClr val="tx2">
                  <a:shade val="9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pt-PT" altLang="pt-PT" strike="noStrike" noProof="1" dirty="0">
                <a:latin typeface="Constantia" panose="02030602050306030303" pitchFamily="18" charset="0"/>
                <a:ea typeface="Arial" panose="020B0604020202020204" pitchFamily="34" charset="0"/>
                <a:cs typeface="+mn-cs"/>
              </a:rPr>
              <a:t>‹nº›</a:t>
            </a:fld>
            <a:endParaRPr lang="pt-PT" altLang="pt-PT" strike="noStrike" noProof="1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pt-PT" strike="noStrike" noProof="1"/>
              <a:t>Clique para editar o estilo</a:t>
            </a:r>
            <a:endParaRPr lang="en-US" strike="noStrike" noProof="1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 fontAlgn="base"/>
            <a:r>
              <a:rPr lang="pt-PT" strike="noStrike" noProof="1"/>
              <a:t>Clique para editar os estilos</a:t>
            </a:r>
          </a:p>
          <a:p>
            <a:pPr lvl="1" fontAlgn="base"/>
            <a:r>
              <a:rPr lang="pt-PT" strike="noStrike" noProof="1"/>
              <a:t>Segundo nível</a:t>
            </a:r>
          </a:p>
          <a:p>
            <a:pPr lvl="2" fontAlgn="base"/>
            <a:r>
              <a:rPr lang="pt-PT" strike="noStrike" noProof="1"/>
              <a:t>Terceiro nível</a:t>
            </a:r>
          </a:p>
          <a:p>
            <a:pPr lvl="3" fontAlgn="base"/>
            <a:r>
              <a:rPr lang="pt-PT" strike="noStrike" noProof="1"/>
              <a:t>Quarto nível</a:t>
            </a:r>
          </a:p>
          <a:p>
            <a:pPr lvl="4" fontAlgn="base"/>
            <a:r>
              <a:rPr lang="pt-PT" strike="noStrike" noProof="1"/>
              <a:t>Quinto nível</a:t>
            </a:r>
            <a:endParaRPr 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t-PT" sz="1200" b="0" i="0" u="none" strike="noStrike" kern="1200" cap="none" spc="0" normalizeH="0" baseline="0" noProof="0">
              <a:ln>
                <a:noFill/>
              </a:ln>
              <a:solidFill>
                <a:schemeClr val="tx2">
                  <a:shade val="9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t-PT" sz="1200" b="0" i="0" u="none" strike="noStrike" kern="1200" cap="none" spc="0" normalizeH="0" baseline="0" noProof="0">
              <a:ln>
                <a:noFill/>
              </a:ln>
              <a:solidFill>
                <a:schemeClr val="tx2">
                  <a:shade val="9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pt-PT" altLang="pt-PT" strike="noStrike" noProof="1" dirty="0">
                <a:latin typeface="Constantia" panose="02030602050306030303" pitchFamily="18" charset="0"/>
                <a:ea typeface="Arial" panose="020B0604020202020204" pitchFamily="34" charset="0"/>
                <a:cs typeface="+mn-cs"/>
              </a:rPr>
              <a:t>‹nº›</a:t>
            </a:fld>
            <a:endParaRPr lang="pt-PT" altLang="pt-PT" strike="noStrike" noProof="1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fontAlgn="base"/>
            <a:r>
              <a:rPr lang="pt-PT" strike="noStrike" noProof="1"/>
              <a:t>Clique para editar o estilo</a:t>
            </a:r>
            <a:endParaRPr lang="en-US" strike="noStrike" noProof="1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 hasCustomPrompt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fontAlgn="base"/>
            <a:r>
              <a:rPr lang="pt-PT" strike="noStrike" noProof="1"/>
              <a:t>Clique para editar os estilos</a:t>
            </a:r>
          </a:p>
        </p:txBody>
      </p:sp>
      <p:sp>
        <p:nvSpPr>
          <p:cNvPr id="1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t-PT" sz="1200" b="0" i="0" u="none" strike="noStrike" kern="1200" cap="none" spc="0" normalizeH="0" baseline="0" noProof="0">
              <a:ln>
                <a:noFill/>
              </a:ln>
              <a:solidFill>
                <a:schemeClr val="tx2">
                  <a:shade val="9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t-PT" sz="1200" b="0" i="0" u="none" strike="noStrike" kern="1200" cap="none" spc="0" normalizeH="0" baseline="0" noProof="0">
              <a:ln>
                <a:noFill/>
              </a:ln>
              <a:solidFill>
                <a:schemeClr val="tx2">
                  <a:shade val="9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/>
          <a:lstStyle/>
          <a:p>
            <a:pPr algn="r" eaLnBrk="1" fontAlgn="base" hangingPunct="1"/>
            <a:fld id="{9A0DB2DC-4C9A-4742-B13C-FB6460FD3503}" type="slidenum">
              <a:rPr lang="pt-PT" altLang="pt-PT" strike="noStrike" noProof="1" dirty="0">
                <a:solidFill>
                  <a:srgbClr val="D1EAEE"/>
                </a:solidFill>
                <a:latin typeface="Constantia" panose="02030602050306030303" pitchFamily="18" charset="0"/>
                <a:ea typeface="Arial" panose="020B0604020202020204" pitchFamily="34" charset="0"/>
                <a:cs typeface="+mn-cs"/>
              </a:rPr>
              <a:t>‹nº›</a:t>
            </a:fld>
            <a:endParaRPr lang="pt-PT" altLang="pt-PT" strike="noStrike" noProof="1">
              <a:solidFill>
                <a:srgbClr val="D1EAEE"/>
              </a:solidFill>
              <a:latin typeface="Constantia" panose="02030602050306030303" pitchFamily="18" charset="0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pPr fontAlgn="base"/>
            <a:r>
              <a:rPr lang="pt-PT" strike="noStrike" noProof="1"/>
              <a:t>Clique para editar o estilo</a:t>
            </a:r>
            <a:endParaRPr lang="en-US" strike="noStrike" noProof="1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 hasCustomPrompt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fontAlgn="base"/>
            <a:r>
              <a:rPr lang="pt-PT" strike="noStrike" noProof="1"/>
              <a:t>Clique para editar os estilos</a:t>
            </a:r>
          </a:p>
          <a:p>
            <a:pPr lvl="1" fontAlgn="base"/>
            <a:r>
              <a:rPr lang="pt-PT" strike="noStrike" noProof="1"/>
              <a:t>Segundo nível</a:t>
            </a:r>
          </a:p>
          <a:p>
            <a:pPr lvl="2" fontAlgn="base"/>
            <a:r>
              <a:rPr lang="pt-PT" strike="noStrike" noProof="1"/>
              <a:t>Terceiro nível</a:t>
            </a:r>
          </a:p>
          <a:p>
            <a:pPr lvl="3" fontAlgn="base"/>
            <a:r>
              <a:rPr lang="pt-PT" strike="noStrike" noProof="1"/>
              <a:t>Quarto nível</a:t>
            </a:r>
          </a:p>
          <a:p>
            <a:pPr lvl="4" fontAlgn="base"/>
            <a:r>
              <a:rPr lang="pt-PT" strike="noStrike" noProof="1"/>
              <a:t>Quinto nível</a:t>
            </a:r>
            <a:endParaRPr lang="en-US" strike="noStrike" noProof="1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 hasCustomPrompt="1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fontAlgn="base"/>
            <a:r>
              <a:rPr lang="pt-PT" strike="noStrike" noProof="1"/>
              <a:t>Clique para editar os estilos</a:t>
            </a:r>
          </a:p>
          <a:p>
            <a:pPr lvl="1" fontAlgn="base"/>
            <a:r>
              <a:rPr lang="pt-PT" strike="noStrike" noProof="1"/>
              <a:t>Segundo nível</a:t>
            </a:r>
          </a:p>
          <a:p>
            <a:pPr lvl="2" fontAlgn="base"/>
            <a:r>
              <a:rPr lang="pt-PT" strike="noStrike" noProof="1"/>
              <a:t>Terceiro nível</a:t>
            </a:r>
          </a:p>
          <a:p>
            <a:pPr lvl="3" fontAlgn="base"/>
            <a:r>
              <a:rPr lang="pt-PT" strike="noStrike" noProof="1"/>
              <a:t>Quarto nível</a:t>
            </a:r>
          </a:p>
          <a:p>
            <a:pPr lvl="4" fontAlgn="base"/>
            <a:r>
              <a:rPr lang="pt-PT" strike="noStrike" noProof="1"/>
              <a:t>Quinto nível</a:t>
            </a:r>
            <a:endParaRPr 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t-PT" sz="1200" b="0" i="0" u="none" strike="noStrike" kern="1200" cap="none" spc="0" normalizeH="0" baseline="0" noProof="0">
              <a:ln>
                <a:noFill/>
              </a:ln>
              <a:solidFill>
                <a:schemeClr val="tx2">
                  <a:shade val="9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t-PT" sz="1200" b="0" i="0" u="none" strike="noStrike" kern="1200" cap="none" spc="0" normalizeH="0" baseline="0" noProof="0">
              <a:ln>
                <a:noFill/>
              </a:ln>
              <a:solidFill>
                <a:schemeClr val="tx2">
                  <a:shade val="9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pt-PT" altLang="pt-PT" strike="noStrike" noProof="1" dirty="0">
                <a:latin typeface="Constantia" panose="02030602050306030303" pitchFamily="18" charset="0"/>
                <a:ea typeface="Arial" panose="020B0604020202020204" pitchFamily="34" charset="0"/>
                <a:cs typeface="+mn-cs"/>
              </a:rPr>
              <a:t>‹nº›</a:t>
            </a:fld>
            <a:endParaRPr lang="pt-PT" altLang="pt-PT" strike="noStrike" noProof="1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pPr fontAlgn="base"/>
            <a:r>
              <a:rPr lang="pt-PT" strike="noStrike" noProof="1"/>
              <a:t>Clique para editar o estilo</a:t>
            </a:r>
            <a:endParaRPr lang="en-US" strike="noStrike" noProof="1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 hasCustomPrompt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fontAlgn="base"/>
            <a:r>
              <a:rPr lang="pt-PT" strike="noStrike" noProof="1"/>
              <a:t>Clique para editar os estilos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3" hasCustomPrompt="1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fontAlgn="base"/>
            <a:r>
              <a:rPr lang="pt-PT" strike="noStrike" noProof="1"/>
              <a:t>Clique para editar os estilos</a:t>
            </a:r>
          </a:p>
        </p:txBody>
      </p:sp>
      <p:sp>
        <p:nvSpPr>
          <p:cNvPr id="5" name="Marcador de Posição de Conteúdo 4"/>
          <p:cNvSpPr>
            <a:spLocks noGrp="1"/>
          </p:cNvSpPr>
          <p:nvPr>
            <p:ph sz="quarter" idx="2" hasCustomPrompt="1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fontAlgn="base"/>
            <a:r>
              <a:rPr lang="pt-PT" strike="noStrike" noProof="1"/>
              <a:t>Clique para editar os estilos</a:t>
            </a:r>
          </a:p>
          <a:p>
            <a:pPr lvl="1" fontAlgn="base"/>
            <a:r>
              <a:rPr lang="pt-PT" strike="noStrike" noProof="1"/>
              <a:t>Segundo nível</a:t>
            </a:r>
          </a:p>
          <a:p>
            <a:pPr lvl="2" fontAlgn="base"/>
            <a:r>
              <a:rPr lang="pt-PT" strike="noStrike" noProof="1"/>
              <a:t>Terceiro nível</a:t>
            </a:r>
          </a:p>
          <a:p>
            <a:pPr lvl="3" fontAlgn="base"/>
            <a:r>
              <a:rPr lang="pt-PT" strike="noStrike" noProof="1"/>
              <a:t>Quarto nível</a:t>
            </a:r>
          </a:p>
          <a:p>
            <a:pPr lvl="4" fontAlgn="base"/>
            <a:r>
              <a:rPr lang="pt-PT" strike="noStrike" noProof="1"/>
              <a:t>Quinto nível</a:t>
            </a:r>
            <a:endParaRPr lang="en-US" strike="noStrike" noProof="1"/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 hasCustomPrompt="1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fontAlgn="base"/>
            <a:r>
              <a:rPr lang="pt-PT" strike="noStrike" noProof="1"/>
              <a:t>Clique para editar os estilos</a:t>
            </a:r>
          </a:p>
          <a:p>
            <a:pPr lvl="1" fontAlgn="base"/>
            <a:r>
              <a:rPr lang="pt-PT" strike="noStrike" noProof="1"/>
              <a:t>Segundo nível</a:t>
            </a:r>
          </a:p>
          <a:p>
            <a:pPr lvl="2" fontAlgn="base"/>
            <a:r>
              <a:rPr lang="pt-PT" strike="noStrike" noProof="1"/>
              <a:t>Terceiro nível</a:t>
            </a:r>
          </a:p>
          <a:p>
            <a:pPr lvl="3" fontAlgn="base"/>
            <a:r>
              <a:rPr lang="pt-PT" strike="noStrike" noProof="1"/>
              <a:t>Quarto nível</a:t>
            </a:r>
          </a:p>
          <a:p>
            <a:pPr lvl="4" fontAlgn="base"/>
            <a:r>
              <a:rPr lang="pt-PT" strike="noStrike" noProof="1"/>
              <a:t>Quinto nível</a:t>
            </a:r>
            <a:endParaRPr 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t-PT" sz="1200" b="0" i="0" u="none" strike="noStrike" kern="1200" cap="none" spc="0" normalizeH="0" baseline="0" noProof="0">
              <a:ln>
                <a:noFill/>
              </a:ln>
              <a:solidFill>
                <a:schemeClr val="tx2">
                  <a:shade val="9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t-PT" sz="1200" b="0" i="0" u="none" strike="noStrike" kern="1200" cap="none" spc="0" normalizeH="0" baseline="0" noProof="0">
              <a:ln>
                <a:noFill/>
              </a:ln>
              <a:solidFill>
                <a:schemeClr val="tx2">
                  <a:shade val="9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pt-PT" altLang="pt-PT" strike="noStrike" noProof="1" dirty="0">
                <a:latin typeface="Constantia" panose="02030602050306030303" pitchFamily="18" charset="0"/>
                <a:ea typeface="Arial" panose="020B0604020202020204" pitchFamily="34" charset="0"/>
                <a:cs typeface="+mn-cs"/>
              </a:rPr>
              <a:t>‹nº›</a:t>
            </a:fld>
            <a:endParaRPr lang="pt-PT" altLang="pt-PT" strike="noStrike" noProof="1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fontAlgn="base"/>
            <a:r>
              <a:rPr lang="pt-PT" strike="noStrike" noProof="1"/>
              <a:t>Clique para editar o estilo</a:t>
            </a:r>
            <a:endParaRPr 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t-PT" sz="1200" b="0" i="0" u="none" strike="noStrike" kern="1200" cap="none" spc="0" normalizeH="0" baseline="0" noProof="0">
              <a:ln>
                <a:noFill/>
              </a:ln>
              <a:solidFill>
                <a:schemeClr val="tx2">
                  <a:shade val="9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t-PT" sz="1200" b="0" i="0" u="none" strike="noStrike" kern="1200" cap="none" spc="0" normalizeH="0" baseline="0" noProof="0">
              <a:ln>
                <a:noFill/>
              </a:ln>
              <a:solidFill>
                <a:schemeClr val="tx2">
                  <a:shade val="9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pt-PT" altLang="pt-PT" strike="noStrike" noProof="1" dirty="0">
                <a:latin typeface="Constantia" panose="02030602050306030303" pitchFamily="18" charset="0"/>
                <a:ea typeface="Arial" panose="020B0604020202020204" pitchFamily="34" charset="0"/>
                <a:cs typeface="+mn-cs"/>
              </a:rPr>
              <a:t>‹nº›</a:t>
            </a:fld>
            <a:endParaRPr lang="pt-PT" altLang="pt-PT" strike="noStrike" noProof="1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t-PT" sz="1200" b="0" i="0" u="none" strike="noStrike" kern="1200" cap="none" spc="0" normalizeH="0" baseline="0" noProof="0">
              <a:ln>
                <a:noFill/>
              </a:ln>
              <a:solidFill>
                <a:schemeClr val="tx2">
                  <a:shade val="9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t-PT" sz="1200" b="0" i="0" u="none" strike="noStrike" kern="1200" cap="none" spc="0" normalizeH="0" baseline="0" noProof="0">
              <a:ln>
                <a:noFill/>
              </a:ln>
              <a:solidFill>
                <a:schemeClr val="tx2">
                  <a:shade val="9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pt-PT" altLang="pt-PT" strike="noStrike" noProof="1" dirty="0">
                <a:latin typeface="Constantia" panose="02030602050306030303" pitchFamily="18" charset="0"/>
                <a:ea typeface="Arial" panose="020B0604020202020204" pitchFamily="34" charset="0"/>
                <a:cs typeface="+mn-cs"/>
              </a:rPr>
              <a:t>‹nº›</a:t>
            </a:fld>
            <a:endParaRPr lang="pt-PT" altLang="pt-PT" strike="noStrike" noProof="1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fontAlgn="base"/>
            <a:r>
              <a:rPr lang="pt-PT" strike="noStrike" noProof="1"/>
              <a:t>Clique para editar o estilo</a:t>
            </a:r>
            <a:endParaRPr lang="en-US" strike="noStrike" noProof="1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2" hasCustomPrompt="1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fontAlgn="base"/>
            <a:r>
              <a:rPr lang="pt-PT" strike="noStrike" noProof="1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1" hasCustomPrompt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fontAlgn="base"/>
            <a:r>
              <a:rPr lang="pt-PT" strike="noStrike" noProof="1"/>
              <a:t>Clique para editar os estilos</a:t>
            </a:r>
          </a:p>
          <a:p>
            <a:pPr lvl="1" fontAlgn="base"/>
            <a:r>
              <a:rPr lang="pt-PT" strike="noStrike" noProof="1"/>
              <a:t>Segundo nível</a:t>
            </a:r>
          </a:p>
          <a:p>
            <a:pPr lvl="2" fontAlgn="base"/>
            <a:r>
              <a:rPr lang="pt-PT" strike="noStrike" noProof="1"/>
              <a:t>Terceiro nível</a:t>
            </a:r>
          </a:p>
          <a:p>
            <a:pPr lvl="3" fontAlgn="base"/>
            <a:r>
              <a:rPr lang="pt-PT" strike="noStrike" noProof="1"/>
              <a:t>Quarto nível</a:t>
            </a:r>
          </a:p>
          <a:p>
            <a:pPr lvl="4" fontAlgn="base"/>
            <a:r>
              <a:rPr lang="pt-PT" strike="noStrike" noProof="1"/>
              <a:t>Quinto nível</a:t>
            </a:r>
            <a:endParaRPr 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t-PT" sz="1200" b="0" i="0" u="none" strike="noStrike" kern="1200" cap="none" spc="0" normalizeH="0" baseline="0" noProof="0">
              <a:ln>
                <a:noFill/>
              </a:ln>
              <a:solidFill>
                <a:schemeClr val="tx2">
                  <a:shade val="9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t-PT" sz="1200" b="0" i="0" u="none" strike="noStrike" kern="1200" cap="none" spc="0" normalizeH="0" baseline="0" noProof="0">
              <a:ln>
                <a:noFill/>
              </a:ln>
              <a:solidFill>
                <a:schemeClr val="tx2">
                  <a:shade val="9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pt-PT" altLang="pt-PT" strike="noStrike" noProof="1" dirty="0">
                <a:latin typeface="Constantia" panose="02030602050306030303" pitchFamily="18" charset="0"/>
                <a:ea typeface="Arial" panose="020B0604020202020204" pitchFamily="34" charset="0"/>
                <a:cs typeface="+mn-cs"/>
              </a:rPr>
              <a:t>‹nº›</a:t>
            </a:fld>
            <a:endParaRPr lang="pt-PT" altLang="pt-PT" strike="noStrike" noProof="1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rtar e Arredondar Rectângulo de Canto Simples 13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Triângulo rectângulo 14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Forma livre 15"/>
          <p:cNvSpPr/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Forma livre 16"/>
          <p:cNvSpPr/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pPr fontAlgn="base"/>
            <a:r>
              <a:rPr lang="pt-PT" strike="noStrike" noProof="1"/>
              <a:t>Clique para editar o estilo</a:t>
            </a:r>
            <a:endParaRPr lang="en-US" strike="noStrike" noProof="1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 hasCustomPrompt="1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fontAlgn="base"/>
            <a:r>
              <a:rPr lang="pt-PT" strike="noStrike" noProof="1"/>
              <a:t>Clique para editar os estilos</a:t>
            </a:r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 vert="horz" wrap="square" lIns="91440" tIns="45720" rIns="91440" bIns="45720" numCol="1" anchor="t" anchorCtr="0" compatLnSpc="1">
            <a:normAutofit/>
          </a:bodyPr>
          <a:lstStyle>
            <a:lvl1pPr marL="0" indent="0">
              <a:buNone/>
              <a:defRPr sz="32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anose="05020102010507070707" pitchFamily="18" charset="2"/>
              <a:buNone/>
              <a:defRPr/>
            </a:pPr>
            <a:r>
              <a:rPr kumimoji="0" lang="pt-PT" sz="3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Clique no ícone para adicionar uma imagem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9" name="Marcador de Posição da Data 4"/>
          <p:cNvSpPr>
            <a:spLocks noGrp="1"/>
          </p:cNvSpPr>
          <p:nvPr>
            <p:ph type="dt" sz="half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t-PT" sz="1200" b="0" i="0" u="none" strike="noStrike" kern="1200" cap="none" spc="0" normalizeH="0" baseline="0" noProof="0">
              <a:ln>
                <a:noFill/>
              </a:ln>
              <a:solidFill>
                <a:schemeClr val="tx2">
                  <a:shade val="9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Marcador de Posição do Rodapé 5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t-PT" sz="1200" b="0" i="0" u="none" strike="noStrike" kern="1200" cap="none" spc="0" normalizeH="0" baseline="0" noProof="0">
              <a:ln>
                <a:noFill/>
              </a:ln>
              <a:solidFill>
                <a:schemeClr val="tx2">
                  <a:shade val="9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" name="Marcador de Posição do Número do Diapositivo 6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6096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/>
          <a:lstStyle/>
          <a:p>
            <a:pPr algn="r" eaLnBrk="1" fontAlgn="base" hangingPunct="1"/>
            <a:fld id="{9A0DB2DC-4C9A-4742-B13C-FB6460FD3503}" type="slidenum">
              <a:rPr lang="pt-PT" altLang="pt-PT" strike="noStrike" noProof="1" dirty="0">
                <a:latin typeface="Constantia" panose="02030602050306030303" pitchFamily="18" charset="0"/>
                <a:ea typeface="Arial" panose="020B0604020202020204" pitchFamily="34" charset="0"/>
                <a:cs typeface="+mn-cs"/>
              </a:rPr>
              <a:t>‹nº›</a:t>
            </a:fld>
            <a:endParaRPr lang="pt-PT" altLang="pt-PT" strike="noStrike" noProof="1">
              <a:latin typeface="Constantia" panose="02030602050306030303" pitchFamily="18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/>
          <p:nvPr/>
        </p:nvSpPr>
        <p:spPr bwMode="auto">
          <a:xfrm>
            <a:off x="-9525" y="-7937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Forma livre 7"/>
          <p:cNvSpPr/>
          <p:nvPr/>
        </p:nvSpPr>
        <p:spPr bwMode="auto">
          <a:xfrm>
            <a:off x="4381500" y="-7937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28" name="Marcador de Posição do Título 8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lIns="0" rIns="0" bIns="0" anchor="b"/>
          <a:lstStyle/>
          <a:p>
            <a:pPr lvl="0"/>
            <a:r>
              <a:rPr lang="pt-PT" altLang="pt-PT" dirty="0"/>
              <a:t>Clique para editar o estilo</a:t>
            </a:r>
            <a:endParaRPr lang="en-US" altLang="pt-PT" dirty="0"/>
          </a:p>
        </p:txBody>
      </p:sp>
      <p:sp>
        <p:nvSpPr>
          <p:cNvPr id="1029" name="Marcador de Posição do Texto 29"/>
          <p:cNvSpPr>
            <a:spLocks noGrp="1"/>
          </p:cNvSpPr>
          <p:nvPr>
            <p:ph type="body"/>
          </p:nvPr>
        </p:nvSpPr>
        <p:spPr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/>
          <a:p>
            <a:pPr lvl="0" indent="-273050"/>
            <a:r>
              <a:rPr lang="pt-PT" altLang="pt-PT" dirty="0"/>
              <a:t>Clique para editar os estilos</a:t>
            </a:r>
          </a:p>
          <a:p>
            <a:pPr lvl="1" indent="-246380"/>
            <a:r>
              <a:rPr lang="pt-PT" altLang="pt-PT" dirty="0"/>
              <a:t>Segundo nível</a:t>
            </a:r>
          </a:p>
          <a:p>
            <a:pPr lvl="2" indent="-245745"/>
            <a:r>
              <a:rPr lang="pt-PT" altLang="pt-PT" dirty="0"/>
              <a:t>Terceiro nível</a:t>
            </a:r>
          </a:p>
          <a:p>
            <a:pPr lvl="3" indent="-209550"/>
            <a:r>
              <a:rPr lang="pt-PT" altLang="pt-PT" dirty="0"/>
              <a:t>Quarto nível</a:t>
            </a:r>
          </a:p>
          <a:p>
            <a:pPr lvl="4" indent="-209550"/>
            <a:r>
              <a:rPr lang="pt-PT" altLang="pt-PT" dirty="0"/>
              <a:t>Quinto nível</a:t>
            </a:r>
            <a:endParaRPr lang="en-US" altLang="pt-PT" dirty="0"/>
          </a:p>
        </p:txBody>
      </p:sp>
      <p:sp>
        <p:nvSpPr>
          <p:cNvPr id="10" name="Marcador de Posição da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t-PT" sz="1200" b="0" i="0" u="none" strike="noStrike" kern="1200" cap="none" spc="0" normalizeH="0" baseline="0" noProof="0">
              <a:ln>
                <a:noFill/>
              </a:ln>
              <a:solidFill>
                <a:schemeClr val="tx2">
                  <a:shade val="9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2" name="Marcador de Posição do Rodapé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t-PT" sz="1200" b="0" i="0" u="none" strike="noStrike" kern="1200" cap="none" spc="0" normalizeH="0" baseline="0" noProof="0">
              <a:ln>
                <a:noFill/>
              </a:ln>
              <a:solidFill>
                <a:schemeClr val="tx2">
                  <a:shade val="9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Marcador de Posição do Número do Diapositivo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/>
          <a:lstStyle>
            <a:lvl1pPr algn="r">
              <a:defRPr sz="1200">
                <a:solidFill>
                  <a:srgbClr val="045C75"/>
                </a:solidFill>
                <a:latin typeface="Constantia" panose="02030602050306030303" pitchFamily="18" charset="0"/>
              </a:defRPr>
            </a:lvl1pPr>
          </a:lstStyle>
          <a:p>
            <a:pPr lvl="0" eaLnBrk="1" fontAlgn="base" hangingPunct="1"/>
            <a:fld id="{9A0DB2DC-4C9A-4742-B13C-FB6460FD3503}" type="slidenum">
              <a:rPr lang="pt-PT" altLang="pt-PT" strike="noStrike" noProof="1" dirty="0">
                <a:latin typeface="Constantia" panose="02030602050306030303" pitchFamily="18" charset="0"/>
                <a:ea typeface="Arial" panose="020B0604020202020204" pitchFamily="34" charset="0"/>
                <a:cs typeface="+mn-cs"/>
              </a:rPr>
              <a:t>‹nº›</a:t>
            </a:fld>
            <a:endParaRPr lang="pt-PT" altLang="pt-PT" strike="noStrike" noProof="1"/>
          </a:p>
        </p:txBody>
      </p:sp>
      <p:grpSp>
        <p:nvGrpSpPr>
          <p:cNvPr id="1033" name="Grupo 1"/>
          <p:cNvGrpSpPr/>
          <p:nvPr/>
        </p:nvGrpSpPr>
        <p:grpSpPr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orma livre 11"/>
            <p:cNvSpPr/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" name="Forma livre 12"/>
            <p:cNvSpPr/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38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38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405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185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 panose="05020102010507070707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 panose="05020102010507070707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ângulo 4"/>
          <p:cNvSpPr/>
          <p:nvPr/>
        </p:nvSpPr>
        <p:spPr>
          <a:xfrm>
            <a:off x="755576" y="2794146"/>
            <a:ext cx="777686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PT" b="1" dirty="0" smtClean="0">
                <a:solidFill>
                  <a:schemeClr val="tx2"/>
                </a:solidFill>
              </a:rPr>
              <a:t>9º CONSELHO CONSULTIVO</a:t>
            </a:r>
          </a:p>
          <a:p>
            <a:pPr algn="ctr">
              <a:defRPr/>
            </a:pPr>
            <a:endParaRPr lang="pt-PT" b="1" dirty="0" smtClean="0">
              <a:solidFill>
                <a:schemeClr val="tx2"/>
              </a:solidFill>
            </a:endParaRPr>
          </a:p>
          <a:p>
            <a:pPr algn="ctr">
              <a:defRPr/>
            </a:pPr>
            <a:endParaRPr lang="pt-PT" b="1" dirty="0">
              <a:solidFill>
                <a:schemeClr val="tx2"/>
              </a:solidFill>
            </a:endParaRPr>
          </a:p>
          <a:p>
            <a:pPr algn="ctr">
              <a:defRPr/>
            </a:pPr>
            <a:r>
              <a:rPr lang="pt-PT" sz="2400" b="1" dirty="0" smtClean="0">
                <a:solidFill>
                  <a:schemeClr val="tx2"/>
                </a:solidFill>
              </a:rPr>
              <a:t>ÁGUA E ENERGIA: MELHORIA DO SERVIÇO COM FOCO NA SUSTENTABILIDADE</a:t>
            </a:r>
            <a:endParaRPr lang="pt-PT" sz="2400" b="1" dirty="0">
              <a:solidFill>
                <a:schemeClr val="tx2"/>
              </a:solidFill>
            </a:endParaRPr>
          </a:p>
          <a:p>
            <a:pPr algn="ctr">
              <a:defRPr/>
            </a:pPr>
            <a:endParaRPr lang="pt-PT" b="1" dirty="0">
              <a:solidFill>
                <a:schemeClr val="tx2"/>
              </a:solidFill>
            </a:endParaRPr>
          </a:p>
        </p:txBody>
      </p:sp>
      <p:sp>
        <p:nvSpPr>
          <p:cNvPr id="7" name="Rectângulo 6"/>
          <p:cNvSpPr/>
          <p:nvPr/>
        </p:nvSpPr>
        <p:spPr>
          <a:xfrm>
            <a:off x="3044852" y="6093296"/>
            <a:ext cx="31983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pt-PT" b="1" dirty="0" smtClean="0">
                <a:solidFill>
                  <a:schemeClr val="tx2"/>
                </a:solidFill>
              </a:rPr>
              <a:t>Luanda, 26 DE JULHO/2019</a:t>
            </a:r>
            <a:endParaRPr lang="pt-PT" b="1" dirty="0">
              <a:solidFill>
                <a:schemeClr val="tx2"/>
              </a:solidFill>
            </a:endParaRPr>
          </a:p>
        </p:txBody>
      </p:sp>
      <p:pic>
        <p:nvPicPr>
          <p:cNvPr id="8" name="Imagem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961939"/>
            <a:ext cx="5904656" cy="11521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89240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ângulo 4"/>
          <p:cNvSpPr/>
          <p:nvPr/>
        </p:nvSpPr>
        <p:spPr>
          <a:xfrm>
            <a:off x="593090" y="404664"/>
            <a:ext cx="78673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PT" b="1" dirty="0" smtClean="0">
                <a:solidFill>
                  <a:schemeClr val="tx2"/>
                </a:solidFill>
              </a:rPr>
              <a:t>SITUAÇÃO ACTUAL</a:t>
            </a:r>
            <a:endParaRPr lang="pt-PT" b="1" dirty="0">
              <a:solidFill>
                <a:schemeClr val="tx2"/>
              </a:solidFill>
            </a:endParaRP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4897" y="1412776"/>
            <a:ext cx="7805535" cy="4035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2441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3"/>
          <p:cNvSpPr/>
          <p:nvPr/>
        </p:nvSpPr>
        <p:spPr>
          <a:xfrm>
            <a:off x="777281" y="548680"/>
            <a:ext cx="75608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PT" b="1" dirty="0">
                <a:solidFill>
                  <a:schemeClr val="tx2"/>
                </a:solidFill>
              </a:rPr>
              <a:t>DADOS </a:t>
            </a:r>
            <a:r>
              <a:rPr lang="pt-PT" b="1" dirty="0" smtClean="0">
                <a:solidFill>
                  <a:schemeClr val="tx2"/>
                </a:solidFill>
              </a:rPr>
              <a:t>POPULACIONAIS</a:t>
            </a:r>
            <a:endParaRPr lang="pt-PT" b="1" dirty="0">
              <a:solidFill>
                <a:schemeClr val="tx2"/>
              </a:solidFill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1117" y="1556792"/>
            <a:ext cx="7933168" cy="4320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001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ângulo 4"/>
          <p:cNvSpPr/>
          <p:nvPr/>
        </p:nvSpPr>
        <p:spPr>
          <a:xfrm>
            <a:off x="687390" y="548680"/>
            <a:ext cx="78673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b="1" dirty="0" smtClean="0">
                <a:solidFill>
                  <a:schemeClr val="tx2"/>
                </a:solidFill>
              </a:rPr>
              <a:t>INDICADORES SAA DA SEDE CAPITAL DA </a:t>
            </a:r>
            <a:r>
              <a:rPr lang="pt-PT" b="1" dirty="0">
                <a:solidFill>
                  <a:schemeClr val="tx2"/>
                </a:solidFill>
              </a:rPr>
              <a:t>PROVÍNCIA </a:t>
            </a: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6645" y="1628800"/>
            <a:ext cx="7488832" cy="4446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2788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ângulo 4"/>
          <p:cNvSpPr/>
          <p:nvPr/>
        </p:nvSpPr>
        <p:spPr>
          <a:xfrm>
            <a:off x="593090" y="404664"/>
            <a:ext cx="78673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PT" b="1" dirty="0">
                <a:solidFill>
                  <a:schemeClr val="tx2"/>
                </a:solidFill>
              </a:rPr>
              <a:t>PROJECTOS EM CURSO</a:t>
            </a:r>
          </a:p>
        </p:txBody>
      </p:sp>
      <p:pic>
        <p:nvPicPr>
          <p:cNvPr id="3" name="Imagem 2" descr="03nov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43" y="1412776"/>
            <a:ext cx="8824911" cy="4672590"/>
          </a:xfrm>
          <a:prstGeom prst="rect">
            <a:avLst/>
          </a:prstGeom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67944" y="4509120"/>
            <a:ext cx="4041798" cy="192829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ângulo 4"/>
          <p:cNvSpPr/>
          <p:nvPr/>
        </p:nvSpPr>
        <p:spPr>
          <a:xfrm>
            <a:off x="593090" y="404664"/>
            <a:ext cx="78673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PT" b="1" dirty="0">
                <a:solidFill>
                  <a:schemeClr val="tx2"/>
                </a:solidFill>
              </a:rPr>
              <a:t>ACÇÕES DE FORMAÇÃO DESENVOLVIDAS OU EM PERSPECTIVA</a:t>
            </a: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9329" y="1340768"/>
            <a:ext cx="7645979" cy="4752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009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ângulo 4"/>
          <p:cNvSpPr/>
          <p:nvPr/>
        </p:nvSpPr>
        <p:spPr>
          <a:xfrm>
            <a:off x="593090" y="404664"/>
            <a:ext cx="78673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PT" b="1" dirty="0">
                <a:solidFill>
                  <a:schemeClr val="tx2"/>
                </a:solidFill>
              </a:rPr>
              <a:t>PROJECTOS EM PERSPECTIVA (COM / SEM ESTUDOS)</a:t>
            </a: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8265" y="1268760"/>
            <a:ext cx="7814946" cy="4700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5027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3"/>
          <p:cNvSpPr/>
          <p:nvPr/>
        </p:nvSpPr>
        <p:spPr>
          <a:xfrm>
            <a:off x="1475656" y="2852936"/>
            <a:ext cx="61489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PT" sz="4000" b="1" dirty="0" smtClean="0">
                <a:solidFill>
                  <a:schemeClr val="tx2"/>
                </a:solidFill>
              </a:rPr>
              <a:t>MUITO OBRIGADO</a:t>
            </a:r>
            <a:endParaRPr lang="pt-PT" sz="4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3117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xo">
  <a:themeElements>
    <a:clrScheme name="Flux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x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x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1755</TotalTime>
  <Words>51</Words>
  <Application>Microsoft Office PowerPoint</Application>
  <PresentationFormat>Apresentação no Ecrã (4:3)</PresentationFormat>
  <Paragraphs>12</Paragraphs>
  <Slides>8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8</vt:i4>
      </vt:variant>
    </vt:vector>
  </HeadingPairs>
  <TitlesOfParts>
    <vt:vector size="13" baseType="lpstr">
      <vt:lpstr>Arial</vt:lpstr>
      <vt:lpstr>Calibri</vt:lpstr>
      <vt:lpstr>Constantia</vt:lpstr>
      <vt:lpstr>Wingdings 2</vt:lpstr>
      <vt:lpstr>Fluxo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UALG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REPÚBLICA DE ANGOLA GOVERNO DA PROVINCIA DE CABINDA SECRETARIA PROVINCIAL DA ENERGIA, ÁGUAS, GEOLOGIA E MINAS</dc:title>
  <dc:creator>Cris</dc:creator>
  <cp:lastModifiedBy>HP</cp:lastModifiedBy>
  <cp:revision>399</cp:revision>
  <dcterms:created xsi:type="dcterms:W3CDTF">2010-03-17T09:32:00Z</dcterms:created>
  <dcterms:modified xsi:type="dcterms:W3CDTF">2019-07-26T03:07:24Z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2052-10.1.0.7022</vt:lpwstr>
  </property>
</Properties>
</file>