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0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2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3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67" r:id="rId2"/>
    <p:sldMasterId id="2147483676" r:id="rId3"/>
    <p:sldMasterId id="2147483685" r:id="rId4"/>
    <p:sldMasterId id="2147483694" r:id="rId5"/>
    <p:sldMasterId id="2147483703" r:id="rId6"/>
    <p:sldMasterId id="2147483712" r:id="rId7"/>
    <p:sldMasterId id="2147483721" r:id="rId8"/>
    <p:sldMasterId id="2147483726" r:id="rId9"/>
    <p:sldMasterId id="2147483735" r:id="rId10"/>
    <p:sldMasterId id="2147483744" r:id="rId11"/>
    <p:sldMasterId id="2147483753" r:id="rId12"/>
    <p:sldMasterId id="2147483762" r:id="rId13"/>
    <p:sldMasterId id="2147483771" r:id="rId14"/>
  </p:sldMasterIdLst>
  <p:notesMasterIdLst>
    <p:notesMasterId r:id="rId45"/>
  </p:notesMasterIdLst>
  <p:handoutMasterIdLst>
    <p:handoutMasterId r:id="rId46"/>
  </p:handoutMasterIdLst>
  <p:sldIdLst>
    <p:sldId id="324" r:id="rId15"/>
    <p:sldId id="325" r:id="rId16"/>
    <p:sldId id="392" r:id="rId17"/>
    <p:sldId id="390" r:id="rId18"/>
    <p:sldId id="393" r:id="rId19"/>
    <p:sldId id="391" r:id="rId20"/>
    <p:sldId id="394" r:id="rId21"/>
    <p:sldId id="395" r:id="rId22"/>
    <p:sldId id="397" r:id="rId23"/>
    <p:sldId id="396" r:id="rId24"/>
    <p:sldId id="398" r:id="rId25"/>
    <p:sldId id="400" r:id="rId26"/>
    <p:sldId id="403" r:id="rId27"/>
    <p:sldId id="404" r:id="rId28"/>
    <p:sldId id="405" r:id="rId29"/>
    <p:sldId id="406" r:id="rId30"/>
    <p:sldId id="402" r:id="rId31"/>
    <p:sldId id="401" r:id="rId32"/>
    <p:sldId id="410" r:id="rId33"/>
    <p:sldId id="407" r:id="rId34"/>
    <p:sldId id="411" r:id="rId35"/>
    <p:sldId id="408" r:id="rId36"/>
    <p:sldId id="412" r:id="rId37"/>
    <p:sldId id="409" r:id="rId38"/>
    <p:sldId id="413" r:id="rId39"/>
    <p:sldId id="414" r:id="rId40"/>
    <p:sldId id="415" r:id="rId41"/>
    <p:sldId id="416" r:id="rId42"/>
    <p:sldId id="417" r:id="rId43"/>
    <p:sldId id="356" r:id="rId44"/>
  </p:sldIdLst>
  <p:sldSz cx="9144000" cy="6858000" type="screen4x3"/>
  <p:notesSz cx="6797675" cy="9926638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89">
          <p15:clr>
            <a:srgbClr val="A4A3A4"/>
          </p15:clr>
        </p15:guide>
        <p15:guide id="2" pos="3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FF9966"/>
    <a:srgbClr val="FF5050"/>
    <a:srgbClr val="CC0066"/>
    <a:srgbClr val="7E9AC4"/>
    <a:srgbClr val="FF7C80"/>
    <a:srgbClr val="996600"/>
    <a:srgbClr val="CC99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6" autoAdjust="0"/>
    <p:restoredTop sz="94434" autoAdjust="0"/>
  </p:normalViewPr>
  <p:slideViewPr>
    <p:cSldViewPr snapToObjects="1" showGuides="1">
      <p:cViewPr varScale="1">
        <p:scale>
          <a:sx n="70" d="100"/>
          <a:sy n="70" d="100"/>
        </p:scale>
        <p:origin x="1266" y="54"/>
      </p:cViewPr>
      <p:guideLst>
        <p:guide orient="horz" pos="1289"/>
        <p:guide pos="3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9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4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9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4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E4A6B6C2-13E8-441B-A76B-365286E6F04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880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9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9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4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9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4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9BC39C4A-B1BF-4481-B59A-C499196D481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9026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C39C4A-B1BF-4481-B59A-C499196D48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638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5513" y="200025"/>
            <a:ext cx="222885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0811" y="200688"/>
            <a:ext cx="8748000" cy="6494400"/>
          </a:xfrm>
          <a:prstGeom prst="round2DiagRect">
            <a:avLst>
              <a:gd name="adj1" fmla="val 0"/>
              <a:gd name="adj2" fmla="val 7353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01974" y="465651"/>
            <a:ext cx="4583380" cy="1238104"/>
          </a:xfrm>
          <a:prstGeom prst="rect">
            <a:avLst/>
          </a:prstGeom>
          <a:noFill/>
        </p:spPr>
        <p:txBody>
          <a:bodyPr anchor="b" anchorCtr="0"/>
          <a:lstStyle>
            <a:lvl1pPr marL="0" indent="0" algn="ctr"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301974" y="1729326"/>
            <a:ext cx="4583380" cy="984618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803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884610" y="2657231"/>
            <a:ext cx="3778303" cy="3574236"/>
          </a:xfrm>
        </p:spPr>
        <p:txBody>
          <a:bodyPr rtlCol="0">
            <a:normAutofit/>
          </a:bodyPr>
          <a:lstStyle>
            <a:lvl1pPr>
              <a:defRPr sz="500"/>
            </a:lvl1pPr>
          </a:lstStyle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66648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488461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graphique 2"/>
          <p:cNvSpPr>
            <a:spLocks noGrp="1"/>
          </p:cNvSpPr>
          <p:nvPr>
            <p:ph type="chart" sz="quarter" idx="13"/>
          </p:nvPr>
        </p:nvSpPr>
        <p:spPr>
          <a:xfrm>
            <a:off x="666480" y="2657231"/>
            <a:ext cx="3202135" cy="3574236"/>
          </a:xfrm>
        </p:spPr>
        <p:txBody>
          <a:bodyPr rtlCol="0">
            <a:normAutofit/>
          </a:bodyPr>
          <a:lstStyle>
            <a:lvl1pPr>
              <a:defRPr sz="500"/>
            </a:lvl1pPr>
          </a:lstStyle>
          <a:p>
            <a:pPr lvl="0"/>
            <a:r>
              <a:rPr lang="fr-FR" noProof="0"/>
              <a:t>Cliquez sur l'icône pour ajouter un graphique</a:t>
            </a:r>
            <a:endParaRPr lang="fr-FR" noProof="0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5968AC5-B8EA-478C-8342-44416AE54307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47130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266090"/>
            <a:ext cx="4888799" cy="4861318"/>
          </a:xfrm>
          <a:prstGeom prst="round1Rect">
            <a:avLst>
              <a:gd name="adj" fmla="val 4915"/>
            </a:avLst>
          </a:prstGeom>
          <a:blipFill dpi="0" rotWithShape="0">
            <a:blip r:embed="rId2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5187600" y="1275740"/>
            <a:ext cx="3762000" cy="4851521"/>
          </a:xfrm>
          <a:solidFill>
            <a:srgbClr val="00AEC7"/>
          </a:solidFill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defRPr lang="fr-FR" sz="1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1Rect">
            <a:avLst>
              <a:gd name="adj" fmla="val 50000"/>
            </a:avLst>
          </a:prstGeom>
          <a:solidFill>
            <a:schemeClr val="accent4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0A0D5-E88D-4DC0-8D33-E77872C717F5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25233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F2CC7-CCDF-4CB2-896E-80FBBD6AF184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08605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884610" y="2657231"/>
            <a:ext cx="3778303" cy="3574236"/>
          </a:xfr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66648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488461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graphique 2"/>
          <p:cNvSpPr>
            <a:spLocks noGrp="1"/>
          </p:cNvSpPr>
          <p:nvPr>
            <p:ph type="chart" sz="quarter" idx="13"/>
          </p:nvPr>
        </p:nvSpPr>
        <p:spPr>
          <a:xfrm>
            <a:off x="666480" y="2657231"/>
            <a:ext cx="3202135" cy="3574236"/>
          </a:xfr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fr-FR" noProof="0"/>
              <a:t>Cliquez sur l'icône pour ajouter un graphique</a:t>
            </a:r>
            <a:endParaRPr lang="fr-FR" noProof="0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D3760-E70C-4E3F-9684-7B5CD8A84341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4341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930400"/>
            <a:ext cx="3978276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767385" y="1930401"/>
            <a:ext cx="3778303" cy="4301066"/>
          </a:xfrm>
        </p:spPr>
        <p:txBody>
          <a:bodyPr rtlCol="0">
            <a:normAutofit/>
          </a:bodyPr>
          <a:lstStyle>
            <a:lvl1pPr>
              <a:defRPr sz="600"/>
            </a:lvl1pPr>
          </a:lstStyle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91E82-EFE3-48B4-9F86-E4A97672145F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74418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6A5AB-1DBB-4FD8-A5CB-EBEBB927F886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28717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avec un coin diagonal 4"/>
          <p:cNvSpPr/>
          <p:nvPr userDrawn="1"/>
        </p:nvSpPr>
        <p:spPr>
          <a:xfrm>
            <a:off x="201613" y="201613"/>
            <a:ext cx="8748712" cy="6492875"/>
          </a:xfrm>
          <a:prstGeom prst="round2DiagRect">
            <a:avLst>
              <a:gd name="adj1" fmla="val 0"/>
              <a:gd name="adj2" fmla="val 5243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dirty="0">
              <a:latin typeface="Arial" panose="020B0604020202020204" pitchFamily="34" charset="0"/>
            </a:endParaRPr>
          </a:p>
        </p:txBody>
      </p:sp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587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4675" y="2805817"/>
            <a:ext cx="5486400" cy="5667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44675" y="3474156"/>
            <a:ext cx="5486400" cy="804862"/>
          </a:xfrm>
        </p:spPr>
        <p:txBody>
          <a:bodyPr>
            <a:no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16921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à un seul coin 3"/>
          <p:cNvSpPr/>
          <p:nvPr userDrawn="1"/>
        </p:nvSpPr>
        <p:spPr>
          <a:xfrm flipH="1" flipV="1">
            <a:off x="201613" y="1501775"/>
            <a:ext cx="8748712" cy="5192713"/>
          </a:xfrm>
          <a:prstGeom prst="round1Rect">
            <a:avLst>
              <a:gd name="adj" fmla="val 7152"/>
            </a:avLst>
          </a:prstGeom>
          <a:solidFill>
            <a:srgbClr val="58585A"/>
          </a:solidFill>
          <a:ln>
            <a:noFill/>
          </a:ln>
        </p:spPr>
        <p:txBody>
          <a:bodyPr>
            <a:normAutofit/>
          </a:bodyPr>
          <a:lstStyle/>
          <a:p>
            <a:pPr marL="180975" indent="-180975">
              <a:spcBef>
                <a:spcPct val="20000"/>
              </a:spcBef>
              <a:buClr>
                <a:schemeClr val="tx2"/>
              </a:buClr>
              <a:buSzPct val="60000"/>
              <a:buFont typeface="Courier New" panose="02070309020205020404" pitchFamily="49" charset="0"/>
              <a:buChar char="o"/>
              <a:defRPr/>
            </a:pPr>
            <a:endParaRPr lang="fr-FR" sz="2400" dirty="0">
              <a:latin typeface="Arial" panose="020B0604020202020204" pitchFamily="34" charset="0"/>
            </a:endParaRPr>
          </a:p>
        </p:txBody>
      </p:sp>
      <p:pic>
        <p:nvPicPr>
          <p:cNvPr id="5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01600" y="1501775"/>
            <a:ext cx="8718550" cy="5191963"/>
          </a:xfrm>
        </p:spPr>
        <p:txBody>
          <a:bodyPr anchor="ctr">
            <a:normAutofit/>
          </a:bodyPr>
          <a:lstStyle>
            <a:lvl1pPr marL="269875" indent="0" algn="l">
              <a:buNone/>
              <a:defRPr sz="2000" i="1">
                <a:solidFill>
                  <a:schemeClr val="bg1"/>
                </a:solidFill>
              </a:defRPr>
            </a:lvl1pPr>
            <a:lvl2pPr marL="457200" indent="0" algn="l">
              <a:buNone/>
              <a:defRPr sz="1800" i="1">
                <a:solidFill>
                  <a:schemeClr val="bg1"/>
                </a:solidFill>
              </a:defRPr>
            </a:lvl2pPr>
            <a:lvl3pPr marL="914400" indent="0" algn="l">
              <a:buNone/>
              <a:defRPr sz="1600" i="1">
                <a:solidFill>
                  <a:schemeClr val="bg1"/>
                </a:solidFill>
              </a:defRPr>
            </a:lvl3pPr>
            <a:lvl4pPr marL="1371600" indent="0" algn="l">
              <a:buNone/>
              <a:defRPr sz="1400" i="1">
                <a:solidFill>
                  <a:schemeClr val="bg1"/>
                </a:solidFill>
              </a:defRPr>
            </a:lvl4pPr>
            <a:lvl5pPr marL="1828800" indent="0" algn="l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tx2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6D9E035-BAC2-4B11-ACCB-3CF02C8DEDE2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73373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 flipH="1" flipV="1">
            <a:off x="201599" y="1501772"/>
            <a:ext cx="8717691" cy="5191965"/>
          </a:xfrm>
          <a:prstGeom prst="round1Rect">
            <a:avLst>
              <a:gd name="adj" fmla="val 8310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502537"/>
            <a:ext cx="8748000" cy="5191200"/>
          </a:xfrm>
          <a:prstGeom prst="round1Rect">
            <a:avLst>
              <a:gd name="adj" fmla="val 7926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4"/>
          </p:nvPr>
        </p:nvSpPr>
        <p:spPr>
          <a:xfrm>
            <a:off x="2438396" y="4313059"/>
            <a:ext cx="5971999" cy="1828800"/>
          </a:xfrm>
        </p:spPr>
        <p:txBody>
          <a:bodyPr anchor="b">
            <a:noAutofit/>
          </a:bodyPr>
          <a:lstStyle>
            <a:lvl1pPr algn="r">
              <a:defRPr sz="1600" i="1">
                <a:solidFill>
                  <a:schemeClr val="bg1"/>
                </a:solidFill>
              </a:defRPr>
            </a:lvl1pPr>
            <a:lvl2pPr algn="r">
              <a:defRPr sz="1400" i="1">
                <a:solidFill>
                  <a:schemeClr val="bg1"/>
                </a:solidFill>
              </a:defRPr>
            </a:lvl2pPr>
            <a:lvl3pPr algn="r">
              <a:defRPr sz="1200" i="1">
                <a:solidFill>
                  <a:schemeClr val="bg1"/>
                </a:solidFill>
              </a:defRPr>
            </a:lvl3pPr>
            <a:lvl4pPr algn="r">
              <a:defRPr sz="1100" i="1">
                <a:solidFill>
                  <a:schemeClr val="bg1"/>
                </a:solidFill>
              </a:defRPr>
            </a:lvl4pPr>
            <a:lvl5pPr algn="r">
              <a:defRPr sz="1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tx2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81795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266090"/>
            <a:ext cx="4888799" cy="4861318"/>
          </a:xfrm>
          <a:prstGeom prst="round1Rect">
            <a:avLst>
              <a:gd name="adj" fmla="val 4915"/>
            </a:avLst>
          </a:prstGeom>
          <a:blipFill dpi="0" rotWithShape="0">
            <a:blip r:embed="rId2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5187600" y="1275740"/>
            <a:ext cx="3762000" cy="4851521"/>
          </a:xfrm>
          <a:solidFill>
            <a:srgbClr val="00AEC7"/>
          </a:solidFill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defRPr lang="fr-FR" sz="1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1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A21F7-1FCB-466F-BEED-907D78C7209D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88405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tx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32436-DC02-4129-AB01-C049EDA62E6A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8070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930400"/>
            <a:ext cx="3978276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767385" y="1930401"/>
            <a:ext cx="3778303" cy="4301066"/>
          </a:xfrm>
        </p:spPr>
        <p:txBody>
          <a:bodyPr rtlCol="0">
            <a:normAutofit/>
          </a:bodyPr>
          <a:lstStyle>
            <a:lvl1pPr>
              <a:defRPr sz="500"/>
            </a:lvl1pPr>
          </a:lstStyle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5E5A2F1-EE1E-4C8A-9D14-EE5AE42AC686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396122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tx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884610" y="2657231"/>
            <a:ext cx="3778303" cy="3574236"/>
          </a:xfrm>
        </p:spPr>
        <p:txBody>
          <a:bodyPr rtlCol="0">
            <a:normAutofit/>
          </a:bodyPr>
          <a:lstStyle>
            <a:lvl1pPr>
              <a:defRPr sz="600"/>
            </a:lvl1pPr>
          </a:lstStyle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66648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488461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graphique 2"/>
          <p:cNvSpPr>
            <a:spLocks noGrp="1"/>
          </p:cNvSpPr>
          <p:nvPr>
            <p:ph type="chart" sz="quarter" idx="13"/>
          </p:nvPr>
        </p:nvSpPr>
        <p:spPr>
          <a:xfrm>
            <a:off x="666480" y="2657231"/>
            <a:ext cx="3202135" cy="3574236"/>
          </a:xfrm>
        </p:spPr>
        <p:txBody>
          <a:bodyPr rtlCol="0">
            <a:normAutofit/>
          </a:bodyPr>
          <a:lstStyle>
            <a:lvl1pPr>
              <a:defRPr sz="600"/>
            </a:lvl1pPr>
          </a:lstStyle>
          <a:p>
            <a:pPr lvl="0"/>
            <a:r>
              <a:rPr lang="fr-FR" noProof="0"/>
              <a:t>Cliquez sur l'icône pour ajouter un graphique</a:t>
            </a:r>
            <a:endParaRPr lang="fr-FR" noProof="0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65A8-7E2A-4AF0-A484-C48E5FBC510E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45071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930400"/>
            <a:ext cx="3978276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tx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767385" y="1930401"/>
            <a:ext cx="3778303" cy="4301066"/>
          </a:xfrm>
        </p:spPr>
        <p:txBody>
          <a:bodyPr rtlCol="0">
            <a:normAutofit/>
          </a:bodyPr>
          <a:lstStyle>
            <a:lvl1pPr>
              <a:defRPr sz="500"/>
            </a:lvl1pPr>
          </a:lstStyle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48D8D-B0D2-4123-8A45-B456EA638BBF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58877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tx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E3B80-318B-4858-9AB4-6118951545EA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2282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EA341E-85E9-4FA5-B932-EF3AEA7DA81A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658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19663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23786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avec un coin diagonal 4"/>
          <p:cNvSpPr/>
          <p:nvPr userDrawn="1"/>
        </p:nvSpPr>
        <p:spPr>
          <a:xfrm>
            <a:off x="201613" y="201613"/>
            <a:ext cx="8748712" cy="6492875"/>
          </a:xfrm>
          <a:prstGeom prst="round2DiagRect">
            <a:avLst>
              <a:gd name="adj1" fmla="val 0"/>
              <a:gd name="adj2" fmla="val 5243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dirty="0">
              <a:latin typeface="Arial" panose="020B0604020202020204" pitchFamily="34" charset="0"/>
            </a:endParaRPr>
          </a:p>
        </p:txBody>
      </p:sp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587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4675" y="2805817"/>
            <a:ext cx="5486400" cy="5667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44675" y="3474156"/>
            <a:ext cx="5486400" cy="804862"/>
          </a:xfrm>
        </p:spPr>
        <p:txBody>
          <a:bodyPr>
            <a:no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87375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à un seul coin 3"/>
          <p:cNvSpPr/>
          <p:nvPr userDrawn="1"/>
        </p:nvSpPr>
        <p:spPr>
          <a:xfrm flipH="1" flipV="1">
            <a:off x="201613" y="1501775"/>
            <a:ext cx="8748712" cy="5192713"/>
          </a:xfrm>
          <a:prstGeom prst="round1Rect">
            <a:avLst>
              <a:gd name="adj" fmla="val 7152"/>
            </a:avLst>
          </a:prstGeom>
          <a:solidFill>
            <a:srgbClr val="58585A"/>
          </a:solidFill>
          <a:ln>
            <a:noFill/>
          </a:ln>
        </p:spPr>
        <p:txBody>
          <a:bodyPr>
            <a:normAutofit/>
          </a:bodyPr>
          <a:lstStyle/>
          <a:p>
            <a:pPr marL="180975" indent="-180975">
              <a:spcBef>
                <a:spcPct val="20000"/>
              </a:spcBef>
              <a:buClr>
                <a:schemeClr val="tx2"/>
              </a:buClr>
              <a:buSzPct val="60000"/>
              <a:buFont typeface="Courier New" panose="02070309020205020404" pitchFamily="49" charset="0"/>
              <a:buChar char="o"/>
              <a:defRPr/>
            </a:pPr>
            <a:endParaRPr lang="fr-FR" sz="2400" dirty="0">
              <a:latin typeface="Arial" panose="020B0604020202020204" pitchFamily="34" charset="0"/>
            </a:endParaRPr>
          </a:p>
        </p:txBody>
      </p:sp>
      <p:pic>
        <p:nvPicPr>
          <p:cNvPr id="5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01600" y="1501775"/>
            <a:ext cx="8718550" cy="5191963"/>
          </a:xfrm>
        </p:spPr>
        <p:txBody>
          <a:bodyPr anchor="ctr">
            <a:normAutofit/>
          </a:bodyPr>
          <a:lstStyle>
            <a:lvl1pPr marL="269875" indent="0" algn="l">
              <a:buNone/>
              <a:defRPr sz="2000" i="1">
                <a:solidFill>
                  <a:schemeClr val="bg1"/>
                </a:solidFill>
              </a:defRPr>
            </a:lvl1pPr>
            <a:lvl2pPr marL="457200" indent="0" algn="l">
              <a:buNone/>
              <a:defRPr sz="1800" i="1">
                <a:solidFill>
                  <a:schemeClr val="bg1"/>
                </a:solidFill>
              </a:defRPr>
            </a:lvl2pPr>
            <a:lvl3pPr marL="914400" indent="0" algn="l">
              <a:buNone/>
              <a:defRPr sz="1600" i="1">
                <a:solidFill>
                  <a:schemeClr val="bg1"/>
                </a:solidFill>
              </a:defRPr>
            </a:lvl3pPr>
            <a:lvl4pPr marL="1371600" indent="0" algn="l">
              <a:buNone/>
              <a:defRPr sz="1400" i="1">
                <a:solidFill>
                  <a:schemeClr val="bg1"/>
                </a:solidFill>
              </a:defRPr>
            </a:lvl4pPr>
            <a:lvl5pPr marL="1828800" indent="0" algn="l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bg2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E0E7697-4206-4480-8897-2F857D9E8A1A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7880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 flipH="1" flipV="1">
            <a:off x="201599" y="1501772"/>
            <a:ext cx="8717691" cy="5191965"/>
          </a:xfrm>
          <a:prstGeom prst="round1Rect">
            <a:avLst>
              <a:gd name="adj" fmla="val 8310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502537"/>
            <a:ext cx="8748000" cy="5191200"/>
          </a:xfrm>
          <a:prstGeom prst="round1Rect">
            <a:avLst>
              <a:gd name="adj" fmla="val 7926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4"/>
          </p:nvPr>
        </p:nvSpPr>
        <p:spPr>
          <a:xfrm>
            <a:off x="2438396" y="4313059"/>
            <a:ext cx="5971999" cy="1828800"/>
          </a:xfrm>
        </p:spPr>
        <p:txBody>
          <a:bodyPr anchor="b">
            <a:noAutofit/>
          </a:bodyPr>
          <a:lstStyle>
            <a:lvl1pPr algn="r">
              <a:defRPr sz="1600" i="1">
                <a:solidFill>
                  <a:schemeClr val="bg1"/>
                </a:solidFill>
              </a:defRPr>
            </a:lvl1pPr>
            <a:lvl2pPr algn="r">
              <a:defRPr sz="1400" i="1">
                <a:solidFill>
                  <a:schemeClr val="bg1"/>
                </a:solidFill>
              </a:defRPr>
            </a:lvl2pPr>
            <a:lvl3pPr algn="r">
              <a:defRPr sz="1200" i="1">
                <a:solidFill>
                  <a:schemeClr val="bg1"/>
                </a:solidFill>
              </a:defRPr>
            </a:lvl3pPr>
            <a:lvl4pPr algn="r">
              <a:defRPr sz="1100" i="1">
                <a:solidFill>
                  <a:schemeClr val="bg1"/>
                </a:solidFill>
              </a:defRPr>
            </a:lvl4pPr>
            <a:lvl5pPr algn="r">
              <a:defRPr sz="1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bg2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979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266090"/>
            <a:ext cx="4888799" cy="4861318"/>
          </a:xfrm>
          <a:prstGeom prst="round1Rect">
            <a:avLst>
              <a:gd name="adj" fmla="val 4915"/>
            </a:avLst>
          </a:prstGeom>
          <a:blipFill dpi="0" rotWithShape="0">
            <a:blip r:embed="rId2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5187600" y="1275740"/>
            <a:ext cx="3762000" cy="4851521"/>
          </a:xfrm>
          <a:solidFill>
            <a:srgbClr val="00AEC7"/>
          </a:solidFill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defRPr lang="fr-FR" sz="1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1Rect">
            <a:avLst>
              <a:gd name="adj" fmla="val 50000"/>
            </a:avLst>
          </a:prstGeom>
          <a:solidFill>
            <a:schemeClr val="bg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38BBF-A56B-4D7D-AD44-291C76087C02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0876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11FDD-C25E-4CCC-B9AB-AF901D562E9D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2021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20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6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200" b="0">
                <a:solidFill>
                  <a:schemeClr val="tx1"/>
                </a:solidFill>
              </a:defRPr>
            </a:lvl3pPr>
            <a:lvl4pPr>
              <a:defRPr sz="1400" b="0">
                <a:solidFill>
                  <a:schemeClr val="tx1"/>
                </a:solidFill>
              </a:defRPr>
            </a:lvl4pPr>
            <a:lvl5pPr>
              <a:defRPr sz="14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5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7B813-BB75-4E6D-996C-0285C033DA4A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2056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884610" y="2657231"/>
            <a:ext cx="3778303" cy="3574236"/>
          </a:xfrm>
        </p:spPr>
        <p:txBody>
          <a:bodyPr rtlCol="0">
            <a:normAutofit/>
          </a:bodyPr>
          <a:lstStyle>
            <a:lvl1pPr>
              <a:defRPr sz="600"/>
            </a:lvl1pPr>
          </a:lstStyle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66648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488461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graphique 2"/>
          <p:cNvSpPr>
            <a:spLocks noGrp="1"/>
          </p:cNvSpPr>
          <p:nvPr>
            <p:ph type="chart" sz="quarter" idx="13"/>
          </p:nvPr>
        </p:nvSpPr>
        <p:spPr>
          <a:xfrm>
            <a:off x="666480" y="2657231"/>
            <a:ext cx="3202135" cy="3574236"/>
          </a:xfrm>
        </p:spPr>
        <p:txBody>
          <a:bodyPr rtlCol="0">
            <a:normAutofit/>
          </a:bodyPr>
          <a:lstStyle>
            <a:lvl1pPr>
              <a:defRPr sz="600"/>
            </a:lvl1pPr>
          </a:lstStyle>
          <a:p>
            <a:pPr lvl="0"/>
            <a:r>
              <a:rPr lang="fr-FR" noProof="0"/>
              <a:t>Cliquez sur l'icône pour ajouter un graphique</a:t>
            </a:r>
            <a:endParaRPr lang="fr-FR" noProof="0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F4544-F1EA-4DBA-A48D-7E79FBC71C28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1496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930400"/>
            <a:ext cx="3978276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767385" y="1930401"/>
            <a:ext cx="3778303" cy="4301066"/>
          </a:xfrm>
        </p:spPr>
        <p:txBody>
          <a:bodyPr rtlCol="0">
            <a:normAutofit/>
          </a:bodyPr>
          <a:lstStyle>
            <a:lvl1pPr>
              <a:defRPr sz="500"/>
            </a:lvl1pPr>
          </a:lstStyle>
          <a:p>
            <a:pPr lvl="0"/>
            <a:r>
              <a:rPr lang="fr-FR" noProof="0"/>
              <a:t>Cliquez sur l'icône pour ajouter un graphique</a:t>
            </a:r>
            <a:endParaRPr lang="fr-FR" noProof="0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9798B-B916-4F31-A252-B52F93F1B075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7602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576BF-FCA4-412A-B983-7714F53620D7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2297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avec un coin diagonal 4"/>
          <p:cNvSpPr/>
          <p:nvPr userDrawn="1"/>
        </p:nvSpPr>
        <p:spPr>
          <a:xfrm>
            <a:off x="201613" y="201613"/>
            <a:ext cx="8748712" cy="6492875"/>
          </a:xfrm>
          <a:prstGeom prst="round2DiagRect">
            <a:avLst>
              <a:gd name="adj1" fmla="val 0"/>
              <a:gd name="adj2" fmla="val 5243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dirty="0">
              <a:latin typeface="Arial" panose="020B0604020202020204" pitchFamily="34" charset="0"/>
            </a:endParaRPr>
          </a:p>
        </p:txBody>
      </p:sp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587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4675" y="2805817"/>
            <a:ext cx="5486400" cy="5667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44675" y="3474156"/>
            <a:ext cx="5486400" cy="804862"/>
          </a:xfrm>
        </p:spPr>
        <p:txBody>
          <a:bodyPr>
            <a:no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81986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à un seul coin 3"/>
          <p:cNvSpPr/>
          <p:nvPr userDrawn="1"/>
        </p:nvSpPr>
        <p:spPr>
          <a:xfrm flipH="1" flipV="1">
            <a:off x="201613" y="1501775"/>
            <a:ext cx="8748712" cy="5192713"/>
          </a:xfrm>
          <a:prstGeom prst="round1Rect">
            <a:avLst>
              <a:gd name="adj" fmla="val 7152"/>
            </a:avLst>
          </a:prstGeom>
          <a:solidFill>
            <a:srgbClr val="58585A"/>
          </a:solidFill>
          <a:ln>
            <a:noFill/>
          </a:ln>
        </p:spPr>
        <p:txBody>
          <a:bodyPr>
            <a:normAutofit/>
          </a:bodyPr>
          <a:lstStyle/>
          <a:p>
            <a:pPr marL="180975" indent="-180975">
              <a:spcBef>
                <a:spcPct val="20000"/>
              </a:spcBef>
              <a:buClr>
                <a:schemeClr val="tx2"/>
              </a:buClr>
              <a:buSzPct val="60000"/>
              <a:buFont typeface="Courier New" panose="02070309020205020404" pitchFamily="49" charset="0"/>
              <a:buChar char="o"/>
              <a:defRPr/>
            </a:pPr>
            <a:endParaRPr lang="fr-FR" sz="2400" dirty="0">
              <a:latin typeface="Arial" panose="020B0604020202020204" pitchFamily="34" charset="0"/>
            </a:endParaRPr>
          </a:p>
        </p:txBody>
      </p:sp>
      <p:pic>
        <p:nvPicPr>
          <p:cNvPr id="5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01600" y="1501775"/>
            <a:ext cx="8718550" cy="5191963"/>
          </a:xfrm>
        </p:spPr>
        <p:txBody>
          <a:bodyPr anchor="ctr">
            <a:normAutofit/>
          </a:bodyPr>
          <a:lstStyle>
            <a:lvl1pPr marL="269875" indent="0" algn="l">
              <a:buNone/>
              <a:defRPr sz="2000" i="1">
                <a:solidFill>
                  <a:schemeClr val="bg1"/>
                </a:solidFill>
              </a:defRPr>
            </a:lvl1pPr>
            <a:lvl2pPr marL="457200" indent="0" algn="l">
              <a:buNone/>
              <a:defRPr sz="1800" i="1">
                <a:solidFill>
                  <a:schemeClr val="bg1"/>
                </a:solidFill>
              </a:defRPr>
            </a:lvl2pPr>
            <a:lvl3pPr marL="914400" indent="0" algn="l">
              <a:buNone/>
              <a:defRPr sz="1600" i="1">
                <a:solidFill>
                  <a:schemeClr val="bg1"/>
                </a:solidFill>
              </a:defRPr>
            </a:lvl3pPr>
            <a:lvl4pPr marL="1371600" indent="0" algn="l">
              <a:buNone/>
              <a:defRPr sz="1400" i="1">
                <a:solidFill>
                  <a:schemeClr val="bg1"/>
                </a:solidFill>
              </a:defRPr>
            </a:lvl4pPr>
            <a:lvl5pPr marL="1828800" indent="0" algn="l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2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27CEFD-44AB-4A06-A7B4-0E349D4C604E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2438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 flipH="1" flipV="1">
            <a:off x="201599" y="1501772"/>
            <a:ext cx="8717691" cy="5191965"/>
          </a:xfrm>
          <a:prstGeom prst="round1Rect">
            <a:avLst>
              <a:gd name="adj" fmla="val 8310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502537"/>
            <a:ext cx="8748000" cy="5191200"/>
          </a:xfrm>
          <a:prstGeom prst="round1Rect">
            <a:avLst>
              <a:gd name="adj" fmla="val 7926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4"/>
          </p:nvPr>
        </p:nvSpPr>
        <p:spPr>
          <a:xfrm>
            <a:off x="2438396" y="4313059"/>
            <a:ext cx="5971999" cy="1828800"/>
          </a:xfrm>
        </p:spPr>
        <p:txBody>
          <a:bodyPr anchor="b">
            <a:noAutofit/>
          </a:bodyPr>
          <a:lstStyle>
            <a:lvl1pPr algn="r">
              <a:defRPr sz="1600" i="1">
                <a:solidFill>
                  <a:schemeClr val="bg1"/>
                </a:solidFill>
              </a:defRPr>
            </a:lvl1pPr>
            <a:lvl2pPr algn="r">
              <a:defRPr sz="1400" i="1">
                <a:solidFill>
                  <a:schemeClr val="bg1"/>
                </a:solidFill>
              </a:defRPr>
            </a:lvl2pPr>
            <a:lvl3pPr algn="r">
              <a:defRPr sz="1200" i="1">
                <a:solidFill>
                  <a:schemeClr val="bg1"/>
                </a:solidFill>
              </a:defRPr>
            </a:lvl3pPr>
            <a:lvl4pPr algn="r">
              <a:defRPr sz="1100" i="1">
                <a:solidFill>
                  <a:schemeClr val="bg1"/>
                </a:solidFill>
              </a:defRPr>
            </a:lvl4pPr>
            <a:lvl5pPr algn="r">
              <a:defRPr sz="1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2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7064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266090"/>
            <a:ext cx="4888799" cy="4861318"/>
          </a:xfrm>
          <a:prstGeom prst="round1Rect">
            <a:avLst>
              <a:gd name="adj" fmla="val 4915"/>
            </a:avLst>
          </a:prstGeom>
          <a:blipFill dpi="0" rotWithShape="0">
            <a:blip r:embed="rId2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5187600" y="1275740"/>
            <a:ext cx="3762000" cy="4851521"/>
          </a:xfrm>
          <a:solidFill>
            <a:srgbClr val="00AEC7"/>
          </a:solidFill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defRPr lang="fr-FR" sz="1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1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A6E3E-89D0-4E64-8A5A-28261F6FE79D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87034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20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6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200" b="0">
                <a:solidFill>
                  <a:schemeClr val="tx1"/>
                </a:solidFill>
              </a:defRPr>
            </a:lvl3pPr>
            <a:lvl4pPr>
              <a:defRPr sz="1400" b="0">
                <a:solidFill>
                  <a:schemeClr val="tx1"/>
                </a:solidFill>
              </a:defRPr>
            </a:lvl4pPr>
            <a:lvl5pPr>
              <a:defRPr sz="14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4ECEE-CD8A-432A-B1EB-BB9465692713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2069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884610" y="2657231"/>
            <a:ext cx="3778303" cy="3574236"/>
          </a:xfrm>
        </p:spPr>
        <p:txBody>
          <a:bodyPr rtlCol="0">
            <a:normAutofit/>
          </a:bodyPr>
          <a:lstStyle/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66648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488461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graphique 2"/>
          <p:cNvSpPr>
            <a:spLocks noGrp="1"/>
          </p:cNvSpPr>
          <p:nvPr>
            <p:ph type="chart" sz="quarter" idx="13"/>
          </p:nvPr>
        </p:nvSpPr>
        <p:spPr>
          <a:xfrm>
            <a:off x="666480" y="2657231"/>
            <a:ext cx="3202135" cy="3574236"/>
          </a:xfrm>
        </p:spPr>
        <p:txBody>
          <a:bodyPr rtlCol="0">
            <a:normAutofit/>
          </a:bodyPr>
          <a:lstStyle/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4D121-4763-494C-8FB1-32E86B683CE3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5261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930400"/>
            <a:ext cx="3978276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20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6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200" b="0">
                <a:solidFill>
                  <a:schemeClr val="tx1"/>
                </a:solidFill>
              </a:defRPr>
            </a:lvl3pPr>
            <a:lvl4pPr>
              <a:defRPr sz="1400" b="0">
                <a:solidFill>
                  <a:schemeClr val="tx1"/>
                </a:solidFill>
              </a:defRPr>
            </a:lvl4pPr>
            <a:lvl5pPr>
              <a:defRPr sz="14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767385" y="1930401"/>
            <a:ext cx="3778303" cy="4301066"/>
          </a:xfrm>
        </p:spPr>
        <p:txBody>
          <a:bodyPr rtlCol="0">
            <a:normAutofit/>
          </a:bodyPr>
          <a:lstStyle/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572AF-63AC-45DB-B524-05F6F46FB529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325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26708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AD8EA-260E-42A6-8139-1EF175339E76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5284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24109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92954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avec un coin diagonal 4"/>
          <p:cNvSpPr/>
          <p:nvPr userDrawn="1"/>
        </p:nvSpPr>
        <p:spPr>
          <a:xfrm>
            <a:off x="201613" y="201613"/>
            <a:ext cx="8748712" cy="6492875"/>
          </a:xfrm>
          <a:prstGeom prst="round2DiagRect">
            <a:avLst>
              <a:gd name="adj1" fmla="val 0"/>
              <a:gd name="adj2" fmla="val 5243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dirty="0">
              <a:latin typeface="Arial" panose="020B0604020202020204" pitchFamily="34" charset="0"/>
            </a:endParaRPr>
          </a:p>
        </p:txBody>
      </p:sp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587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4675" y="2805817"/>
            <a:ext cx="5486400" cy="5667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44675" y="3474156"/>
            <a:ext cx="5486400" cy="804862"/>
          </a:xfrm>
        </p:spPr>
        <p:txBody>
          <a:bodyPr>
            <a:no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39954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à un seul coin 3"/>
          <p:cNvSpPr/>
          <p:nvPr userDrawn="1"/>
        </p:nvSpPr>
        <p:spPr>
          <a:xfrm flipH="1" flipV="1">
            <a:off x="201613" y="1501775"/>
            <a:ext cx="8748712" cy="5192713"/>
          </a:xfrm>
          <a:prstGeom prst="round1Rect">
            <a:avLst>
              <a:gd name="adj" fmla="val 7152"/>
            </a:avLst>
          </a:prstGeom>
          <a:solidFill>
            <a:srgbClr val="58585A"/>
          </a:solidFill>
          <a:ln>
            <a:noFill/>
          </a:ln>
        </p:spPr>
        <p:txBody>
          <a:bodyPr>
            <a:normAutofit/>
          </a:bodyPr>
          <a:lstStyle/>
          <a:p>
            <a:pPr marL="180975" indent="-180975">
              <a:spcBef>
                <a:spcPct val="20000"/>
              </a:spcBef>
              <a:buClr>
                <a:schemeClr val="tx2"/>
              </a:buClr>
              <a:buSzPct val="60000"/>
              <a:buFont typeface="Courier New" panose="02070309020205020404" pitchFamily="49" charset="0"/>
              <a:buChar char="o"/>
              <a:defRPr/>
            </a:pPr>
            <a:endParaRPr lang="fr-FR" sz="2400" dirty="0">
              <a:latin typeface="Arial" panose="020B0604020202020204" pitchFamily="34" charset="0"/>
            </a:endParaRPr>
          </a:p>
        </p:txBody>
      </p:sp>
      <p:pic>
        <p:nvPicPr>
          <p:cNvPr id="5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01600" y="1501775"/>
            <a:ext cx="8718550" cy="5191963"/>
          </a:xfrm>
        </p:spPr>
        <p:txBody>
          <a:bodyPr anchor="ctr">
            <a:normAutofit/>
          </a:bodyPr>
          <a:lstStyle>
            <a:lvl1pPr marL="269875" indent="0" algn="l">
              <a:buNone/>
              <a:defRPr sz="2000" i="1">
                <a:solidFill>
                  <a:schemeClr val="bg1"/>
                </a:solidFill>
              </a:defRPr>
            </a:lvl1pPr>
            <a:lvl2pPr marL="457200" indent="0" algn="l">
              <a:buNone/>
              <a:defRPr sz="1800" i="1">
                <a:solidFill>
                  <a:schemeClr val="bg1"/>
                </a:solidFill>
              </a:defRPr>
            </a:lvl2pPr>
            <a:lvl3pPr marL="914400" indent="0" algn="l">
              <a:buNone/>
              <a:defRPr sz="1600" i="1">
                <a:solidFill>
                  <a:schemeClr val="bg1"/>
                </a:solidFill>
              </a:defRPr>
            </a:lvl3pPr>
            <a:lvl4pPr marL="1371600" indent="0" algn="l">
              <a:buNone/>
              <a:defRPr sz="1400" i="1">
                <a:solidFill>
                  <a:schemeClr val="bg1"/>
                </a:solidFill>
              </a:defRPr>
            </a:lvl4pPr>
            <a:lvl5pPr marL="1828800" indent="0" algn="l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3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4FD3858-3520-4B56-8B5B-9AB3D0C93D0C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5585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 flipH="1" flipV="1">
            <a:off x="201599" y="1501772"/>
            <a:ext cx="8717691" cy="5191965"/>
          </a:xfrm>
          <a:prstGeom prst="round1Rect">
            <a:avLst>
              <a:gd name="adj" fmla="val 8310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502537"/>
            <a:ext cx="8748000" cy="5191200"/>
          </a:xfrm>
          <a:prstGeom prst="round1Rect">
            <a:avLst>
              <a:gd name="adj" fmla="val 7926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4"/>
          </p:nvPr>
        </p:nvSpPr>
        <p:spPr>
          <a:xfrm>
            <a:off x="2438396" y="4313059"/>
            <a:ext cx="5971999" cy="1828800"/>
          </a:xfrm>
        </p:spPr>
        <p:txBody>
          <a:bodyPr anchor="b">
            <a:noAutofit/>
          </a:bodyPr>
          <a:lstStyle>
            <a:lvl1pPr algn="r">
              <a:defRPr sz="1600" i="1">
                <a:solidFill>
                  <a:schemeClr val="bg1"/>
                </a:solidFill>
              </a:defRPr>
            </a:lvl1pPr>
            <a:lvl2pPr algn="r">
              <a:defRPr sz="1400" i="1">
                <a:solidFill>
                  <a:schemeClr val="bg1"/>
                </a:solidFill>
              </a:defRPr>
            </a:lvl2pPr>
            <a:lvl3pPr algn="r">
              <a:defRPr sz="1200" i="1">
                <a:solidFill>
                  <a:schemeClr val="bg1"/>
                </a:solidFill>
              </a:defRPr>
            </a:lvl3pPr>
            <a:lvl4pPr algn="r">
              <a:defRPr sz="1100" i="1">
                <a:solidFill>
                  <a:schemeClr val="bg1"/>
                </a:solidFill>
              </a:defRPr>
            </a:lvl4pPr>
            <a:lvl5pPr algn="r">
              <a:defRPr sz="1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3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2948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266090"/>
            <a:ext cx="4888799" cy="4861318"/>
          </a:xfrm>
          <a:prstGeom prst="round1Rect">
            <a:avLst>
              <a:gd name="adj" fmla="val 4915"/>
            </a:avLst>
          </a:prstGeom>
          <a:blipFill dpi="0" rotWithShape="0">
            <a:blip r:embed="rId2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5187600" y="1275740"/>
            <a:ext cx="3762000" cy="4851521"/>
          </a:xfrm>
          <a:solidFill>
            <a:srgbClr val="00AEC7"/>
          </a:solidFill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defRPr lang="fr-FR" sz="1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1Rect">
            <a:avLst>
              <a:gd name="adj" fmla="val 50000"/>
            </a:avLst>
          </a:prstGeom>
          <a:solidFill>
            <a:schemeClr val="accent3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EF995-7C2B-4938-9B85-3EC11971421A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46147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3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BB485-5E7E-4C14-B680-0ED0B69B9F79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2465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3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884610" y="2657231"/>
            <a:ext cx="3778303" cy="3574236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66648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488461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graphique 2"/>
          <p:cNvSpPr>
            <a:spLocks noGrp="1"/>
          </p:cNvSpPr>
          <p:nvPr>
            <p:ph type="chart" sz="quarter" idx="13"/>
          </p:nvPr>
        </p:nvSpPr>
        <p:spPr>
          <a:xfrm>
            <a:off x="666480" y="2657231"/>
            <a:ext cx="3202135" cy="3574236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fr-FR" noProof="0"/>
              <a:t>Cliquez sur l'icône pour ajouter un graphique</a:t>
            </a:r>
            <a:endParaRPr lang="fr-FR" noProof="0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9D7AA-BE8D-4F98-908A-A0C041B39339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2740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930400"/>
            <a:ext cx="3978276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3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767385" y="1930401"/>
            <a:ext cx="3778303" cy="4301066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D087D-DA4A-44B4-83DA-66BBB33E341E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5010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223370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3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1F809-4F32-40BB-93E0-2828D6B003B5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661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avec un coin diagonal 4"/>
          <p:cNvSpPr/>
          <p:nvPr userDrawn="1"/>
        </p:nvSpPr>
        <p:spPr>
          <a:xfrm>
            <a:off x="201613" y="201613"/>
            <a:ext cx="8748712" cy="6492875"/>
          </a:xfrm>
          <a:prstGeom prst="round2DiagRect">
            <a:avLst>
              <a:gd name="adj1" fmla="val 0"/>
              <a:gd name="adj2" fmla="val 5243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dirty="0">
              <a:latin typeface="Arial" panose="020B0604020202020204" pitchFamily="34" charset="0"/>
            </a:endParaRPr>
          </a:p>
        </p:txBody>
      </p:sp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587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4675" y="2805817"/>
            <a:ext cx="5486400" cy="5667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44675" y="3474156"/>
            <a:ext cx="5486400" cy="804862"/>
          </a:xfrm>
        </p:spPr>
        <p:txBody>
          <a:bodyPr>
            <a:no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509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à un seul coin 3"/>
          <p:cNvSpPr/>
          <p:nvPr userDrawn="1"/>
        </p:nvSpPr>
        <p:spPr>
          <a:xfrm flipH="1" flipV="1">
            <a:off x="201613" y="1501775"/>
            <a:ext cx="8748712" cy="5192713"/>
          </a:xfrm>
          <a:prstGeom prst="round1Rect">
            <a:avLst>
              <a:gd name="adj" fmla="val 7152"/>
            </a:avLst>
          </a:prstGeom>
          <a:solidFill>
            <a:srgbClr val="58585A"/>
          </a:solidFill>
          <a:ln>
            <a:noFill/>
          </a:ln>
        </p:spPr>
        <p:txBody>
          <a:bodyPr>
            <a:normAutofit/>
          </a:bodyPr>
          <a:lstStyle/>
          <a:p>
            <a:pPr marL="180975" indent="-180975">
              <a:spcBef>
                <a:spcPct val="20000"/>
              </a:spcBef>
              <a:buClr>
                <a:schemeClr val="tx2"/>
              </a:buClr>
              <a:buSzPct val="60000"/>
              <a:buFont typeface="Courier New" panose="02070309020205020404" pitchFamily="49" charset="0"/>
              <a:buChar char="o"/>
              <a:defRPr/>
            </a:pPr>
            <a:endParaRPr lang="fr-FR" sz="2400" dirty="0">
              <a:latin typeface="Arial" panose="020B0604020202020204" pitchFamily="34" charset="0"/>
            </a:endParaRPr>
          </a:p>
        </p:txBody>
      </p:sp>
      <p:pic>
        <p:nvPicPr>
          <p:cNvPr id="5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01600" y="1501775"/>
            <a:ext cx="8718550" cy="5191963"/>
          </a:xfrm>
        </p:spPr>
        <p:txBody>
          <a:bodyPr anchor="ctr">
            <a:normAutofit/>
          </a:bodyPr>
          <a:lstStyle>
            <a:lvl1pPr marL="269875" indent="0" algn="l">
              <a:buNone/>
              <a:defRPr sz="2000" i="1">
                <a:solidFill>
                  <a:schemeClr val="bg1"/>
                </a:solidFill>
              </a:defRPr>
            </a:lvl1pPr>
            <a:lvl2pPr marL="457200" indent="0" algn="l">
              <a:buNone/>
              <a:defRPr sz="1800" i="1">
                <a:solidFill>
                  <a:schemeClr val="bg1"/>
                </a:solidFill>
              </a:defRPr>
            </a:lvl2pPr>
            <a:lvl3pPr marL="914400" indent="0" algn="l">
              <a:buNone/>
              <a:defRPr sz="1600" i="1">
                <a:solidFill>
                  <a:schemeClr val="bg1"/>
                </a:solidFill>
              </a:defRPr>
            </a:lvl3pPr>
            <a:lvl4pPr marL="1371600" indent="0" algn="l">
              <a:buNone/>
              <a:defRPr sz="1400" i="1">
                <a:solidFill>
                  <a:schemeClr val="bg1"/>
                </a:solidFill>
              </a:defRPr>
            </a:lvl4pPr>
            <a:lvl5pPr marL="1828800" indent="0" algn="l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4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BE6711B-1947-411E-B319-1FD22E3B096A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7747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 flipH="1" flipV="1">
            <a:off x="201599" y="1501772"/>
            <a:ext cx="8717691" cy="5191965"/>
          </a:xfrm>
          <a:prstGeom prst="round1Rect">
            <a:avLst>
              <a:gd name="adj" fmla="val 8310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502537"/>
            <a:ext cx="8748000" cy="5191200"/>
          </a:xfrm>
          <a:prstGeom prst="round1Rect">
            <a:avLst>
              <a:gd name="adj" fmla="val 7926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4"/>
          </p:nvPr>
        </p:nvSpPr>
        <p:spPr>
          <a:xfrm>
            <a:off x="2438396" y="4313059"/>
            <a:ext cx="5971999" cy="1828800"/>
          </a:xfrm>
        </p:spPr>
        <p:txBody>
          <a:bodyPr anchor="b">
            <a:noAutofit/>
          </a:bodyPr>
          <a:lstStyle>
            <a:lvl1pPr algn="r">
              <a:defRPr sz="1600" i="1">
                <a:solidFill>
                  <a:schemeClr val="bg1"/>
                </a:solidFill>
              </a:defRPr>
            </a:lvl1pPr>
            <a:lvl2pPr algn="r">
              <a:defRPr sz="1400" i="1">
                <a:solidFill>
                  <a:schemeClr val="bg1"/>
                </a:solidFill>
              </a:defRPr>
            </a:lvl2pPr>
            <a:lvl3pPr algn="r">
              <a:defRPr sz="1200" i="1">
                <a:solidFill>
                  <a:schemeClr val="bg1"/>
                </a:solidFill>
              </a:defRPr>
            </a:lvl3pPr>
            <a:lvl4pPr algn="r">
              <a:defRPr sz="1100" i="1">
                <a:solidFill>
                  <a:schemeClr val="bg1"/>
                </a:solidFill>
              </a:defRPr>
            </a:lvl4pPr>
            <a:lvl5pPr algn="r">
              <a:defRPr sz="1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4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34816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266090"/>
            <a:ext cx="4888799" cy="4861318"/>
          </a:xfrm>
          <a:prstGeom prst="round1Rect">
            <a:avLst>
              <a:gd name="adj" fmla="val 4915"/>
            </a:avLst>
          </a:prstGeom>
          <a:blipFill dpi="0" rotWithShape="0">
            <a:blip r:embed="rId2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5187600" y="1275740"/>
            <a:ext cx="3762000" cy="4851521"/>
          </a:xfrm>
          <a:solidFill>
            <a:srgbClr val="00AEC7"/>
          </a:solidFill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defRPr lang="fr-FR" sz="1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1Rect">
            <a:avLst>
              <a:gd name="adj" fmla="val 50000"/>
            </a:avLst>
          </a:prstGeom>
          <a:solidFill>
            <a:schemeClr val="accent4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5B186-D5DA-4003-942D-DD269F1ECA65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21203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6C21A-5AC0-427D-982A-F8E7DE6828E7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63819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884610" y="2657231"/>
            <a:ext cx="3778303" cy="3574236"/>
          </a:xfr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66648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488461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graphique 2"/>
          <p:cNvSpPr>
            <a:spLocks noGrp="1"/>
          </p:cNvSpPr>
          <p:nvPr>
            <p:ph type="chart" sz="quarter" idx="13"/>
          </p:nvPr>
        </p:nvSpPr>
        <p:spPr>
          <a:xfrm>
            <a:off x="666480" y="2657231"/>
            <a:ext cx="3202135" cy="3574236"/>
          </a:xfrm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fr-FR" noProof="0"/>
              <a:t>Cliquez sur l'icône pour ajouter un graphique</a:t>
            </a:r>
            <a:endParaRPr lang="fr-FR" noProof="0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A0032-C391-4D98-A6F0-D5C72DE8E4D0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80876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930400"/>
            <a:ext cx="3978276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767385" y="1930401"/>
            <a:ext cx="3778303" cy="4301066"/>
          </a:xfrm>
        </p:spPr>
        <p:txBody>
          <a:bodyPr rtlCol="0">
            <a:normAutofit/>
          </a:bodyPr>
          <a:lstStyle>
            <a:lvl1pPr>
              <a:defRPr sz="600"/>
            </a:lvl1pPr>
          </a:lstStyle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1B093-C3F2-4C45-A2D2-2946F2C65167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57638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1879E-CC67-4EBE-8101-80A4FB090013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82822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avec un coin diagonal 4"/>
          <p:cNvSpPr/>
          <p:nvPr userDrawn="1"/>
        </p:nvSpPr>
        <p:spPr>
          <a:xfrm>
            <a:off x="201613" y="201613"/>
            <a:ext cx="8748712" cy="6492875"/>
          </a:xfrm>
          <a:prstGeom prst="round2DiagRect">
            <a:avLst>
              <a:gd name="adj1" fmla="val 0"/>
              <a:gd name="adj2" fmla="val 5243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dirty="0">
              <a:latin typeface="Arial" panose="020B0604020202020204" pitchFamily="34" charset="0"/>
            </a:endParaRPr>
          </a:p>
        </p:txBody>
      </p:sp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587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4675" y="2805817"/>
            <a:ext cx="5486400" cy="5667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44675" y="3474156"/>
            <a:ext cx="5486400" cy="804862"/>
          </a:xfrm>
        </p:spPr>
        <p:txBody>
          <a:bodyPr>
            <a:no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63020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avec un coin diagonal 4"/>
          <p:cNvSpPr/>
          <p:nvPr userDrawn="1"/>
        </p:nvSpPr>
        <p:spPr>
          <a:xfrm>
            <a:off x="201613" y="201613"/>
            <a:ext cx="8748712" cy="6492875"/>
          </a:xfrm>
          <a:prstGeom prst="round2DiagRect">
            <a:avLst>
              <a:gd name="adj1" fmla="val 0"/>
              <a:gd name="adj2" fmla="val 5243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dirty="0">
              <a:latin typeface="Arial" panose="020B0604020202020204" pitchFamily="34" charset="0"/>
            </a:endParaRPr>
          </a:p>
        </p:txBody>
      </p:sp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587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4675" y="2805817"/>
            <a:ext cx="5486400" cy="5667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44675" y="3474156"/>
            <a:ext cx="5486400" cy="804862"/>
          </a:xfrm>
        </p:spPr>
        <p:txBody>
          <a:bodyPr>
            <a:no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90042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à un seul coin 3"/>
          <p:cNvSpPr/>
          <p:nvPr userDrawn="1"/>
        </p:nvSpPr>
        <p:spPr>
          <a:xfrm flipH="1" flipV="1">
            <a:off x="201613" y="1501775"/>
            <a:ext cx="8748712" cy="5192713"/>
          </a:xfrm>
          <a:prstGeom prst="round1Rect">
            <a:avLst>
              <a:gd name="adj" fmla="val 7152"/>
            </a:avLst>
          </a:prstGeom>
          <a:solidFill>
            <a:srgbClr val="58585A"/>
          </a:solidFill>
          <a:ln>
            <a:noFill/>
          </a:ln>
        </p:spPr>
        <p:txBody>
          <a:bodyPr>
            <a:normAutofit/>
          </a:bodyPr>
          <a:lstStyle/>
          <a:p>
            <a:pPr marL="180975" indent="-180975">
              <a:spcBef>
                <a:spcPct val="20000"/>
              </a:spcBef>
              <a:buClr>
                <a:schemeClr val="tx2"/>
              </a:buClr>
              <a:buSzPct val="60000"/>
              <a:buFont typeface="Courier New" panose="02070309020205020404" pitchFamily="49" charset="0"/>
              <a:buChar char="o"/>
              <a:defRPr/>
            </a:pPr>
            <a:endParaRPr lang="fr-FR" sz="2400" dirty="0">
              <a:latin typeface="Arial" panose="020B0604020202020204" pitchFamily="34" charset="0"/>
            </a:endParaRPr>
          </a:p>
        </p:txBody>
      </p:sp>
      <p:pic>
        <p:nvPicPr>
          <p:cNvPr id="5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01600" y="1501775"/>
            <a:ext cx="8718550" cy="5191963"/>
          </a:xfrm>
        </p:spPr>
        <p:txBody>
          <a:bodyPr anchor="ctr">
            <a:normAutofit/>
          </a:bodyPr>
          <a:lstStyle>
            <a:lvl1pPr marL="269875" indent="0" algn="l">
              <a:buNone/>
              <a:defRPr sz="2000" i="1">
                <a:solidFill>
                  <a:schemeClr val="bg1"/>
                </a:solidFill>
              </a:defRPr>
            </a:lvl1pPr>
            <a:lvl2pPr marL="457200" indent="0" algn="l">
              <a:buNone/>
              <a:defRPr sz="1800" i="1">
                <a:solidFill>
                  <a:schemeClr val="bg1"/>
                </a:solidFill>
              </a:defRPr>
            </a:lvl2pPr>
            <a:lvl3pPr marL="914400" indent="0" algn="l">
              <a:buNone/>
              <a:defRPr sz="1600" i="1">
                <a:solidFill>
                  <a:schemeClr val="bg1"/>
                </a:solidFill>
              </a:defRPr>
            </a:lvl3pPr>
            <a:lvl4pPr marL="1371600" indent="0" algn="l">
              <a:buNone/>
              <a:defRPr sz="1400" i="1">
                <a:solidFill>
                  <a:schemeClr val="bg1"/>
                </a:solidFill>
              </a:defRPr>
            </a:lvl4pPr>
            <a:lvl5pPr marL="1828800" indent="0" algn="l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tx2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78B8407-C192-4104-ADC5-DE331137A762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35525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 flipH="1" flipV="1">
            <a:off x="201599" y="1501772"/>
            <a:ext cx="8717691" cy="5191965"/>
          </a:xfrm>
          <a:prstGeom prst="round1Rect">
            <a:avLst>
              <a:gd name="adj" fmla="val 8310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502537"/>
            <a:ext cx="8748000" cy="5191200"/>
          </a:xfrm>
          <a:prstGeom prst="round1Rect">
            <a:avLst>
              <a:gd name="adj" fmla="val 7926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4"/>
          </p:nvPr>
        </p:nvSpPr>
        <p:spPr>
          <a:xfrm>
            <a:off x="2438396" y="4313059"/>
            <a:ext cx="5971999" cy="1828800"/>
          </a:xfrm>
        </p:spPr>
        <p:txBody>
          <a:bodyPr anchor="b">
            <a:noAutofit/>
          </a:bodyPr>
          <a:lstStyle>
            <a:lvl1pPr algn="r">
              <a:defRPr sz="1600" i="1">
                <a:solidFill>
                  <a:schemeClr val="bg1"/>
                </a:solidFill>
              </a:defRPr>
            </a:lvl1pPr>
            <a:lvl2pPr algn="r">
              <a:defRPr sz="1400" i="1">
                <a:solidFill>
                  <a:schemeClr val="bg1"/>
                </a:solidFill>
              </a:defRPr>
            </a:lvl2pPr>
            <a:lvl3pPr algn="r">
              <a:defRPr sz="1200" i="1">
                <a:solidFill>
                  <a:schemeClr val="bg1"/>
                </a:solidFill>
              </a:defRPr>
            </a:lvl3pPr>
            <a:lvl4pPr algn="r">
              <a:defRPr sz="1100" i="1">
                <a:solidFill>
                  <a:schemeClr val="bg1"/>
                </a:solidFill>
              </a:defRPr>
            </a:lvl4pPr>
            <a:lvl5pPr algn="r">
              <a:defRPr sz="1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tx2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70620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266090"/>
            <a:ext cx="4888799" cy="4861318"/>
          </a:xfrm>
          <a:prstGeom prst="round1Rect">
            <a:avLst>
              <a:gd name="adj" fmla="val 4915"/>
            </a:avLst>
          </a:prstGeom>
          <a:blipFill dpi="0" rotWithShape="0">
            <a:blip r:embed="rId2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5187600" y="1275740"/>
            <a:ext cx="3762000" cy="4851521"/>
          </a:xfrm>
          <a:solidFill>
            <a:srgbClr val="00AEC7"/>
          </a:solidFill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defRPr lang="fr-FR" sz="1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1Rect">
            <a:avLst>
              <a:gd name="adj" fmla="val 50000"/>
            </a:avLst>
          </a:prstGeom>
          <a:solidFill>
            <a:schemeClr val="tx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88324-4509-4168-BFAF-CD9EF7DDE660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33060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tx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E98E2-B32D-4EEB-A004-ACDD47FCD9A1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14434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tx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884610" y="2657231"/>
            <a:ext cx="3778303" cy="3574236"/>
          </a:xfrm>
        </p:spPr>
        <p:txBody>
          <a:bodyPr rtlCol="0">
            <a:normAutofit/>
          </a:bodyPr>
          <a:lstStyle>
            <a:lvl1pPr>
              <a:defRPr sz="600"/>
            </a:lvl1pPr>
          </a:lstStyle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66648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488461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graphique 2"/>
          <p:cNvSpPr>
            <a:spLocks noGrp="1"/>
          </p:cNvSpPr>
          <p:nvPr>
            <p:ph type="chart" sz="quarter" idx="13"/>
          </p:nvPr>
        </p:nvSpPr>
        <p:spPr>
          <a:xfrm>
            <a:off x="666480" y="2657231"/>
            <a:ext cx="3202135" cy="3574236"/>
          </a:xfrm>
        </p:spPr>
        <p:txBody>
          <a:bodyPr rtlCol="0">
            <a:normAutofit/>
          </a:bodyPr>
          <a:lstStyle>
            <a:lvl1pPr>
              <a:defRPr sz="600"/>
            </a:lvl1pPr>
          </a:lstStyle>
          <a:p>
            <a:pPr lvl="0"/>
            <a:r>
              <a:rPr lang="fr-FR" noProof="0"/>
              <a:t>Cliquez sur l'icône pour ajouter un graphique</a:t>
            </a:r>
            <a:endParaRPr lang="fr-FR" noProof="0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058C2-4F1A-49DB-93E9-8DADE5E3FA38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96336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930400"/>
            <a:ext cx="3978276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tx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767385" y="1930401"/>
            <a:ext cx="3778303" cy="4301066"/>
          </a:xfrm>
        </p:spPr>
        <p:txBody>
          <a:bodyPr rtlCol="0">
            <a:normAutofit/>
          </a:bodyPr>
          <a:lstStyle>
            <a:lvl1pPr>
              <a:defRPr sz="500"/>
            </a:lvl1pPr>
          </a:lstStyle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F6CFC-DB1F-46C0-A652-686776033057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88535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tx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31CB1-AC5C-4CB0-AC6A-CA574A066284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4076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724861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88" y="241300"/>
            <a:ext cx="8229600" cy="3968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382588" y="1316038"/>
            <a:ext cx="4071937" cy="17462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06925" y="1316038"/>
            <a:ext cx="4071938" cy="17462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zh-CN"/>
              <a:t>TITRE PRÉSENTATION / SOUS TITRE / DATE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23EDE-1E61-4E82-A51F-8685FB9A3A6C}" type="slidenum">
              <a:rPr lang="zh-CN" altLang="fr-FR"/>
              <a:pPr>
                <a:defRPr/>
              </a:pPr>
              <a:t>‹nº›</a:t>
            </a:fld>
            <a:r>
              <a:rPr lang="fr-FR" altLang="zh-CN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3750096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88" y="241300"/>
            <a:ext cx="8229600" cy="3968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382588" y="1316038"/>
            <a:ext cx="4071937" cy="17462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06925" y="1316038"/>
            <a:ext cx="4071938" cy="7969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06925" y="2265363"/>
            <a:ext cx="4071938" cy="7969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zh-CN"/>
              <a:t>TITRE PRÉSENTATION / SOUS TITRE / DATE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5B0C5-898B-4B38-90BB-D6A5EC726701}" type="slidenum">
              <a:rPr lang="zh-CN" altLang="fr-FR"/>
              <a:pPr>
                <a:defRPr/>
              </a:pPr>
              <a:t>‹nº›</a:t>
            </a:fld>
            <a:r>
              <a:rPr lang="fr-FR" altLang="zh-CN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850807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à un seul coin 3"/>
          <p:cNvSpPr/>
          <p:nvPr userDrawn="1"/>
        </p:nvSpPr>
        <p:spPr>
          <a:xfrm flipH="1" flipV="1">
            <a:off x="201613" y="1501775"/>
            <a:ext cx="8748712" cy="5192713"/>
          </a:xfrm>
          <a:prstGeom prst="round1Rect">
            <a:avLst>
              <a:gd name="adj" fmla="val 7152"/>
            </a:avLst>
          </a:prstGeom>
          <a:solidFill>
            <a:srgbClr val="58585A"/>
          </a:solidFill>
          <a:ln>
            <a:noFill/>
          </a:ln>
        </p:spPr>
        <p:txBody>
          <a:bodyPr>
            <a:normAutofit/>
          </a:bodyPr>
          <a:lstStyle/>
          <a:p>
            <a:pPr marL="180975" indent="-180975">
              <a:spcBef>
                <a:spcPct val="20000"/>
              </a:spcBef>
              <a:buClr>
                <a:schemeClr val="tx2"/>
              </a:buClr>
              <a:buSzPct val="60000"/>
              <a:buFont typeface="Courier New" panose="02070309020205020404" pitchFamily="49" charset="0"/>
              <a:buChar char="o"/>
              <a:defRPr/>
            </a:pPr>
            <a:endParaRPr lang="fr-FR" sz="2400" dirty="0">
              <a:latin typeface="Arial" panose="020B0604020202020204" pitchFamily="34" charset="0"/>
            </a:endParaRPr>
          </a:p>
        </p:txBody>
      </p:sp>
      <p:pic>
        <p:nvPicPr>
          <p:cNvPr id="5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01600" y="1501775"/>
            <a:ext cx="8718550" cy="5191963"/>
          </a:xfrm>
        </p:spPr>
        <p:txBody>
          <a:bodyPr anchor="ctr">
            <a:normAutofit/>
          </a:bodyPr>
          <a:lstStyle>
            <a:lvl1pPr marL="269875" indent="0" algn="l">
              <a:buNone/>
              <a:defRPr sz="2000" i="1">
                <a:solidFill>
                  <a:schemeClr val="bg1"/>
                </a:solidFill>
              </a:defRPr>
            </a:lvl1pPr>
            <a:lvl2pPr marL="457200" indent="0" algn="l">
              <a:buNone/>
              <a:defRPr sz="1800" i="1">
                <a:solidFill>
                  <a:schemeClr val="bg1"/>
                </a:solidFill>
              </a:defRPr>
            </a:lvl2pPr>
            <a:lvl3pPr marL="914400" indent="0" algn="l">
              <a:buNone/>
              <a:defRPr sz="1600" i="1">
                <a:solidFill>
                  <a:schemeClr val="bg1"/>
                </a:solidFill>
              </a:defRPr>
            </a:lvl3pPr>
            <a:lvl4pPr marL="1371600" indent="0" algn="l">
              <a:buNone/>
              <a:defRPr sz="1400" i="1">
                <a:solidFill>
                  <a:schemeClr val="bg1"/>
                </a:solidFill>
              </a:defRPr>
            </a:lvl4pPr>
            <a:lvl5pPr marL="1828800" indent="0" algn="l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1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AAF894A-FF3D-499D-B897-A0DC00586C80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45358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zh-CN"/>
              <a:t>TITRE PRÉSENTATION / SOUS TITRE / DATE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CE6F0-1629-4E60-9BDF-3742DA0C29FD}" type="slidenum">
              <a:rPr lang="zh-CN" altLang="fr-FR"/>
              <a:pPr>
                <a:defRPr/>
              </a:pPr>
              <a:t>‹nº›</a:t>
            </a:fld>
            <a:r>
              <a:rPr lang="fr-FR" altLang="zh-CN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4684591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5513" y="200025"/>
            <a:ext cx="222885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0811" y="200688"/>
            <a:ext cx="8748000" cy="6494400"/>
          </a:xfrm>
          <a:prstGeom prst="round2DiagRect">
            <a:avLst>
              <a:gd name="adj1" fmla="val 0"/>
              <a:gd name="adj2" fmla="val 7353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01974" y="465651"/>
            <a:ext cx="4583380" cy="1238104"/>
          </a:xfrm>
          <a:prstGeom prst="rect">
            <a:avLst/>
          </a:prstGeom>
          <a:noFill/>
        </p:spPr>
        <p:txBody>
          <a:bodyPr anchor="b" anchorCtr="0"/>
          <a:lstStyle>
            <a:lvl1pPr marL="0" indent="0" algn="ctr"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301974" y="1729326"/>
            <a:ext cx="4583380" cy="984618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77118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20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6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200" b="0">
                <a:solidFill>
                  <a:schemeClr val="tx1"/>
                </a:solidFill>
              </a:defRPr>
            </a:lvl3pPr>
            <a:lvl4pPr>
              <a:defRPr sz="1400" b="0">
                <a:solidFill>
                  <a:schemeClr val="tx1"/>
                </a:solidFill>
              </a:defRPr>
            </a:lvl4pPr>
            <a:lvl5pPr>
              <a:defRPr sz="14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5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48FE5-E8A2-43C2-A8B5-4E37530CD3AE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89282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525780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67106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avec un coin diagonal 4"/>
          <p:cNvSpPr/>
          <p:nvPr userDrawn="1"/>
        </p:nvSpPr>
        <p:spPr>
          <a:xfrm>
            <a:off x="201613" y="201613"/>
            <a:ext cx="8748712" cy="6492875"/>
          </a:xfrm>
          <a:prstGeom prst="round2DiagRect">
            <a:avLst>
              <a:gd name="adj1" fmla="val 0"/>
              <a:gd name="adj2" fmla="val 5243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dirty="0">
              <a:latin typeface="Arial" panose="020B0604020202020204" pitchFamily="34" charset="0"/>
            </a:endParaRPr>
          </a:p>
        </p:txBody>
      </p:sp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587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4675" y="2805817"/>
            <a:ext cx="5486400" cy="5667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44675" y="3474156"/>
            <a:ext cx="5486400" cy="804862"/>
          </a:xfrm>
        </p:spPr>
        <p:txBody>
          <a:bodyPr>
            <a:no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00503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à un seul coin 3"/>
          <p:cNvSpPr/>
          <p:nvPr userDrawn="1"/>
        </p:nvSpPr>
        <p:spPr>
          <a:xfrm flipH="1" flipV="1">
            <a:off x="201613" y="1501775"/>
            <a:ext cx="8748712" cy="5192713"/>
          </a:xfrm>
          <a:prstGeom prst="round1Rect">
            <a:avLst>
              <a:gd name="adj" fmla="val 7152"/>
            </a:avLst>
          </a:prstGeom>
          <a:solidFill>
            <a:srgbClr val="58585A"/>
          </a:solidFill>
          <a:ln>
            <a:noFill/>
          </a:ln>
        </p:spPr>
        <p:txBody>
          <a:bodyPr>
            <a:normAutofit/>
          </a:bodyPr>
          <a:lstStyle/>
          <a:p>
            <a:pPr marL="180975" indent="-180975">
              <a:spcBef>
                <a:spcPct val="20000"/>
              </a:spcBef>
              <a:buClr>
                <a:schemeClr val="tx2"/>
              </a:buClr>
              <a:buSzPct val="60000"/>
              <a:buFont typeface="Courier New" panose="02070309020205020404" pitchFamily="49" charset="0"/>
              <a:buChar char="o"/>
              <a:defRPr/>
            </a:pPr>
            <a:endParaRPr lang="fr-FR" sz="2400" dirty="0">
              <a:latin typeface="Arial" panose="020B0604020202020204" pitchFamily="34" charset="0"/>
            </a:endParaRPr>
          </a:p>
        </p:txBody>
      </p:sp>
      <p:pic>
        <p:nvPicPr>
          <p:cNvPr id="5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01600" y="1501775"/>
            <a:ext cx="8718550" cy="5191963"/>
          </a:xfrm>
        </p:spPr>
        <p:txBody>
          <a:bodyPr anchor="ctr">
            <a:normAutofit/>
          </a:bodyPr>
          <a:lstStyle>
            <a:lvl1pPr marL="269875" indent="0" algn="l">
              <a:buNone/>
              <a:defRPr sz="2000" i="1">
                <a:solidFill>
                  <a:schemeClr val="bg1"/>
                </a:solidFill>
              </a:defRPr>
            </a:lvl1pPr>
            <a:lvl2pPr marL="457200" indent="0" algn="l">
              <a:buNone/>
              <a:defRPr sz="1800" i="1">
                <a:solidFill>
                  <a:schemeClr val="bg1"/>
                </a:solidFill>
              </a:defRPr>
            </a:lvl2pPr>
            <a:lvl3pPr marL="914400" indent="0" algn="l">
              <a:buNone/>
              <a:defRPr sz="1600" i="1">
                <a:solidFill>
                  <a:schemeClr val="bg1"/>
                </a:solidFill>
              </a:defRPr>
            </a:lvl3pPr>
            <a:lvl4pPr marL="1371600" indent="0" algn="l">
              <a:buNone/>
              <a:defRPr sz="1400" i="1">
                <a:solidFill>
                  <a:schemeClr val="bg1"/>
                </a:solidFill>
              </a:defRPr>
            </a:lvl4pPr>
            <a:lvl5pPr marL="1828800" indent="0" algn="l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1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609660C-8DB9-4439-9C7A-6C911E87D23F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08340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 flipH="1" flipV="1">
            <a:off x="201599" y="1501772"/>
            <a:ext cx="8717691" cy="5191965"/>
          </a:xfrm>
          <a:prstGeom prst="round1Rect">
            <a:avLst>
              <a:gd name="adj" fmla="val 8310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502537"/>
            <a:ext cx="8748000" cy="5191200"/>
          </a:xfrm>
          <a:prstGeom prst="round1Rect">
            <a:avLst>
              <a:gd name="adj" fmla="val 7926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4"/>
          </p:nvPr>
        </p:nvSpPr>
        <p:spPr>
          <a:xfrm>
            <a:off x="2438396" y="4313059"/>
            <a:ext cx="5971999" cy="1828800"/>
          </a:xfrm>
        </p:spPr>
        <p:txBody>
          <a:bodyPr anchor="b">
            <a:noAutofit/>
          </a:bodyPr>
          <a:lstStyle>
            <a:lvl1pPr algn="r">
              <a:defRPr sz="1600" i="1">
                <a:solidFill>
                  <a:schemeClr val="bg1"/>
                </a:solidFill>
              </a:defRPr>
            </a:lvl1pPr>
            <a:lvl2pPr algn="r">
              <a:defRPr sz="1400" i="1">
                <a:solidFill>
                  <a:schemeClr val="bg1"/>
                </a:solidFill>
              </a:defRPr>
            </a:lvl2pPr>
            <a:lvl3pPr algn="r">
              <a:defRPr sz="1200" i="1">
                <a:solidFill>
                  <a:schemeClr val="bg1"/>
                </a:solidFill>
              </a:defRPr>
            </a:lvl3pPr>
            <a:lvl4pPr algn="r">
              <a:defRPr sz="1100" i="1">
                <a:solidFill>
                  <a:schemeClr val="bg1"/>
                </a:solidFill>
              </a:defRPr>
            </a:lvl4pPr>
            <a:lvl5pPr algn="r">
              <a:defRPr sz="1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1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11823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266090"/>
            <a:ext cx="4888799" cy="4861318"/>
          </a:xfrm>
          <a:prstGeom prst="round1Rect">
            <a:avLst>
              <a:gd name="adj" fmla="val 4915"/>
            </a:avLst>
          </a:prstGeom>
          <a:blipFill dpi="0" rotWithShape="0">
            <a:blip r:embed="rId2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5187600" y="1275740"/>
            <a:ext cx="3762000" cy="4851521"/>
          </a:xfrm>
          <a:solidFill>
            <a:srgbClr val="00AEC7"/>
          </a:solidFill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defRPr lang="fr-FR" sz="1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39CA90-0E5B-43F8-8A69-9AEC11C7B0E9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46432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t>TITRE PRÉSENTATION / SOUS TITRE / DATE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F7C7C1-552F-4DFA-922A-4D00D61EA5F3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1421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 flipH="1" flipV="1">
            <a:off x="201599" y="1501772"/>
            <a:ext cx="8717691" cy="5191965"/>
          </a:xfrm>
          <a:prstGeom prst="round1Rect">
            <a:avLst>
              <a:gd name="adj" fmla="val 8310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502537"/>
            <a:ext cx="8748000" cy="5191200"/>
          </a:xfrm>
          <a:prstGeom prst="round1Rect">
            <a:avLst>
              <a:gd name="adj" fmla="val 7926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4"/>
          </p:nvPr>
        </p:nvSpPr>
        <p:spPr>
          <a:xfrm>
            <a:off x="2438396" y="4313059"/>
            <a:ext cx="5971999" cy="1828800"/>
          </a:xfrm>
        </p:spPr>
        <p:txBody>
          <a:bodyPr anchor="b">
            <a:noAutofit/>
          </a:bodyPr>
          <a:lstStyle>
            <a:lvl1pPr algn="r">
              <a:defRPr sz="1600" i="1">
                <a:solidFill>
                  <a:schemeClr val="bg1"/>
                </a:solidFill>
              </a:defRPr>
            </a:lvl1pPr>
            <a:lvl2pPr algn="r">
              <a:defRPr sz="1400" i="1">
                <a:solidFill>
                  <a:schemeClr val="bg1"/>
                </a:solidFill>
              </a:defRPr>
            </a:lvl2pPr>
            <a:lvl3pPr algn="r">
              <a:defRPr sz="1200" i="1">
                <a:solidFill>
                  <a:schemeClr val="bg1"/>
                </a:solidFill>
              </a:defRPr>
            </a:lvl3pPr>
            <a:lvl4pPr algn="r">
              <a:defRPr sz="1100" i="1">
                <a:solidFill>
                  <a:schemeClr val="bg1"/>
                </a:solidFill>
              </a:defRPr>
            </a:lvl4pPr>
            <a:lvl5pPr algn="r">
              <a:defRPr sz="1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1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18043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884610" y="2657231"/>
            <a:ext cx="3778303" cy="3574236"/>
          </a:xfrm>
        </p:spPr>
        <p:txBody>
          <a:bodyPr rtlCol="0">
            <a:normAutofit/>
          </a:bodyPr>
          <a:lstStyle>
            <a:lvl1pPr>
              <a:defRPr sz="500"/>
            </a:lvl1pPr>
          </a:lstStyle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66648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488461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graphique 2"/>
          <p:cNvSpPr>
            <a:spLocks noGrp="1"/>
          </p:cNvSpPr>
          <p:nvPr>
            <p:ph type="chart" sz="quarter" idx="13"/>
          </p:nvPr>
        </p:nvSpPr>
        <p:spPr>
          <a:xfrm>
            <a:off x="666480" y="2657231"/>
            <a:ext cx="3202135" cy="3574236"/>
          </a:xfrm>
        </p:spPr>
        <p:txBody>
          <a:bodyPr rtlCol="0">
            <a:normAutofit/>
          </a:bodyPr>
          <a:lstStyle>
            <a:lvl1pPr>
              <a:defRPr sz="500"/>
            </a:lvl1pPr>
          </a:lstStyle>
          <a:p>
            <a:pPr lvl="0"/>
            <a:r>
              <a:rPr lang="fr-FR" noProof="0"/>
              <a:t>Cliquez sur l'icône pour ajouter un graphique</a:t>
            </a:r>
            <a:endParaRPr lang="fr-FR" noProof="0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52BD36C-4AA8-487B-A345-DF7E3B462DA1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08621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930400"/>
            <a:ext cx="3978276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767385" y="1930401"/>
            <a:ext cx="3778303" cy="4301066"/>
          </a:xfrm>
        </p:spPr>
        <p:txBody>
          <a:bodyPr rtlCol="0">
            <a:normAutofit/>
          </a:bodyPr>
          <a:lstStyle>
            <a:lvl1pPr>
              <a:defRPr sz="500"/>
            </a:lvl1pPr>
          </a:lstStyle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5DF7630-208E-4613-8445-A32852D5C9B6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95059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595393D-CDBC-43E1-9CD9-2F6FF00C0820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20541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avec un coin diagonal 4"/>
          <p:cNvSpPr/>
          <p:nvPr userDrawn="1"/>
        </p:nvSpPr>
        <p:spPr>
          <a:xfrm>
            <a:off x="201613" y="201613"/>
            <a:ext cx="8748712" cy="6492875"/>
          </a:xfrm>
          <a:prstGeom prst="round2DiagRect">
            <a:avLst>
              <a:gd name="adj1" fmla="val 0"/>
              <a:gd name="adj2" fmla="val 5243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dirty="0">
              <a:latin typeface="Arial" panose="020B0604020202020204" pitchFamily="34" charset="0"/>
            </a:endParaRPr>
          </a:p>
        </p:txBody>
      </p:sp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587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4675" y="2805817"/>
            <a:ext cx="5486400" cy="5667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44675" y="3474156"/>
            <a:ext cx="5486400" cy="804862"/>
          </a:xfrm>
        </p:spPr>
        <p:txBody>
          <a:bodyPr>
            <a:no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29320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à un seul coin 3"/>
          <p:cNvSpPr/>
          <p:nvPr userDrawn="1"/>
        </p:nvSpPr>
        <p:spPr>
          <a:xfrm flipH="1" flipV="1">
            <a:off x="201613" y="1501775"/>
            <a:ext cx="8748712" cy="5192713"/>
          </a:xfrm>
          <a:prstGeom prst="round1Rect">
            <a:avLst>
              <a:gd name="adj" fmla="val 7152"/>
            </a:avLst>
          </a:prstGeom>
          <a:solidFill>
            <a:srgbClr val="58585A"/>
          </a:solidFill>
          <a:ln>
            <a:noFill/>
          </a:ln>
        </p:spPr>
        <p:txBody>
          <a:bodyPr>
            <a:normAutofit/>
          </a:bodyPr>
          <a:lstStyle/>
          <a:p>
            <a:pPr marL="180975" indent="-180975">
              <a:spcBef>
                <a:spcPct val="20000"/>
              </a:spcBef>
              <a:buClr>
                <a:schemeClr val="tx2"/>
              </a:buClr>
              <a:buSzPct val="60000"/>
              <a:buFont typeface="Courier New" panose="02070309020205020404" pitchFamily="49" charset="0"/>
              <a:buChar char="o"/>
              <a:defRPr/>
            </a:pPr>
            <a:endParaRPr lang="fr-FR" sz="2400" dirty="0">
              <a:latin typeface="Arial" panose="020B0604020202020204" pitchFamily="34" charset="0"/>
            </a:endParaRPr>
          </a:p>
        </p:txBody>
      </p:sp>
      <p:pic>
        <p:nvPicPr>
          <p:cNvPr id="5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01600" y="1501775"/>
            <a:ext cx="8718550" cy="5191963"/>
          </a:xfrm>
        </p:spPr>
        <p:txBody>
          <a:bodyPr anchor="ctr">
            <a:normAutofit/>
          </a:bodyPr>
          <a:lstStyle>
            <a:lvl1pPr marL="269875" indent="0" algn="l">
              <a:buNone/>
              <a:defRPr sz="2000" i="1">
                <a:solidFill>
                  <a:schemeClr val="bg1"/>
                </a:solidFill>
              </a:defRPr>
            </a:lvl1pPr>
            <a:lvl2pPr marL="457200" indent="0" algn="l">
              <a:buNone/>
              <a:defRPr sz="1800" i="1">
                <a:solidFill>
                  <a:schemeClr val="bg1"/>
                </a:solidFill>
              </a:defRPr>
            </a:lvl2pPr>
            <a:lvl3pPr marL="914400" indent="0" algn="l">
              <a:buNone/>
              <a:defRPr sz="1600" i="1">
                <a:solidFill>
                  <a:schemeClr val="bg1"/>
                </a:solidFill>
              </a:defRPr>
            </a:lvl3pPr>
            <a:lvl4pPr marL="1371600" indent="0" algn="l">
              <a:buNone/>
              <a:defRPr sz="1400" i="1">
                <a:solidFill>
                  <a:schemeClr val="bg1"/>
                </a:solidFill>
              </a:defRPr>
            </a:lvl4pPr>
            <a:lvl5pPr marL="1828800" indent="0" algn="l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bg2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0EEA48D-AD01-4A0E-A32D-0240917FE2F0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98020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 flipH="1" flipV="1">
            <a:off x="201599" y="1501772"/>
            <a:ext cx="8717691" cy="5191965"/>
          </a:xfrm>
          <a:prstGeom prst="round1Rect">
            <a:avLst>
              <a:gd name="adj" fmla="val 8310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502537"/>
            <a:ext cx="8748000" cy="5191200"/>
          </a:xfrm>
          <a:prstGeom prst="round1Rect">
            <a:avLst>
              <a:gd name="adj" fmla="val 7926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4"/>
          </p:nvPr>
        </p:nvSpPr>
        <p:spPr>
          <a:xfrm>
            <a:off x="2438396" y="4313059"/>
            <a:ext cx="5971999" cy="1828800"/>
          </a:xfrm>
        </p:spPr>
        <p:txBody>
          <a:bodyPr anchor="b">
            <a:noAutofit/>
          </a:bodyPr>
          <a:lstStyle>
            <a:lvl1pPr algn="r">
              <a:defRPr sz="1600" i="1">
                <a:solidFill>
                  <a:schemeClr val="bg1"/>
                </a:solidFill>
              </a:defRPr>
            </a:lvl1pPr>
            <a:lvl2pPr algn="r">
              <a:defRPr sz="1400" i="1">
                <a:solidFill>
                  <a:schemeClr val="bg1"/>
                </a:solidFill>
              </a:defRPr>
            </a:lvl2pPr>
            <a:lvl3pPr algn="r">
              <a:defRPr sz="1200" i="1">
                <a:solidFill>
                  <a:schemeClr val="bg1"/>
                </a:solidFill>
              </a:defRPr>
            </a:lvl3pPr>
            <a:lvl4pPr algn="r">
              <a:defRPr sz="1100" i="1">
                <a:solidFill>
                  <a:schemeClr val="bg1"/>
                </a:solidFill>
              </a:defRPr>
            </a:lvl4pPr>
            <a:lvl5pPr algn="r">
              <a:defRPr sz="1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bg2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81152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266090"/>
            <a:ext cx="4888799" cy="4861318"/>
          </a:xfrm>
          <a:prstGeom prst="round1Rect">
            <a:avLst>
              <a:gd name="adj" fmla="val 4915"/>
            </a:avLst>
          </a:prstGeom>
          <a:blipFill dpi="0" rotWithShape="0">
            <a:blip r:embed="rId2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5187600" y="1275740"/>
            <a:ext cx="3762000" cy="4851521"/>
          </a:xfrm>
          <a:solidFill>
            <a:srgbClr val="00AEC7"/>
          </a:solidFill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defRPr lang="fr-FR" sz="1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1Rect">
            <a:avLst>
              <a:gd name="adj" fmla="val 50000"/>
            </a:avLst>
          </a:prstGeom>
          <a:solidFill>
            <a:schemeClr val="bg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887F3-0777-4CCB-8C52-6D3DB975665F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5595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C09D2-E634-4FF5-A7F0-0B36AB429C4F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41954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884610" y="2657231"/>
            <a:ext cx="3778303" cy="3574236"/>
          </a:xfrm>
        </p:spPr>
        <p:txBody>
          <a:bodyPr rtlCol="0">
            <a:normAutofit/>
          </a:bodyPr>
          <a:lstStyle>
            <a:lvl1pPr>
              <a:defRPr sz="600"/>
            </a:lvl1pPr>
          </a:lstStyle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66648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488461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graphique 2"/>
          <p:cNvSpPr>
            <a:spLocks noGrp="1"/>
          </p:cNvSpPr>
          <p:nvPr>
            <p:ph type="chart" sz="quarter" idx="13"/>
          </p:nvPr>
        </p:nvSpPr>
        <p:spPr>
          <a:xfrm>
            <a:off x="666480" y="2657231"/>
            <a:ext cx="3202135" cy="3574236"/>
          </a:xfrm>
        </p:spPr>
        <p:txBody>
          <a:bodyPr rtlCol="0">
            <a:normAutofit/>
          </a:bodyPr>
          <a:lstStyle>
            <a:lvl1pPr>
              <a:defRPr sz="600"/>
            </a:lvl1pPr>
          </a:lstStyle>
          <a:p>
            <a:pPr lvl="0"/>
            <a:r>
              <a:rPr lang="fr-FR" noProof="0"/>
              <a:t>Cliquez sur l'icône pour ajouter un graphique</a:t>
            </a:r>
            <a:endParaRPr lang="fr-FR" noProof="0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1DBE1-C90E-48C3-B4FF-CEDCBBC7F3AC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13327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930400"/>
            <a:ext cx="3978276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767385" y="1930401"/>
            <a:ext cx="3778303" cy="4301066"/>
          </a:xfrm>
        </p:spPr>
        <p:txBody>
          <a:bodyPr rtlCol="0">
            <a:normAutofit/>
          </a:bodyPr>
          <a:lstStyle>
            <a:lvl1pPr>
              <a:defRPr sz="500"/>
            </a:lvl1pPr>
          </a:lstStyle>
          <a:p>
            <a:pPr lvl="0"/>
            <a:r>
              <a:rPr lang="fr-FR" noProof="0"/>
              <a:t>Cliquez sur l'icône pour ajouter un graphique</a:t>
            </a:r>
            <a:endParaRPr lang="fr-FR" noProof="0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DABE9-7B52-4CCB-BD28-F0A67D3A61BB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1664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266090"/>
            <a:ext cx="4888799" cy="4861318"/>
          </a:xfrm>
          <a:prstGeom prst="round1Rect">
            <a:avLst>
              <a:gd name="adj" fmla="val 4915"/>
            </a:avLst>
          </a:prstGeom>
          <a:blipFill dpi="0" rotWithShape="0">
            <a:blip r:embed="rId2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5187600" y="1275740"/>
            <a:ext cx="3762000" cy="4851521"/>
          </a:xfrm>
          <a:solidFill>
            <a:srgbClr val="00AEC7"/>
          </a:solidFill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defRPr lang="fr-FR" sz="1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628B8F-3BDF-4F65-8EB0-53478624FDB2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845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AAF1B-946A-4BF9-BD66-5AA3E9E202EF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52813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avec un coin diagonal 4"/>
          <p:cNvSpPr/>
          <p:nvPr userDrawn="1"/>
        </p:nvSpPr>
        <p:spPr>
          <a:xfrm>
            <a:off x="201613" y="201613"/>
            <a:ext cx="8748712" cy="6492875"/>
          </a:xfrm>
          <a:prstGeom prst="round2DiagRect">
            <a:avLst>
              <a:gd name="adj1" fmla="val 0"/>
              <a:gd name="adj2" fmla="val 5243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dirty="0">
              <a:latin typeface="Arial" panose="020B0604020202020204" pitchFamily="34" charset="0"/>
            </a:endParaRPr>
          </a:p>
        </p:txBody>
      </p:sp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587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4675" y="2805817"/>
            <a:ext cx="5486400" cy="5667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44675" y="3474156"/>
            <a:ext cx="5486400" cy="804862"/>
          </a:xfrm>
        </p:spPr>
        <p:txBody>
          <a:bodyPr>
            <a:no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25569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à un seul coin 3"/>
          <p:cNvSpPr/>
          <p:nvPr userDrawn="1"/>
        </p:nvSpPr>
        <p:spPr>
          <a:xfrm flipH="1" flipV="1">
            <a:off x="201613" y="1501775"/>
            <a:ext cx="8748712" cy="5192713"/>
          </a:xfrm>
          <a:prstGeom prst="round1Rect">
            <a:avLst>
              <a:gd name="adj" fmla="val 7152"/>
            </a:avLst>
          </a:prstGeom>
          <a:solidFill>
            <a:srgbClr val="58585A"/>
          </a:solidFill>
          <a:ln>
            <a:noFill/>
          </a:ln>
        </p:spPr>
        <p:txBody>
          <a:bodyPr>
            <a:normAutofit/>
          </a:bodyPr>
          <a:lstStyle/>
          <a:p>
            <a:pPr marL="180975" indent="-180975">
              <a:spcBef>
                <a:spcPct val="20000"/>
              </a:spcBef>
              <a:buClr>
                <a:schemeClr val="tx2"/>
              </a:buClr>
              <a:buSzPct val="60000"/>
              <a:buFont typeface="Courier New" panose="02070309020205020404" pitchFamily="49" charset="0"/>
              <a:buChar char="o"/>
              <a:defRPr/>
            </a:pPr>
            <a:endParaRPr lang="fr-FR" sz="2400" dirty="0">
              <a:latin typeface="Arial" panose="020B0604020202020204" pitchFamily="34" charset="0"/>
            </a:endParaRPr>
          </a:p>
        </p:txBody>
      </p:sp>
      <p:pic>
        <p:nvPicPr>
          <p:cNvPr id="5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01600" y="1501775"/>
            <a:ext cx="8718550" cy="5191963"/>
          </a:xfrm>
        </p:spPr>
        <p:txBody>
          <a:bodyPr anchor="ctr">
            <a:normAutofit/>
          </a:bodyPr>
          <a:lstStyle>
            <a:lvl1pPr marL="269875" indent="0" algn="l">
              <a:buNone/>
              <a:defRPr sz="2000" i="1">
                <a:solidFill>
                  <a:schemeClr val="bg1"/>
                </a:solidFill>
              </a:defRPr>
            </a:lvl1pPr>
            <a:lvl2pPr marL="457200" indent="0" algn="l">
              <a:buNone/>
              <a:defRPr sz="1800" i="1">
                <a:solidFill>
                  <a:schemeClr val="bg1"/>
                </a:solidFill>
              </a:defRPr>
            </a:lvl2pPr>
            <a:lvl3pPr marL="914400" indent="0" algn="l">
              <a:buNone/>
              <a:defRPr sz="1600" i="1">
                <a:solidFill>
                  <a:schemeClr val="bg1"/>
                </a:solidFill>
              </a:defRPr>
            </a:lvl3pPr>
            <a:lvl4pPr marL="1371600" indent="0" algn="l">
              <a:buNone/>
              <a:defRPr sz="1400" i="1">
                <a:solidFill>
                  <a:schemeClr val="bg1"/>
                </a:solidFill>
              </a:defRPr>
            </a:lvl4pPr>
            <a:lvl5pPr marL="1828800" indent="0" algn="l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2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BAAD960-A440-421D-8008-D0DD2F2A8EEC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30090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 flipH="1" flipV="1">
            <a:off x="201599" y="1501772"/>
            <a:ext cx="8717691" cy="5191965"/>
          </a:xfrm>
          <a:prstGeom prst="round1Rect">
            <a:avLst>
              <a:gd name="adj" fmla="val 8310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502537"/>
            <a:ext cx="8748000" cy="5191200"/>
          </a:xfrm>
          <a:prstGeom prst="round1Rect">
            <a:avLst>
              <a:gd name="adj" fmla="val 7926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4"/>
          </p:nvPr>
        </p:nvSpPr>
        <p:spPr>
          <a:xfrm>
            <a:off x="2438396" y="4313059"/>
            <a:ext cx="5971999" cy="1828800"/>
          </a:xfrm>
        </p:spPr>
        <p:txBody>
          <a:bodyPr anchor="b">
            <a:noAutofit/>
          </a:bodyPr>
          <a:lstStyle>
            <a:lvl1pPr algn="r">
              <a:defRPr sz="1600" i="1">
                <a:solidFill>
                  <a:schemeClr val="bg1"/>
                </a:solidFill>
              </a:defRPr>
            </a:lvl1pPr>
            <a:lvl2pPr algn="r">
              <a:defRPr sz="1400" i="1">
                <a:solidFill>
                  <a:schemeClr val="bg1"/>
                </a:solidFill>
              </a:defRPr>
            </a:lvl2pPr>
            <a:lvl3pPr algn="r">
              <a:defRPr sz="1200" i="1">
                <a:solidFill>
                  <a:schemeClr val="bg1"/>
                </a:solidFill>
              </a:defRPr>
            </a:lvl3pPr>
            <a:lvl4pPr algn="r">
              <a:defRPr sz="1100" i="1">
                <a:solidFill>
                  <a:schemeClr val="bg1"/>
                </a:solidFill>
              </a:defRPr>
            </a:lvl4pPr>
            <a:lvl5pPr algn="r">
              <a:defRPr sz="1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2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93364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266090"/>
            <a:ext cx="4888799" cy="4861318"/>
          </a:xfrm>
          <a:prstGeom prst="round1Rect">
            <a:avLst>
              <a:gd name="adj" fmla="val 4915"/>
            </a:avLst>
          </a:prstGeom>
          <a:blipFill dpi="0" rotWithShape="0">
            <a:blip r:embed="rId2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5187600" y="1275740"/>
            <a:ext cx="3762000" cy="4851521"/>
          </a:xfrm>
          <a:solidFill>
            <a:srgbClr val="00AEC7"/>
          </a:solidFill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defRPr lang="fr-FR" sz="1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1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69CFB-4925-4A10-948F-E25C48FDF314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31078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20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6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200" b="0">
                <a:solidFill>
                  <a:schemeClr val="tx1"/>
                </a:solidFill>
              </a:defRPr>
            </a:lvl3pPr>
            <a:lvl4pPr>
              <a:defRPr sz="1400" b="0">
                <a:solidFill>
                  <a:schemeClr val="tx1"/>
                </a:solidFill>
              </a:defRPr>
            </a:lvl4pPr>
            <a:lvl5pPr>
              <a:defRPr sz="14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DFE0E-7E29-44FB-9584-4BBB34EC4321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19974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884610" y="2657231"/>
            <a:ext cx="3778303" cy="3574236"/>
          </a:xfrm>
        </p:spPr>
        <p:txBody>
          <a:bodyPr rtlCol="0">
            <a:normAutofit/>
          </a:bodyPr>
          <a:lstStyle/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66648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488461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graphique 2"/>
          <p:cNvSpPr>
            <a:spLocks noGrp="1"/>
          </p:cNvSpPr>
          <p:nvPr>
            <p:ph type="chart" sz="quarter" idx="13"/>
          </p:nvPr>
        </p:nvSpPr>
        <p:spPr>
          <a:xfrm>
            <a:off x="666480" y="2657231"/>
            <a:ext cx="3202135" cy="3574236"/>
          </a:xfrm>
        </p:spPr>
        <p:txBody>
          <a:bodyPr rtlCol="0">
            <a:normAutofit/>
          </a:bodyPr>
          <a:lstStyle/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BBE62-BC02-4ADB-BCD3-C9CE47DE7957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22350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930400"/>
            <a:ext cx="3978276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20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6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200" b="0">
                <a:solidFill>
                  <a:schemeClr val="tx1"/>
                </a:solidFill>
              </a:defRPr>
            </a:lvl3pPr>
            <a:lvl4pPr>
              <a:defRPr sz="1400" b="0">
                <a:solidFill>
                  <a:schemeClr val="tx1"/>
                </a:solidFill>
              </a:defRPr>
            </a:lvl4pPr>
            <a:lvl5pPr>
              <a:defRPr sz="14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767385" y="1930401"/>
            <a:ext cx="3778303" cy="4301066"/>
          </a:xfrm>
        </p:spPr>
        <p:txBody>
          <a:bodyPr rtlCol="0">
            <a:normAutofit/>
          </a:bodyPr>
          <a:lstStyle/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E51F1-F1B3-4E3C-BCA8-81881D9CB7D1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20720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B5B3B-1530-4556-A866-8F1E3CABBEB5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96653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avec un coin diagonal 4"/>
          <p:cNvSpPr/>
          <p:nvPr userDrawn="1"/>
        </p:nvSpPr>
        <p:spPr>
          <a:xfrm>
            <a:off x="201613" y="201613"/>
            <a:ext cx="8748712" cy="6492875"/>
          </a:xfrm>
          <a:prstGeom prst="round2DiagRect">
            <a:avLst>
              <a:gd name="adj1" fmla="val 0"/>
              <a:gd name="adj2" fmla="val 5243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dirty="0">
              <a:latin typeface="Arial" panose="020B0604020202020204" pitchFamily="34" charset="0"/>
            </a:endParaRPr>
          </a:p>
        </p:txBody>
      </p:sp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587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4675" y="2805817"/>
            <a:ext cx="5486400" cy="5667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44675" y="3474156"/>
            <a:ext cx="5486400" cy="804862"/>
          </a:xfrm>
        </p:spPr>
        <p:txBody>
          <a:bodyPr>
            <a:no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08390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t>TITRE PRÉSENTATION / SOUS TITRE / DATE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ABB841A-7FD2-41ED-9DAC-AA8F4D5C091C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23119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à un seul coin 3"/>
          <p:cNvSpPr/>
          <p:nvPr userDrawn="1"/>
        </p:nvSpPr>
        <p:spPr>
          <a:xfrm flipH="1" flipV="1">
            <a:off x="201613" y="1501775"/>
            <a:ext cx="8748712" cy="5192713"/>
          </a:xfrm>
          <a:prstGeom prst="round1Rect">
            <a:avLst>
              <a:gd name="adj" fmla="val 7152"/>
            </a:avLst>
          </a:prstGeom>
          <a:solidFill>
            <a:srgbClr val="58585A"/>
          </a:solidFill>
          <a:ln>
            <a:noFill/>
          </a:ln>
        </p:spPr>
        <p:txBody>
          <a:bodyPr>
            <a:normAutofit/>
          </a:bodyPr>
          <a:lstStyle/>
          <a:p>
            <a:pPr marL="180975" indent="-180975">
              <a:spcBef>
                <a:spcPct val="20000"/>
              </a:spcBef>
              <a:buClr>
                <a:schemeClr val="tx2"/>
              </a:buClr>
              <a:buSzPct val="60000"/>
              <a:buFont typeface="Courier New" panose="02070309020205020404" pitchFamily="49" charset="0"/>
              <a:buChar char="o"/>
              <a:defRPr/>
            </a:pPr>
            <a:endParaRPr lang="fr-FR" sz="2400" dirty="0">
              <a:latin typeface="Arial" panose="020B0604020202020204" pitchFamily="34" charset="0"/>
            </a:endParaRPr>
          </a:p>
        </p:txBody>
      </p:sp>
      <p:pic>
        <p:nvPicPr>
          <p:cNvPr id="5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01600" y="1501775"/>
            <a:ext cx="8718550" cy="5191963"/>
          </a:xfrm>
        </p:spPr>
        <p:txBody>
          <a:bodyPr anchor="ctr">
            <a:normAutofit/>
          </a:bodyPr>
          <a:lstStyle>
            <a:lvl1pPr marL="269875" indent="0" algn="l">
              <a:buNone/>
              <a:defRPr sz="2000" i="1">
                <a:solidFill>
                  <a:schemeClr val="bg1"/>
                </a:solidFill>
              </a:defRPr>
            </a:lvl1pPr>
            <a:lvl2pPr marL="457200" indent="0" algn="l">
              <a:buNone/>
              <a:defRPr sz="1800" i="1">
                <a:solidFill>
                  <a:schemeClr val="bg1"/>
                </a:solidFill>
              </a:defRPr>
            </a:lvl2pPr>
            <a:lvl3pPr marL="914400" indent="0" algn="l">
              <a:buNone/>
              <a:defRPr sz="1600" i="1">
                <a:solidFill>
                  <a:schemeClr val="bg1"/>
                </a:solidFill>
              </a:defRPr>
            </a:lvl3pPr>
            <a:lvl4pPr marL="1371600" indent="0" algn="l">
              <a:buNone/>
              <a:defRPr sz="1400" i="1">
                <a:solidFill>
                  <a:schemeClr val="bg1"/>
                </a:solidFill>
              </a:defRPr>
            </a:lvl4pPr>
            <a:lvl5pPr marL="1828800" indent="0" algn="l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3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AA0ADD9-31AA-44E0-8FB3-01AEC15E3CED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81304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 flipH="1" flipV="1">
            <a:off x="201599" y="1501772"/>
            <a:ext cx="8717691" cy="5191965"/>
          </a:xfrm>
          <a:prstGeom prst="round1Rect">
            <a:avLst>
              <a:gd name="adj" fmla="val 8310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502537"/>
            <a:ext cx="8748000" cy="5191200"/>
          </a:xfrm>
          <a:prstGeom prst="round1Rect">
            <a:avLst>
              <a:gd name="adj" fmla="val 7926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4"/>
          </p:nvPr>
        </p:nvSpPr>
        <p:spPr>
          <a:xfrm>
            <a:off x="2438396" y="4313059"/>
            <a:ext cx="5971999" cy="1828800"/>
          </a:xfrm>
        </p:spPr>
        <p:txBody>
          <a:bodyPr anchor="b">
            <a:noAutofit/>
          </a:bodyPr>
          <a:lstStyle>
            <a:lvl1pPr algn="r">
              <a:defRPr sz="1600" i="1">
                <a:solidFill>
                  <a:schemeClr val="bg1"/>
                </a:solidFill>
              </a:defRPr>
            </a:lvl1pPr>
            <a:lvl2pPr algn="r">
              <a:defRPr sz="1400" i="1">
                <a:solidFill>
                  <a:schemeClr val="bg1"/>
                </a:solidFill>
              </a:defRPr>
            </a:lvl2pPr>
            <a:lvl3pPr algn="r">
              <a:defRPr sz="1200" i="1">
                <a:solidFill>
                  <a:schemeClr val="bg1"/>
                </a:solidFill>
              </a:defRPr>
            </a:lvl3pPr>
            <a:lvl4pPr algn="r">
              <a:defRPr sz="1100" i="1">
                <a:solidFill>
                  <a:schemeClr val="bg1"/>
                </a:solidFill>
              </a:defRPr>
            </a:lvl4pPr>
            <a:lvl5pPr algn="r">
              <a:defRPr sz="1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3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81630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266090"/>
            <a:ext cx="4888799" cy="4861318"/>
          </a:xfrm>
          <a:prstGeom prst="round1Rect">
            <a:avLst>
              <a:gd name="adj" fmla="val 4915"/>
            </a:avLst>
          </a:prstGeom>
          <a:blipFill dpi="0" rotWithShape="0">
            <a:blip r:embed="rId2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0"/>
          </p:nvPr>
        </p:nvSpPr>
        <p:spPr>
          <a:xfrm>
            <a:off x="5187600" y="1275740"/>
            <a:ext cx="3762000" cy="4851521"/>
          </a:xfrm>
          <a:solidFill>
            <a:srgbClr val="00AEC7"/>
          </a:solidFill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6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defRPr lang="fr-FR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defRPr lang="fr-FR" sz="1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1Rect">
            <a:avLst>
              <a:gd name="adj" fmla="val 50000"/>
            </a:avLst>
          </a:prstGeom>
          <a:solidFill>
            <a:schemeClr val="accent3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731B9-0E28-42D4-BE47-681D5E55765F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4768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599" y="1930400"/>
            <a:ext cx="7936089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3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DB229-98E7-45E5-B3C8-CB94B80B4FD3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38286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3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884610" y="2657231"/>
            <a:ext cx="3778303" cy="3574236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66648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4884610" y="1615178"/>
            <a:ext cx="3524738" cy="914400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200" b="0"/>
            </a:lvl1pPr>
            <a:lvl2pPr marL="265112" indent="0">
              <a:buNone/>
              <a:defRPr sz="1100"/>
            </a:lvl2pPr>
            <a:lvl3pPr marL="801688" indent="0">
              <a:buNone/>
              <a:defRPr sz="9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graphique 2"/>
          <p:cNvSpPr>
            <a:spLocks noGrp="1"/>
          </p:cNvSpPr>
          <p:nvPr>
            <p:ph type="chart" sz="quarter" idx="13"/>
          </p:nvPr>
        </p:nvSpPr>
        <p:spPr>
          <a:xfrm>
            <a:off x="666480" y="2657231"/>
            <a:ext cx="3202135" cy="3574236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fr-FR" noProof="0"/>
              <a:t>Cliquez sur l'icône pour ajouter un graphique</a:t>
            </a:r>
            <a:endParaRPr lang="fr-FR" noProof="0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8E8C2-5A48-4050-A513-7D8B0B0318F5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74706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930400"/>
            <a:ext cx="3978276" cy="4301067"/>
          </a:xfrm>
          <a:noFill/>
        </p:spPr>
        <p:txBody>
          <a:bodyPr>
            <a:normAutofit/>
          </a:bodyPr>
          <a:lstStyle>
            <a:lvl1pPr marL="179388" indent="-179388">
              <a:buClr>
                <a:srgbClr val="9C9E9F"/>
              </a:buClr>
              <a:buSzPct val="70000"/>
              <a:buFontTx/>
              <a:buBlip>
                <a:blip r:embed="rId2"/>
              </a:buBlip>
              <a:defRPr sz="1800" b="0">
                <a:solidFill>
                  <a:schemeClr val="tx1"/>
                </a:solidFill>
              </a:defRPr>
            </a:lvl1pPr>
            <a:lvl2pPr marL="450850" indent="-179388">
              <a:buClr>
                <a:srgbClr val="E2001A"/>
              </a:buClr>
              <a:buSzPct val="70000"/>
              <a:buFontTx/>
              <a:buBlip>
                <a:blip r:embed="rId3"/>
              </a:buBlip>
              <a:defRPr sz="1400" b="0" i="1">
                <a:solidFill>
                  <a:srgbClr val="E2001A"/>
                </a:solidFill>
              </a:defRPr>
            </a:lvl2pPr>
            <a:lvl3pPr marL="631825" indent="-180975">
              <a:buClr>
                <a:srgbClr val="E2001A"/>
              </a:buClr>
              <a:buSzPct val="50000"/>
              <a:buFontTx/>
              <a:buBlip>
                <a:blip r:embed="rId3"/>
              </a:buBlip>
              <a:defRPr sz="11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3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quarter" idx="10"/>
          </p:nvPr>
        </p:nvSpPr>
        <p:spPr>
          <a:xfrm>
            <a:off x="4767385" y="1930401"/>
            <a:ext cx="3778303" cy="4301066"/>
          </a:xfrm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fr-FR" noProof="0"/>
              <a:t>Cliquez sur l'icône pour ajouter un graphique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3A4BF-74B2-49F6-B233-7F0AB403B120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525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201600" y="201600"/>
            <a:ext cx="8748000" cy="972172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3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51EA1-1927-473C-B7E0-F5A9AA1F6D75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47527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ndir un rectangle avec un coin diagonal 4"/>
          <p:cNvSpPr/>
          <p:nvPr userDrawn="1"/>
        </p:nvSpPr>
        <p:spPr>
          <a:xfrm>
            <a:off x="201613" y="201613"/>
            <a:ext cx="8748712" cy="6492875"/>
          </a:xfrm>
          <a:prstGeom prst="round2DiagRect">
            <a:avLst>
              <a:gd name="adj1" fmla="val 0"/>
              <a:gd name="adj2" fmla="val 5243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dirty="0">
              <a:latin typeface="Arial" panose="020B0604020202020204" pitchFamily="34" charset="0"/>
            </a:endParaRPr>
          </a:p>
        </p:txBody>
      </p:sp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587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4675" y="2805817"/>
            <a:ext cx="5486400" cy="56673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44675" y="3474156"/>
            <a:ext cx="5486400" cy="804862"/>
          </a:xfrm>
        </p:spPr>
        <p:txBody>
          <a:bodyPr>
            <a:no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07897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ndir un rectangle à un seul coin 3"/>
          <p:cNvSpPr/>
          <p:nvPr userDrawn="1"/>
        </p:nvSpPr>
        <p:spPr>
          <a:xfrm flipH="1" flipV="1">
            <a:off x="201613" y="1501775"/>
            <a:ext cx="8748712" cy="5192713"/>
          </a:xfrm>
          <a:prstGeom prst="round1Rect">
            <a:avLst>
              <a:gd name="adj" fmla="val 7152"/>
            </a:avLst>
          </a:prstGeom>
          <a:solidFill>
            <a:srgbClr val="58585A"/>
          </a:solidFill>
          <a:ln>
            <a:noFill/>
          </a:ln>
        </p:spPr>
        <p:txBody>
          <a:bodyPr>
            <a:normAutofit/>
          </a:bodyPr>
          <a:lstStyle/>
          <a:p>
            <a:pPr marL="180975" indent="-180975">
              <a:spcBef>
                <a:spcPct val="20000"/>
              </a:spcBef>
              <a:buClr>
                <a:schemeClr val="tx2"/>
              </a:buClr>
              <a:buSzPct val="60000"/>
              <a:buFont typeface="Courier New" panose="02070309020205020404" pitchFamily="49" charset="0"/>
              <a:buChar char="o"/>
              <a:defRPr/>
            </a:pPr>
            <a:endParaRPr lang="fr-FR" sz="2400" dirty="0">
              <a:latin typeface="Arial" panose="020B0604020202020204" pitchFamily="34" charset="0"/>
            </a:endParaRPr>
          </a:p>
        </p:txBody>
      </p:sp>
      <p:pic>
        <p:nvPicPr>
          <p:cNvPr id="5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01600" y="1501775"/>
            <a:ext cx="8718550" cy="5191963"/>
          </a:xfrm>
        </p:spPr>
        <p:txBody>
          <a:bodyPr anchor="ctr">
            <a:normAutofit/>
          </a:bodyPr>
          <a:lstStyle>
            <a:lvl1pPr marL="269875" indent="0" algn="l">
              <a:buNone/>
              <a:defRPr sz="2000" i="1">
                <a:solidFill>
                  <a:schemeClr val="bg1"/>
                </a:solidFill>
              </a:defRPr>
            </a:lvl1pPr>
            <a:lvl2pPr marL="457200" indent="0" algn="l">
              <a:buNone/>
              <a:defRPr sz="1800" i="1">
                <a:solidFill>
                  <a:schemeClr val="bg1"/>
                </a:solidFill>
              </a:defRPr>
            </a:lvl2pPr>
            <a:lvl3pPr marL="914400" indent="0" algn="l">
              <a:buNone/>
              <a:defRPr sz="1600" i="1">
                <a:solidFill>
                  <a:schemeClr val="bg1"/>
                </a:solidFill>
              </a:defRPr>
            </a:lvl3pPr>
            <a:lvl4pPr marL="1371600" indent="0" algn="l">
              <a:buNone/>
              <a:defRPr sz="1400" i="1">
                <a:solidFill>
                  <a:schemeClr val="bg1"/>
                </a:solidFill>
              </a:defRPr>
            </a:lvl4pPr>
            <a:lvl5pPr marL="1828800" indent="0" algn="l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4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9D7BC2A-91DF-4B91-84A6-BAAC81573DA4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49832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griffet.anne\Desktop\veolia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925" y="1317625"/>
            <a:ext cx="2220913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 flipH="1" flipV="1">
            <a:off x="201599" y="1501772"/>
            <a:ext cx="8717691" cy="5191965"/>
          </a:xfrm>
          <a:prstGeom prst="round1Rect">
            <a:avLst>
              <a:gd name="adj" fmla="val 8310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5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pour une image  18"/>
          <p:cNvSpPr>
            <a:spLocks noGrp="1"/>
          </p:cNvSpPr>
          <p:nvPr>
            <p:ph type="pic" sz="quarter" idx="11"/>
          </p:nvPr>
        </p:nvSpPr>
        <p:spPr>
          <a:xfrm flipH="1" flipV="1">
            <a:off x="201599" y="1502537"/>
            <a:ext cx="8748000" cy="5191200"/>
          </a:xfrm>
          <a:prstGeom prst="round1Rect">
            <a:avLst>
              <a:gd name="adj" fmla="val 7926"/>
            </a:avLst>
          </a:prstGeom>
          <a:blipFill dpi="0" rotWithShape="0">
            <a:blip r:embed="rId3"/>
            <a:srcRect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sz="5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4"/>
          </p:nvPr>
        </p:nvSpPr>
        <p:spPr>
          <a:xfrm>
            <a:off x="2438396" y="4313059"/>
            <a:ext cx="5971999" cy="1828800"/>
          </a:xfrm>
        </p:spPr>
        <p:txBody>
          <a:bodyPr anchor="b">
            <a:noAutofit/>
          </a:bodyPr>
          <a:lstStyle>
            <a:lvl1pPr algn="r">
              <a:defRPr sz="1600" i="1">
                <a:solidFill>
                  <a:schemeClr val="bg1"/>
                </a:solidFill>
              </a:defRPr>
            </a:lvl1pPr>
            <a:lvl2pPr algn="r">
              <a:defRPr sz="1400" i="1">
                <a:solidFill>
                  <a:schemeClr val="bg1"/>
                </a:solidFill>
              </a:defRPr>
            </a:lvl2pPr>
            <a:lvl3pPr algn="r">
              <a:defRPr sz="1200" i="1">
                <a:solidFill>
                  <a:schemeClr val="bg1"/>
                </a:solidFill>
              </a:defRPr>
            </a:lvl3pPr>
            <a:lvl4pPr algn="r">
              <a:defRPr sz="1100" i="1">
                <a:solidFill>
                  <a:schemeClr val="bg1"/>
                </a:solidFill>
              </a:defRPr>
            </a:lvl4pPr>
            <a:lvl5pPr algn="r">
              <a:defRPr sz="11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99" y="200174"/>
            <a:ext cx="8748000" cy="1217464"/>
          </a:xfrm>
          <a:prstGeom prst="round1Rect">
            <a:avLst>
              <a:gd name="adj" fmla="val 28673"/>
            </a:avLst>
          </a:prstGeom>
          <a:solidFill>
            <a:schemeClr val="accent4"/>
          </a:solidFill>
        </p:spPr>
        <p:txBody>
          <a:bodyPr/>
          <a:lstStyle>
            <a:lvl1pPr algn="l">
              <a:defRPr lang="fr-FR"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741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6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84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92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00.xml"/><Relationship Id="rId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08.xml"/><Relationship Id="rId9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4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13" y="201613"/>
            <a:ext cx="8748712" cy="97155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5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8013" y="1928813"/>
            <a:ext cx="8229600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325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t>TITRE PRÉSENTATION / SOUS TITRE / DATE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2425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4B5EBB-877B-4385-B28A-ABCBA9A6C72B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  <p:pic>
        <p:nvPicPr>
          <p:cNvPr id="1030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518275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 descr="header_home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9" descr="Onglet-Bas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3875" y="6029325"/>
            <a:ext cx="48101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7" descr="MintenanceDPTLogo_petit"/>
          <p:cNvPicPr>
            <a:picLocks noChangeAspect="1" noChangeArrowheads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258445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180" r:id="rId2"/>
    <p:sldLayoutId id="2147484233" r:id="rId3"/>
    <p:sldLayoutId id="2147484234" r:id="rId4"/>
  </p:sldLayoutIdLst>
  <p:transition>
    <p:fade/>
  </p:transition>
  <p:hf hdr="0" ftr="0" dt="0"/>
  <p:txStyles>
    <p:titleStyle>
      <a:lvl1pPr marL="271463"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  <a:lvl2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7286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11858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6430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21002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179388" indent="-179388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Courier New" pitchFamily="49" charset="0"/>
        <a:buChar char="o"/>
        <a:defRPr lang="fr-FR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60000"/>
        <a:buFont typeface="Courier New" pitchFamily="49" charset="0"/>
        <a:buChar char="o"/>
        <a:defRPr lang="fr-FR" sz="1600" i="1" kern="1200" dirty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50000"/>
        <a:buFont typeface="Courier New" pitchFamily="49" charset="0"/>
        <a:buChar char="o"/>
        <a:defRPr lang="fr-FR" sz="11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13" y="201613"/>
            <a:ext cx="8748712" cy="97155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024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8013" y="1928813"/>
            <a:ext cx="8229600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pic>
        <p:nvPicPr>
          <p:cNvPr id="10244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518275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325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2425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287A58-5576-4F46-8B2B-CFBE58249C58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07" r:id="rId4"/>
    <p:sldLayoutId id="2147484208" r:id="rId5"/>
    <p:sldLayoutId id="2147484209" r:id="rId6"/>
    <p:sldLayoutId id="2147484210" r:id="rId7"/>
    <p:sldLayoutId id="2147484211" r:id="rId8"/>
  </p:sldLayoutIdLst>
  <p:hf hdr="0" ftr="0" dt="0"/>
  <p:txStyles>
    <p:titleStyle>
      <a:lvl1pPr marL="271463"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  <a:lvl2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7286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11858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6430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21002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179388" indent="-179388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Courier New" pitchFamily="49" charset="0"/>
        <a:buChar char="o"/>
        <a:defRPr lang="fr-FR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60000"/>
        <a:buFont typeface="Courier New" pitchFamily="49" charset="0"/>
        <a:buChar char="o"/>
        <a:defRPr lang="fr-FR" sz="1600" i="1" kern="1200" dirty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50000"/>
        <a:buFont typeface="Courier New" pitchFamily="49" charset="0"/>
        <a:buChar char="o"/>
        <a:defRPr lang="fr-FR" sz="11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13" y="201613"/>
            <a:ext cx="8748712" cy="97155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126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8013" y="1928813"/>
            <a:ext cx="8229600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pic>
        <p:nvPicPr>
          <p:cNvPr id="11268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518275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325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2425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47AA45-FD03-44D1-8691-DDA619AFFB36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12" r:id="rId4"/>
    <p:sldLayoutId id="2147484213" r:id="rId5"/>
    <p:sldLayoutId id="2147484214" r:id="rId6"/>
    <p:sldLayoutId id="2147484215" r:id="rId7"/>
    <p:sldLayoutId id="2147484216" r:id="rId8"/>
  </p:sldLayoutIdLst>
  <p:hf hdr="0" ftr="0" dt="0"/>
  <p:txStyles>
    <p:titleStyle>
      <a:lvl1pPr marL="271463"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  <a:lvl2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7286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11858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6430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21002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179388" indent="-179388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Courier New" pitchFamily="49" charset="0"/>
        <a:buChar char="o"/>
        <a:defRPr lang="fr-FR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60000"/>
        <a:buFont typeface="Courier New" pitchFamily="49" charset="0"/>
        <a:buChar char="o"/>
        <a:defRPr lang="fr-FR" sz="1600" i="1" kern="1200" dirty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50000"/>
        <a:buFont typeface="Courier New" pitchFamily="49" charset="0"/>
        <a:buChar char="o"/>
        <a:defRPr lang="fr-FR" sz="11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13" y="201613"/>
            <a:ext cx="8748712" cy="97155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29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8013" y="1928813"/>
            <a:ext cx="8229600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pic>
        <p:nvPicPr>
          <p:cNvPr id="12292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518275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325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2425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282595-AB84-4B72-A8E4-ED3FFAD2BD0F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17" r:id="rId4"/>
    <p:sldLayoutId id="2147484218" r:id="rId5"/>
    <p:sldLayoutId id="2147484219" r:id="rId6"/>
    <p:sldLayoutId id="2147484220" r:id="rId7"/>
    <p:sldLayoutId id="2147484221" r:id="rId8"/>
  </p:sldLayoutIdLst>
  <p:hf hdr="0" ftr="0" dt="0"/>
  <p:txStyles>
    <p:titleStyle>
      <a:lvl1pPr marL="271463"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  <a:lvl2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7286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11858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6430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21002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179388" indent="-179388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Courier New" pitchFamily="49" charset="0"/>
        <a:buChar char="o"/>
        <a:defRPr lang="fr-FR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60000"/>
        <a:buFont typeface="Courier New" pitchFamily="49" charset="0"/>
        <a:buChar char="o"/>
        <a:defRPr lang="fr-FR" sz="1600" i="1" kern="1200" dirty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50000"/>
        <a:buFont typeface="Courier New" pitchFamily="49" charset="0"/>
        <a:buChar char="o"/>
        <a:defRPr lang="fr-FR" sz="11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13" y="201613"/>
            <a:ext cx="8748712" cy="97155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331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8013" y="1928813"/>
            <a:ext cx="8229600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pic>
        <p:nvPicPr>
          <p:cNvPr id="13316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518275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325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2425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F588B6-0442-43D0-BBE3-C54FF998C5D2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22" r:id="rId4"/>
    <p:sldLayoutId id="2147484223" r:id="rId5"/>
    <p:sldLayoutId id="2147484224" r:id="rId6"/>
    <p:sldLayoutId id="2147484225" r:id="rId7"/>
    <p:sldLayoutId id="2147484226" r:id="rId8"/>
  </p:sldLayoutIdLst>
  <p:hf hdr="0" ftr="0" dt="0"/>
  <p:txStyles>
    <p:titleStyle>
      <a:lvl1pPr marL="271463"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  <a:lvl2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7286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11858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6430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21002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179388" indent="-179388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Courier New" pitchFamily="49" charset="0"/>
        <a:buChar char="o"/>
        <a:defRPr lang="fr-FR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60000"/>
        <a:buFont typeface="Courier New" pitchFamily="49" charset="0"/>
        <a:buChar char="o"/>
        <a:defRPr lang="fr-FR" sz="1600" i="1" kern="1200" dirty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50000"/>
        <a:buFont typeface="Courier New" pitchFamily="49" charset="0"/>
        <a:buChar char="o"/>
        <a:defRPr lang="fr-FR" sz="11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13" y="201613"/>
            <a:ext cx="8748712" cy="97155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433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8013" y="1928813"/>
            <a:ext cx="8229600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pic>
        <p:nvPicPr>
          <p:cNvPr id="14340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518275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325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2425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8E547E-B084-49E9-B614-EB2F998273B6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27" r:id="rId4"/>
    <p:sldLayoutId id="2147484228" r:id="rId5"/>
    <p:sldLayoutId id="2147484229" r:id="rId6"/>
    <p:sldLayoutId id="2147484230" r:id="rId7"/>
    <p:sldLayoutId id="2147484231" r:id="rId8"/>
  </p:sldLayoutIdLst>
  <p:hf hdr="0" ftr="0" dt="0"/>
  <p:txStyles>
    <p:titleStyle>
      <a:lvl1pPr marL="271463"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  <a:lvl2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7286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11858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6430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21002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179388" indent="-179388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Courier New" pitchFamily="49" charset="0"/>
        <a:buChar char="o"/>
        <a:defRPr lang="fr-FR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60000"/>
        <a:buFont typeface="Courier New" pitchFamily="49" charset="0"/>
        <a:buChar char="o"/>
        <a:defRPr lang="fr-FR" sz="1600" i="1" kern="1200" dirty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50000"/>
        <a:buFont typeface="Courier New" pitchFamily="49" charset="0"/>
        <a:buChar char="o"/>
        <a:defRPr lang="fr-FR" sz="11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13" y="201613"/>
            <a:ext cx="8748712" cy="97155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8013" y="1928813"/>
            <a:ext cx="8229600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325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9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t>TITRE PRÉSENTATION / SOUS TITRE / DATE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2425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8FB3F57-A0F4-4B8E-A2DC-E0EE3922A2B0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  <p:pic>
        <p:nvPicPr>
          <p:cNvPr id="2054" name="Imag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518275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</p:sldLayoutIdLst>
  <p:hf hdr="0" ftr="0" dt="0"/>
  <p:txStyles>
    <p:titleStyle>
      <a:lvl1pPr marL="271463"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  <a:lvl2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7286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11858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6430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21002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179388" indent="-179388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Courier New" pitchFamily="49" charset="0"/>
        <a:buChar char="o"/>
        <a:defRPr lang="fr-FR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60000"/>
        <a:buFont typeface="Courier New" pitchFamily="49" charset="0"/>
        <a:buChar char="o"/>
        <a:defRPr lang="fr-FR" sz="1600" i="1" kern="1200" dirty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50000"/>
        <a:buFont typeface="Courier New" pitchFamily="49" charset="0"/>
        <a:buChar char="o"/>
        <a:defRPr lang="fr-FR" sz="11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13" y="201613"/>
            <a:ext cx="8748712" cy="97155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07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8013" y="1928813"/>
            <a:ext cx="8229600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pic>
        <p:nvPicPr>
          <p:cNvPr id="3076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518275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325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2425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EE3DF-2BFF-4F31-B3D4-E5BCA99020EA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181" r:id="rId4"/>
    <p:sldLayoutId id="2147484182" r:id="rId5"/>
    <p:sldLayoutId id="2147484183" r:id="rId6"/>
    <p:sldLayoutId id="2147484184" r:id="rId7"/>
    <p:sldLayoutId id="2147484185" r:id="rId8"/>
  </p:sldLayoutIdLst>
  <p:hf hdr="0" ftr="0" dt="0"/>
  <p:txStyles>
    <p:titleStyle>
      <a:lvl1pPr marL="271463"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  <a:lvl2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7286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11858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6430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21002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179388" indent="-179388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Courier New" pitchFamily="49" charset="0"/>
        <a:buChar char="o"/>
        <a:defRPr lang="fr-FR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60000"/>
        <a:buFont typeface="Courier New" pitchFamily="49" charset="0"/>
        <a:buChar char="o"/>
        <a:defRPr lang="fr-FR" sz="1600" i="1" kern="1200" dirty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50000"/>
        <a:buFont typeface="Courier New" pitchFamily="49" charset="0"/>
        <a:buChar char="o"/>
        <a:defRPr lang="fr-FR" sz="11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13" y="201613"/>
            <a:ext cx="8748712" cy="97155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09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8013" y="1928813"/>
            <a:ext cx="8229600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pic>
        <p:nvPicPr>
          <p:cNvPr id="4100" name="Imag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518275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325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2425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5D2600-06E4-49A1-8EDD-09253CD7DF2F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251" r:id="rId9"/>
    <p:sldLayoutId id="2147484252" r:id="rId10"/>
  </p:sldLayoutIdLst>
  <p:hf hdr="0" ftr="0" dt="0"/>
  <p:txStyles>
    <p:titleStyle>
      <a:lvl1pPr marL="271463"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  <a:lvl2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7286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11858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6430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21002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179388" indent="-179388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Courier New" pitchFamily="49" charset="0"/>
        <a:buChar char="o"/>
        <a:defRPr lang="fr-FR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60000"/>
        <a:buFont typeface="Courier New" pitchFamily="49" charset="0"/>
        <a:buChar char="o"/>
        <a:defRPr lang="fr-FR" sz="1600" i="1" kern="1200" dirty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50000"/>
        <a:buFont typeface="Courier New" pitchFamily="49" charset="0"/>
        <a:buChar char="o"/>
        <a:defRPr lang="fr-FR" sz="11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13" y="201613"/>
            <a:ext cx="8748712" cy="97155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512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8013" y="1928813"/>
            <a:ext cx="8229600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pic>
        <p:nvPicPr>
          <p:cNvPr id="5124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518275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325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2425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3F9296-EFAD-4E3A-9995-8BA92C989699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191" r:id="rId4"/>
    <p:sldLayoutId id="2147484192" r:id="rId5"/>
    <p:sldLayoutId id="2147484193" r:id="rId6"/>
    <p:sldLayoutId id="2147484194" r:id="rId7"/>
    <p:sldLayoutId id="2147484195" r:id="rId8"/>
  </p:sldLayoutIdLst>
  <p:hf hdr="0" ftr="0" dt="0"/>
  <p:txStyles>
    <p:titleStyle>
      <a:lvl1pPr marL="271463"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  <a:lvl2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7286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11858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6430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21002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179388" indent="-179388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Courier New" pitchFamily="49" charset="0"/>
        <a:buChar char="o"/>
        <a:defRPr lang="fr-FR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60000"/>
        <a:buFont typeface="Courier New" pitchFamily="49" charset="0"/>
        <a:buChar char="o"/>
        <a:defRPr lang="fr-FR" sz="1600" i="1" kern="1200" dirty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50000"/>
        <a:buFont typeface="Courier New" pitchFamily="49" charset="0"/>
        <a:buChar char="o"/>
        <a:defRPr lang="fr-FR" sz="11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13" y="201613"/>
            <a:ext cx="8748712" cy="97155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614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8013" y="1928813"/>
            <a:ext cx="8229600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pic>
        <p:nvPicPr>
          <p:cNvPr id="6148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518275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325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2425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06CA24-DE74-4A30-A2D6-D887622A0F5D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196" r:id="rId4"/>
    <p:sldLayoutId id="2147484197" r:id="rId5"/>
    <p:sldLayoutId id="2147484198" r:id="rId6"/>
    <p:sldLayoutId id="2147484199" r:id="rId7"/>
    <p:sldLayoutId id="2147484200" r:id="rId8"/>
  </p:sldLayoutIdLst>
  <p:hf hdr="0" ftr="0" dt="0"/>
  <p:txStyles>
    <p:titleStyle>
      <a:lvl1pPr marL="271463"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  <a:lvl2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7286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11858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6430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21002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179388" indent="-179388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Courier New" pitchFamily="49" charset="0"/>
        <a:buChar char="o"/>
        <a:defRPr lang="fr-FR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60000"/>
        <a:buFont typeface="Courier New" pitchFamily="49" charset="0"/>
        <a:buChar char="o"/>
        <a:defRPr lang="fr-FR" sz="1600" i="1" kern="1200" dirty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50000"/>
        <a:buFont typeface="Courier New" pitchFamily="49" charset="0"/>
        <a:buChar char="o"/>
        <a:defRPr lang="fr-FR" sz="11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13" y="201613"/>
            <a:ext cx="8748712" cy="97155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717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8013" y="1928813"/>
            <a:ext cx="8229600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pic>
        <p:nvPicPr>
          <p:cNvPr id="7172" name="Imag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518275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325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2425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127FE3-44D9-405C-BD2D-BDDE69E2CC72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62" r:id="rId9"/>
    <p:sldLayoutId id="2147484291" r:id="rId10"/>
    <p:sldLayoutId id="2147484292" r:id="rId11"/>
    <p:sldLayoutId id="2147484293" r:id="rId12"/>
  </p:sldLayoutIdLst>
  <p:hf hdr="0" ftr="0" dt="0"/>
  <p:txStyles>
    <p:titleStyle>
      <a:lvl1pPr marL="271463"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  <a:lvl2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7286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11858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6430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21002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179388" indent="-179388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Courier New" pitchFamily="49" charset="0"/>
        <a:buChar char="o"/>
        <a:defRPr lang="fr-FR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60000"/>
        <a:buFont typeface="Courier New" pitchFamily="49" charset="0"/>
        <a:buChar char="o"/>
        <a:defRPr lang="fr-FR" sz="1600" i="1" kern="1200" dirty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50000"/>
        <a:buFont typeface="Courier New" pitchFamily="49" charset="0"/>
        <a:buChar char="o"/>
        <a:defRPr lang="fr-FR" sz="11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13" y="201613"/>
            <a:ext cx="8748712" cy="97155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5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19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8013" y="1928813"/>
            <a:ext cx="8229600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325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t>TITRE PRÉSENTATION / SOUS TITRE / DATE</a:t>
            </a:r>
            <a:endParaRPr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2425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C70A82-41FF-42F3-B03D-FF58DEB7C3DE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  <p:pic>
        <p:nvPicPr>
          <p:cNvPr id="8198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518275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8" descr="header_home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9" descr="Onglet-Bas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3875" y="6029325"/>
            <a:ext cx="48101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MintenanceDPTLogo_petit"/>
          <p:cNvPicPr>
            <a:picLocks noChangeAspect="1" noChangeArrowheads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258445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06" r:id="rId2"/>
    <p:sldLayoutId id="2147484265" r:id="rId3"/>
    <p:sldLayoutId id="2147484266" r:id="rId4"/>
  </p:sldLayoutIdLst>
  <p:transition>
    <p:fade/>
  </p:transition>
  <p:hf hdr="0" ftr="0" dt="0"/>
  <p:txStyles>
    <p:titleStyle>
      <a:lvl1pPr marL="271463"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  <a:lvl2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7286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11858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6430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21002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179388" indent="-179388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Courier New" pitchFamily="49" charset="0"/>
        <a:buChar char="o"/>
        <a:defRPr lang="fr-FR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60000"/>
        <a:buFont typeface="Courier New" pitchFamily="49" charset="0"/>
        <a:buChar char="o"/>
        <a:defRPr lang="fr-FR" sz="1600" i="1" kern="1200" dirty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50000"/>
        <a:buFont typeface="Courier New" pitchFamily="49" charset="0"/>
        <a:buChar char="o"/>
        <a:defRPr lang="fr-FR" sz="11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1613" y="201613"/>
            <a:ext cx="8748712" cy="97155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921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8013" y="1928813"/>
            <a:ext cx="8229600" cy="41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0325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9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t>TITRE PRÉSENTATION / SOUS TITRE / DATE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02425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9323ACC-C407-4FF7-8AA5-07D75703CE75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  <p:pic>
        <p:nvPicPr>
          <p:cNvPr id="9222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518275"/>
            <a:ext cx="107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</p:sldLayoutIdLst>
  <p:hf hdr="0" ftr="0" dt="0"/>
  <p:txStyles>
    <p:titleStyle>
      <a:lvl1pPr marL="271463"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  <a:lvl2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marL="271463"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7286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11858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6430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2100263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179388" indent="-179388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Courier New" pitchFamily="49" charset="0"/>
        <a:buChar char="o"/>
        <a:defRPr lang="fr-FR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0850" indent="-185738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60000"/>
        <a:buFont typeface="Courier New" pitchFamily="49" charset="0"/>
        <a:buChar char="o"/>
        <a:defRPr lang="fr-FR" sz="1600" i="1" kern="1200" dirty="0">
          <a:solidFill>
            <a:srgbClr val="E2001A"/>
          </a:solidFill>
          <a:latin typeface="Arial" panose="020B0604020202020204" pitchFamily="34" charset="0"/>
          <a:ea typeface="+mn-ea"/>
          <a:cs typeface="+mn-cs"/>
        </a:defRPr>
      </a:lvl2pPr>
      <a:lvl3pPr marL="982663" indent="-180975" algn="l" defTabSz="457200" rtl="0" eaLnBrk="0" fontAlgn="base" hangingPunct="0">
        <a:spcBef>
          <a:spcPct val="20000"/>
        </a:spcBef>
        <a:spcAft>
          <a:spcPct val="0"/>
        </a:spcAft>
        <a:buClr>
          <a:srgbClr val="F20000"/>
        </a:buClr>
        <a:buSzPct val="50000"/>
        <a:buFont typeface="Courier New" pitchFamily="49" charset="0"/>
        <a:buChar char="o"/>
        <a:defRPr lang="fr-FR" sz="11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fr-FR" sz="1200" kern="120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re 2"/>
          <p:cNvSpPr>
            <a:spLocks noGrp="1"/>
          </p:cNvSpPr>
          <p:nvPr>
            <p:ph type="title"/>
          </p:nvPr>
        </p:nvSpPr>
        <p:spPr bwMode="auto">
          <a:xfrm>
            <a:off x="752184" y="3552071"/>
            <a:ext cx="7604190" cy="19892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PT" dirty="0"/>
              <a:t>8º CONSELHO CONSULTIVO ALARGADO</a:t>
            </a:r>
            <a:br>
              <a:rPr lang="pt-PT" dirty="0"/>
            </a:br>
            <a:br>
              <a:rPr lang="pt-PT" dirty="0"/>
            </a:br>
            <a:r>
              <a:rPr lang="pt-PT" dirty="0"/>
              <a:t>MINEA</a:t>
            </a:r>
            <a:br>
              <a:rPr lang="pt-PT" dirty="0"/>
            </a:br>
            <a:br>
              <a:rPr lang="pt-PT" dirty="0"/>
            </a:br>
            <a:r>
              <a:rPr lang="pt-PT" dirty="0"/>
              <a:t>“CONTRATUALIZAÇÃO DE CLIENTES”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74755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67204" y="5541275"/>
            <a:ext cx="5486400" cy="998530"/>
          </a:xfrm>
        </p:spPr>
        <p:txBody>
          <a:bodyPr/>
          <a:lstStyle/>
          <a:p>
            <a:endParaRPr lang="pt-PT" b="1" cap="small" dirty="0"/>
          </a:p>
          <a:p>
            <a:r>
              <a:rPr lang="pt-PT" b="1" cap="small" dirty="0"/>
              <a:t>Saurimo, 11 e 12 de Setembro de 2018</a:t>
            </a:r>
            <a:endParaRPr lang="pt-PT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798" y="1086295"/>
            <a:ext cx="1813213" cy="15074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445" y="202980"/>
            <a:ext cx="2381110" cy="7089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38820" y="1470345"/>
            <a:ext cx="775781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3. Proposta de Execução </a:t>
            </a:r>
            <a:r>
              <a:rPr lang="pt-PT" sz="1200" dirty="0"/>
              <a:t>(continuação)</a:t>
            </a:r>
          </a:p>
          <a:p>
            <a:pPr algn="just"/>
            <a:r>
              <a:rPr lang="pt-PT" sz="2400" b="1" dirty="0"/>
              <a:t>3.4. Meios Materiais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Material para tamponamento de ligações domiciliárias não aderentes ao SAA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Conjunto de Ferramentas necessárias para tamponamento de ligações domiciliárias não aderentes ao SAA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Estrutura para armazenamento dos contadores e acessórios das ligações domiciliárias não aderentes ao SAA a instalar junto ao R1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Aquisição de Moldes para a Pintura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Instalação de Rede Informática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Material para pintura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Aquisição de Conjunto de </a:t>
            </a:r>
            <a:r>
              <a:rPr lang="pt-PT" dirty="0" err="1"/>
              <a:t>Toners</a:t>
            </a:r>
            <a:r>
              <a:rPr lang="pt-PT" dirty="0"/>
              <a:t> para Impressão </a:t>
            </a:r>
            <a:r>
              <a:rPr lang="pt-PT" sz="800" dirty="0"/>
              <a:t>(continua)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93" y="6313097"/>
            <a:ext cx="4762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3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38820" y="1470345"/>
            <a:ext cx="77578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3. Proposta de Execução </a:t>
            </a:r>
            <a:r>
              <a:rPr lang="pt-PT" sz="1200" dirty="0"/>
              <a:t>(continuação)</a:t>
            </a:r>
          </a:p>
          <a:p>
            <a:pPr algn="just"/>
            <a:r>
              <a:rPr lang="pt-PT" sz="2400" b="1" dirty="0"/>
              <a:t>3.4. Meios Materiais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Custo de combustível para viaturas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Meios de Transporte das equipas da EASCN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Manutenção das viaturas da EASCN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Custo de comunicação do </a:t>
            </a:r>
            <a:r>
              <a:rPr lang="pt-PT" dirty="0" err="1"/>
              <a:t>Projecto</a:t>
            </a:r>
            <a:endParaRPr lang="pt-P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Papel A4 e A3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Outros Materiais de Escritório e de Uso do Pessoal no </a:t>
            </a:r>
            <a:r>
              <a:rPr lang="pt-PT" dirty="0" err="1"/>
              <a:t>projecto</a:t>
            </a:r>
            <a:r>
              <a:rPr lang="pt-PT" dirty="0"/>
              <a:t> </a:t>
            </a:r>
          </a:p>
          <a:p>
            <a:pPr algn="just"/>
            <a:endParaRPr lang="pt-PT" sz="1200" b="1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93" y="6313097"/>
            <a:ext cx="4762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8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55" y="6313097"/>
            <a:ext cx="352964" cy="4191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38819" y="1227219"/>
            <a:ext cx="8097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4. Execução do </a:t>
            </a:r>
            <a:r>
              <a:rPr lang="pt-PT" sz="2400" dirty="0" err="1"/>
              <a:t>Projecto</a:t>
            </a:r>
            <a:endParaRPr lang="pt-PT" sz="2400" dirty="0"/>
          </a:p>
          <a:p>
            <a:pPr algn="just"/>
            <a:r>
              <a:rPr lang="pt-PT" sz="2400" dirty="0"/>
              <a:t>4.1. Rede PERIURBANA trabalhada no </a:t>
            </a:r>
            <a:r>
              <a:rPr lang="pt-PT" sz="2400" dirty="0" err="1"/>
              <a:t>Projecto</a:t>
            </a:r>
            <a:endParaRPr lang="pt-PT" sz="24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080" y="2171395"/>
            <a:ext cx="6527599" cy="4676369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01600" y="3104940"/>
            <a:ext cx="19124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/>
              <a:t>Abordagem Comercial de Potenciais Clientes  para contratualizarem o serviço de abastecimento de água disponível</a:t>
            </a:r>
          </a:p>
        </p:txBody>
      </p:sp>
    </p:spTree>
    <p:extLst>
      <p:ext uri="{BB962C8B-B14F-4D97-AF65-F5344CB8AC3E}">
        <p14:creationId xmlns:p14="http://schemas.microsoft.com/office/powerpoint/2010/main" val="437668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55" y="6313097"/>
            <a:ext cx="352964" cy="4191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38819" y="1227219"/>
            <a:ext cx="8097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4. Execução do </a:t>
            </a:r>
            <a:r>
              <a:rPr lang="pt-PT" sz="2400" dirty="0" err="1"/>
              <a:t>Projecto</a:t>
            </a:r>
            <a:endParaRPr lang="pt-PT" sz="2400" dirty="0"/>
          </a:p>
          <a:p>
            <a:pPr algn="just"/>
            <a:r>
              <a:rPr lang="pt-PT" sz="2400" dirty="0"/>
              <a:t>4.1. Rede PERIURBANA trabalhada no </a:t>
            </a:r>
            <a:r>
              <a:rPr lang="pt-PT" sz="2400" dirty="0" err="1"/>
              <a:t>Projecto</a:t>
            </a:r>
            <a:r>
              <a:rPr lang="pt-PT" sz="800" dirty="0"/>
              <a:t> (continuação)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01601" y="3104940"/>
            <a:ext cx="1735998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/>
              <a:t>Exemplo de zona abordada comercialmente</a:t>
            </a:r>
          </a:p>
          <a:p>
            <a:endParaRPr lang="pt-PT" sz="1400" b="1" dirty="0"/>
          </a:p>
          <a:p>
            <a:r>
              <a:rPr lang="pt-PT" sz="1400" b="1" dirty="0"/>
              <a:t>ZONA 11</a:t>
            </a:r>
          </a:p>
          <a:p>
            <a:endParaRPr lang="pt-PT" sz="1400" b="1" dirty="0"/>
          </a:p>
          <a:p>
            <a:endParaRPr lang="pt-PT" sz="1400" b="1" dirty="0"/>
          </a:p>
          <a:p>
            <a:endParaRPr lang="pt-PT" sz="1400" b="1" dirty="0"/>
          </a:p>
          <a:p>
            <a:endParaRPr lang="pt-PT" sz="1400" b="1" dirty="0"/>
          </a:p>
          <a:p>
            <a:r>
              <a:rPr lang="pt-PT" sz="1400" b="1" dirty="0"/>
              <a:t>Observemos aqui com mais detalhe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310" y="2309883"/>
            <a:ext cx="4961565" cy="447405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765495" y="5771705"/>
            <a:ext cx="576075" cy="422455"/>
          </a:xfrm>
          <a:prstGeom prst="rect">
            <a:avLst/>
          </a:prstGeom>
          <a:noFill/>
          <a:ln w="57150">
            <a:solidFill>
              <a:srgbClr val="FF5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679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55" y="6313097"/>
            <a:ext cx="352964" cy="4191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38819" y="1227219"/>
            <a:ext cx="8097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4. Execução do </a:t>
            </a:r>
            <a:r>
              <a:rPr lang="pt-PT" sz="2400" dirty="0" err="1"/>
              <a:t>Projecto</a:t>
            </a:r>
            <a:endParaRPr lang="pt-PT" sz="2400" dirty="0"/>
          </a:p>
          <a:p>
            <a:pPr algn="just"/>
            <a:r>
              <a:rPr lang="pt-PT" sz="2400" dirty="0"/>
              <a:t>4.1. Rede PERIURBANA trabalhada no </a:t>
            </a:r>
            <a:r>
              <a:rPr lang="pt-PT" sz="2400" dirty="0" err="1"/>
              <a:t>Projecto</a:t>
            </a:r>
            <a:r>
              <a:rPr lang="pt-PT" sz="800" dirty="0"/>
              <a:t> (continuação)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01601" y="3104940"/>
            <a:ext cx="1735998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/>
              <a:t>Exemplo de zona abordada</a:t>
            </a:r>
          </a:p>
          <a:p>
            <a:endParaRPr lang="pt-PT" sz="1400" b="1" dirty="0"/>
          </a:p>
          <a:p>
            <a:r>
              <a:rPr lang="pt-PT" sz="1400" b="1" dirty="0"/>
              <a:t>ZONA 11</a:t>
            </a:r>
          </a:p>
          <a:p>
            <a:endParaRPr lang="pt-PT" sz="1400" b="1" dirty="0"/>
          </a:p>
          <a:p>
            <a:endParaRPr lang="pt-PT" sz="1400" b="1" dirty="0"/>
          </a:p>
          <a:p>
            <a:endParaRPr lang="pt-PT" sz="1400" b="1" dirty="0"/>
          </a:p>
          <a:p>
            <a:r>
              <a:rPr lang="pt-PT" sz="1400" b="1" dirty="0"/>
              <a:t>E agora, observemos aqui ainda com mais detalhe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875" y="2429091"/>
            <a:ext cx="6195755" cy="3884006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5263290" y="5118820"/>
            <a:ext cx="1439135" cy="1094663"/>
          </a:xfrm>
          <a:prstGeom prst="rect">
            <a:avLst/>
          </a:prstGeom>
          <a:noFill/>
          <a:ln w="57150">
            <a:solidFill>
              <a:srgbClr val="FF5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758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55" y="6313097"/>
            <a:ext cx="352964" cy="4191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38819" y="1227219"/>
            <a:ext cx="8097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4. Execução do </a:t>
            </a:r>
            <a:r>
              <a:rPr lang="pt-PT" sz="2400" dirty="0" err="1"/>
              <a:t>Projecto</a:t>
            </a:r>
            <a:endParaRPr lang="pt-PT" sz="2400" dirty="0"/>
          </a:p>
          <a:p>
            <a:pPr algn="just"/>
            <a:r>
              <a:rPr lang="pt-PT" sz="2400" dirty="0"/>
              <a:t>4.1. Rede de PERIURBANA trabalhada no </a:t>
            </a:r>
            <a:r>
              <a:rPr lang="pt-PT" sz="2400" dirty="0" err="1"/>
              <a:t>Projecto</a:t>
            </a:r>
            <a:r>
              <a:rPr lang="pt-PT" sz="800" dirty="0"/>
              <a:t> (continuação)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01601" y="3104940"/>
            <a:ext cx="17359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/>
              <a:t>Exemplo de zona abordada</a:t>
            </a:r>
          </a:p>
          <a:p>
            <a:endParaRPr lang="pt-PT" sz="1400" b="1" dirty="0"/>
          </a:p>
          <a:p>
            <a:r>
              <a:rPr lang="pt-PT" sz="1400" b="1" dirty="0"/>
              <a:t>ZONA 11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662" y="2742943"/>
            <a:ext cx="6492250" cy="315779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279970" y="3313785"/>
            <a:ext cx="844910" cy="614480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2" name="Conexão reta 11"/>
          <p:cNvCxnSpPr>
            <a:stCxn id="3" idx="0"/>
          </p:cNvCxnSpPr>
          <p:nvPr/>
        </p:nvCxnSpPr>
        <p:spPr>
          <a:xfrm flipV="1">
            <a:off x="6702425" y="2622495"/>
            <a:ext cx="0" cy="691290"/>
          </a:xfrm>
          <a:prstGeom prst="line">
            <a:avLst/>
          </a:prstGeom>
          <a:ln>
            <a:solidFill>
              <a:srgbClr val="FF5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1077145" y="2242882"/>
            <a:ext cx="7758879" cy="369332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/>
              <a:t>Cliente da Instalação n.º 249 da Zona 11 – código de instalação 11.0249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539475" y="3928265"/>
            <a:ext cx="1036935" cy="346226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Oval 14"/>
          <p:cNvSpPr/>
          <p:nvPr/>
        </p:nvSpPr>
        <p:spPr>
          <a:xfrm>
            <a:off x="4533595" y="2173849"/>
            <a:ext cx="998530" cy="5000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8" name="Conexão reta unidirecional 17"/>
          <p:cNvCxnSpPr>
            <a:stCxn id="15" idx="2"/>
          </p:cNvCxnSpPr>
          <p:nvPr/>
        </p:nvCxnSpPr>
        <p:spPr>
          <a:xfrm flipH="1">
            <a:off x="1576410" y="2423880"/>
            <a:ext cx="2957185" cy="1504385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2022261" y="6062417"/>
            <a:ext cx="5530320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/>
              <a:t>Nó 56, com válvula de corte da árvore de ramais</a:t>
            </a:r>
          </a:p>
        </p:txBody>
      </p:sp>
      <p:cxnSp>
        <p:nvCxnSpPr>
          <p:cNvPr id="21" name="Conexão reta 20"/>
          <p:cNvCxnSpPr/>
          <p:nvPr/>
        </p:nvCxnSpPr>
        <p:spPr>
          <a:xfrm flipV="1">
            <a:off x="5839365" y="5157225"/>
            <a:ext cx="0" cy="87424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684787" y="4811580"/>
            <a:ext cx="308198" cy="345645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742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  <p:bldP spid="19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55" y="6313097"/>
            <a:ext cx="352964" cy="4191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38819" y="1227219"/>
            <a:ext cx="8097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4. Execução do </a:t>
            </a:r>
            <a:r>
              <a:rPr lang="pt-PT" sz="2400" dirty="0" err="1"/>
              <a:t>Projecto</a:t>
            </a:r>
            <a:endParaRPr lang="pt-PT" sz="2400" dirty="0"/>
          </a:p>
          <a:p>
            <a:pPr algn="just"/>
            <a:r>
              <a:rPr lang="pt-PT" sz="2400" dirty="0"/>
              <a:t>4.1. Rede de PERIURBANA trabalhada no </a:t>
            </a:r>
            <a:r>
              <a:rPr lang="pt-PT" sz="2400" dirty="0" err="1"/>
              <a:t>Projecto</a:t>
            </a:r>
            <a:r>
              <a:rPr lang="pt-PT" sz="800" dirty="0"/>
              <a:t> (continuação)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38820" y="2430470"/>
            <a:ext cx="463968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Cada cliente é abordado comercialmente e, caso concorde, é realizado um contrato provisório de abastecimento de água.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Passa a ser tratado como cliente e </a:t>
            </a:r>
            <a:r>
              <a:rPr lang="pt-PT" dirty="0" err="1"/>
              <a:t>facturado</a:t>
            </a:r>
            <a:r>
              <a:rPr lang="pt-PT" dirty="0"/>
              <a:t> mensalmente.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Procede-se à abertura do abastecimento domiciliário.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Torna-se cliente definitivo quando proceder ao pagamento do contrato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919" y="2179377"/>
            <a:ext cx="2492771" cy="453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8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55" y="6313097"/>
            <a:ext cx="352964" cy="4191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989" y="2228109"/>
            <a:ext cx="7921035" cy="429453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38819" y="1227219"/>
            <a:ext cx="80972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4. Execução do </a:t>
            </a:r>
            <a:r>
              <a:rPr lang="pt-PT" sz="2400" dirty="0" err="1"/>
              <a:t>Projecto</a:t>
            </a:r>
            <a:endParaRPr lang="pt-PT" sz="2400" dirty="0"/>
          </a:p>
          <a:p>
            <a:pPr algn="just"/>
            <a:r>
              <a:rPr lang="pt-PT" sz="2400" dirty="0"/>
              <a:t>4.2. </a:t>
            </a:r>
            <a:r>
              <a:rPr lang="pt-PT" sz="2400" b="1" dirty="0"/>
              <a:t>Numeração e georreferenciação das instalações</a:t>
            </a:r>
            <a:endParaRPr lang="pt-PT" sz="2400" dirty="0"/>
          </a:p>
          <a:p>
            <a:pPr algn="just"/>
            <a:endParaRPr lang="pt-PT" sz="2400" dirty="0"/>
          </a:p>
          <a:p>
            <a:pPr algn="just"/>
            <a:r>
              <a:rPr lang="pt-PT" sz="2400" dirty="0"/>
              <a:t>Visão Geral da </a:t>
            </a:r>
          </a:p>
          <a:p>
            <a:pPr algn="just"/>
            <a:r>
              <a:rPr lang="pt-PT" sz="2400" dirty="0"/>
              <a:t>Rede de AA</a:t>
            </a:r>
          </a:p>
          <a:p>
            <a:pPr algn="just"/>
            <a:r>
              <a:rPr lang="pt-PT" sz="2400" dirty="0"/>
              <a:t>Z. Urbana</a:t>
            </a:r>
          </a:p>
          <a:p>
            <a:pPr algn="just"/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1459585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19" y="2188374"/>
            <a:ext cx="7757811" cy="4180041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55" y="6313097"/>
            <a:ext cx="352964" cy="4191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38819" y="1227219"/>
            <a:ext cx="80972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4. Execução do </a:t>
            </a:r>
            <a:r>
              <a:rPr lang="pt-PT" sz="2400" dirty="0" err="1"/>
              <a:t>Projecto</a:t>
            </a:r>
            <a:endParaRPr lang="pt-PT" sz="2400" dirty="0"/>
          </a:p>
          <a:p>
            <a:pPr algn="just">
              <a:spcBef>
                <a:spcPts val="0"/>
              </a:spcBef>
            </a:pPr>
            <a:r>
              <a:rPr lang="pt-PT" sz="2400" dirty="0"/>
              <a:t>4.2.1. Pontos de Entrega de Água COM Identificação Prévia, i.e., </a:t>
            </a:r>
          </a:p>
          <a:p>
            <a:pPr algn="just">
              <a:spcBef>
                <a:spcPts val="0"/>
              </a:spcBef>
            </a:pPr>
            <a:r>
              <a:rPr lang="pt-PT" sz="2400" dirty="0"/>
              <a:t>previamente</a:t>
            </a:r>
          </a:p>
          <a:p>
            <a:pPr algn="just">
              <a:spcBef>
                <a:spcPts val="0"/>
              </a:spcBef>
            </a:pPr>
            <a:r>
              <a:rPr lang="pt-PT" sz="2400" b="1" dirty="0">
                <a:solidFill>
                  <a:srgbClr val="00B0F0"/>
                </a:solidFill>
              </a:rPr>
              <a:t>Cadastrados</a:t>
            </a:r>
          </a:p>
          <a:p>
            <a:pPr algn="just"/>
            <a:r>
              <a:rPr lang="pt-PT" sz="800" dirty="0"/>
              <a:t>(continua)</a:t>
            </a:r>
          </a:p>
        </p:txBody>
      </p:sp>
    </p:spTree>
    <p:extLst>
      <p:ext uri="{BB962C8B-B14F-4D97-AF65-F5344CB8AC3E}">
        <p14:creationId xmlns:p14="http://schemas.microsoft.com/office/powerpoint/2010/main" val="2043708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55" y="6313097"/>
            <a:ext cx="352964" cy="4191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38819" y="1227219"/>
            <a:ext cx="80972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4. Execução do </a:t>
            </a:r>
            <a:r>
              <a:rPr lang="pt-PT" sz="2400" dirty="0" err="1"/>
              <a:t>Projecto</a:t>
            </a:r>
            <a:endParaRPr lang="pt-PT" sz="2400" dirty="0"/>
          </a:p>
          <a:p>
            <a:pPr algn="just">
              <a:spcBef>
                <a:spcPts val="0"/>
              </a:spcBef>
            </a:pPr>
            <a:r>
              <a:rPr lang="pt-PT" sz="2400" dirty="0"/>
              <a:t>4.2.1. Pontos de Entrega de Água COM Identificação Prévia, i.e., previamente </a:t>
            </a:r>
            <a:r>
              <a:rPr lang="pt-PT" sz="2400" b="1" dirty="0">
                <a:solidFill>
                  <a:srgbClr val="00B0F0"/>
                </a:solidFill>
              </a:rPr>
              <a:t>Cadastrados </a:t>
            </a:r>
            <a:r>
              <a:rPr lang="pt-PT" sz="800" b="1" dirty="0"/>
              <a:t>(Continuação)</a:t>
            </a:r>
          </a:p>
          <a:p>
            <a:pPr algn="just"/>
            <a:endParaRPr lang="pt-PT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170" y="2375854"/>
            <a:ext cx="7354542" cy="401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0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sp>
        <p:nvSpPr>
          <p:cNvPr id="6" name="CaixaDeTexto 5"/>
          <p:cNvSpPr txBox="1"/>
          <p:nvPr/>
        </p:nvSpPr>
        <p:spPr>
          <a:xfrm>
            <a:off x="887043" y="2276850"/>
            <a:ext cx="77578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pt-PT" sz="2400" dirty="0"/>
              <a:t>Introdução</a:t>
            </a:r>
          </a:p>
          <a:p>
            <a:pPr marL="342900" indent="-342900" algn="just">
              <a:buAutoNum type="arabicPeriod"/>
            </a:pPr>
            <a:r>
              <a:rPr lang="pt-PT" sz="2400" dirty="0"/>
              <a:t>Definição de </a:t>
            </a:r>
            <a:r>
              <a:rPr lang="pt-PT" sz="2400" dirty="0" err="1"/>
              <a:t>Objectivos</a:t>
            </a:r>
            <a:endParaRPr lang="pt-PT" sz="2400" dirty="0"/>
          </a:p>
          <a:p>
            <a:pPr marL="342900" indent="-342900" algn="just">
              <a:buAutoNum type="arabicPeriod"/>
            </a:pPr>
            <a:r>
              <a:rPr lang="pt-PT" sz="2400" dirty="0"/>
              <a:t>Proposta de Execução</a:t>
            </a:r>
          </a:p>
          <a:p>
            <a:pPr marL="342900" indent="-342900" algn="just">
              <a:buAutoNum type="arabicPeriod"/>
            </a:pPr>
            <a:r>
              <a:rPr lang="pt-PT" sz="2400" dirty="0"/>
              <a:t>Execução do </a:t>
            </a:r>
            <a:r>
              <a:rPr lang="pt-PT" sz="2400" dirty="0" err="1"/>
              <a:t>Projecto</a:t>
            </a:r>
            <a:endParaRPr lang="pt-PT" sz="2400" dirty="0"/>
          </a:p>
          <a:p>
            <a:pPr marL="342900" indent="-342900" algn="just">
              <a:buFontTx/>
              <a:buAutoNum type="arabicPeriod"/>
            </a:pPr>
            <a:r>
              <a:rPr lang="pt-PT" sz="2400" dirty="0"/>
              <a:t>Resultados / Indicadores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93" y="6313097"/>
            <a:ext cx="4762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77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815" y="2357052"/>
            <a:ext cx="6083309" cy="4365056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20</a:t>
            </a:fld>
            <a:endParaRPr lang="fr-F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55" y="6313097"/>
            <a:ext cx="352964" cy="4191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38819" y="1227219"/>
            <a:ext cx="809720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4. Execução do </a:t>
            </a:r>
            <a:r>
              <a:rPr lang="pt-PT" sz="2400" dirty="0" err="1"/>
              <a:t>Projecto</a:t>
            </a:r>
            <a:endParaRPr lang="pt-PT" sz="2400" dirty="0"/>
          </a:p>
          <a:p>
            <a:pPr algn="just">
              <a:spcBef>
                <a:spcPts val="0"/>
              </a:spcBef>
            </a:pPr>
            <a:r>
              <a:rPr lang="pt-PT" sz="2400" dirty="0"/>
              <a:t>4.2.2. Pontos de Entrega de Água SEM Identificação Prévia, i.e., não haviam sido inicialmente </a:t>
            </a:r>
            <a:r>
              <a:rPr lang="pt-PT" sz="2400" b="1" dirty="0">
                <a:solidFill>
                  <a:srgbClr val="00B0F0"/>
                </a:solidFill>
              </a:rPr>
              <a:t>Cadastrados </a:t>
            </a:r>
            <a:r>
              <a:rPr lang="pt-PT" sz="800" b="1" dirty="0"/>
              <a:t>(continua)</a:t>
            </a:r>
          </a:p>
          <a:p>
            <a:pPr algn="just"/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3377122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55" y="6313097"/>
            <a:ext cx="352964" cy="4191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38819" y="1227219"/>
            <a:ext cx="809720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4. Execução do </a:t>
            </a:r>
            <a:r>
              <a:rPr lang="pt-PT" sz="2400" dirty="0" err="1"/>
              <a:t>Projecto</a:t>
            </a:r>
            <a:endParaRPr lang="pt-PT" sz="2400" dirty="0"/>
          </a:p>
          <a:p>
            <a:pPr algn="just">
              <a:spcBef>
                <a:spcPts val="0"/>
              </a:spcBef>
            </a:pPr>
            <a:r>
              <a:rPr lang="pt-PT" sz="2400" dirty="0"/>
              <a:t>4.2.2. Pontos de Entrega de Água SEM Identificação Prévia, i.e., não haviam sido inicialmente </a:t>
            </a:r>
            <a:r>
              <a:rPr lang="pt-PT" sz="2400" b="1" dirty="0">
                <a:solidFill>
                  <a:srgbClr val="00B0F0"/>
                </a:solidFill>
              </a:rPr>
              <a:t>Cadastrados </a:t>
            </a:r>
            <a:r>
              <a:rPr lang="pt-PT" sz="800" b="1" dirty="0"/>
              <a:t>(continuação)</a:t>
            </a:r>
          </a:p>
          <a:p>
            <a:pPr algn="just"/>
            <a:endParaRPr lang="pt-PT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740" y="2507279"/>
            <a:ext cx="7418684" cy="400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91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955" y="2428458"/>
            <a:ext cx="5309290" cy="4304830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55" y="6313097"/>
            <a:ext cx="352964" cy="4191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38819" y="1227219"/>
            <a:ext cx="80972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4. Execução do </a:t>
            </a:r>
            <a:r>
              <a:rPr lang="pt-PT" sz="2400" dirty="0" err="1"/>
              <a:t>Projecto</a:t>
            </a:r>
            <a:endParaRPr lang="pt-PT" sz="2400" dirty="0"/>
          </a:p>
          <a:p>
            <a:pPr algn="just">
              <a:spcBef>
                <a:spcPts val="0"/>
              </a:spcBef>
            </a:pPr>
            <a:r>
              <a:rPr lang="pt-PT" sz="2400" dirty="0"/>
              <a:t>4.2.3. Potenciais Pontos de Entrega de Água, i.e., instalações que não possuem ramal domiciliário instalado </a:t>
            </a:r>
            <a:r>
              <a:rPr lang="pt-PT" sz="800" dirty="0"/>
              <a:t>(continua)</a:t>
            </a:r>
          </a:p>
        </p:txBody>
      </p:sp>
    </p:spTree>
    <p:extLst>
      <p:ext uri="{BB962C8B-B14F-4D97-AF65-F5344CB8AC3E}">
        <p14:creationId xmlns:p14="http://schemas.microsoft.com/office/powerpoint/2010/main" val="3935839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55" y="6313097"/>
            <a:ext cx="352964" cy="4191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38819" y="1227219"/>
            <a:ext cx="80972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4. Execução do </a:t>
            </a:r>
            <a:r>
              <a:rPr lang="pt-PT" sz="2400" dirty="0" err="1"/>
              <a:t>Projecto</a:t>
            </a:r>
            <a:endParaRPr lang="pt-PT" sz="2400" dirty="0"/>
          </a:p>
          <a:p>
            <a:pPr algn="just">
              <a:spcBef>
                <a:spcPts val="0"/>
              </a:spcBef>
            </a:pPr>
            <a:r>
              <a:rPr lang="pt-PT" sz="2400" dirty="0"/>
              <a:t>4.2.3. Potenciais Pontos de Entrega de Água, i.e., instalações que não possuem ramal domiciliário instalado </a:t>
            </a:r>
            <a:r>
              <a:rPr lang="pt-PT" sz="800" dirty="0"/>
              <a:t>(continuação)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170" y="2550658"/>
            <a:ext cx="7362451" cy="397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42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24</a:t>
            </a:fld>
            <a:endParaRPr lang="fr-F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55" y="6313097"/>
            <a:ext cx="352964" cy="4191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38819" y="1227219"/>
            <a:ext cx="8097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4. Execução do </a:t>
            </a:r>
            <a:r>
              <a:rPr lang="pt-PT" sz="2400" dirty="0" err="1"/>
              <a:t>Projecto</a:t>
            </a:r>
            <a:endParaRPr lang="pt-PT" sz="2400" dirty="0"/>
          </a:p>
          <a:p>
            <a:pPr algn="just">
              <a:spcBef>
                <a:spcPts val="0"/>
              </a:spcBef>
            </a:pPr>
            <a:r>
              <a:rPr lang="pt-PT" sz="2400" dirty="0"/>
              <a:t>4.2.4. Todos Pontos de Entrega de Água </a:t>
            </a:r>
            <a:r>
              <a:rPr lang="pt-PT" sz="800" dirty="0"/>
              <a:t>(continua)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875" y="2004898"/>
            <a:ext cx="5797285" cy="478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04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55" y="6313097"/>
            <a:ext cx="352964" cy="4191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38819" y="1227219"/>
            <a:ext cx="8097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4. Execução do </a:t>
            </a:r>
            <a:r>
              <a:rPr lang="pt-PT" sz="2400" dirty="0" err="1"/>
              <a:t>Projecto</a:t>
            </a:r>
            <a:endParaRPr lang="pt-PT" sz="2400" dirty="0"/>
          </a:p>
          <a:p>
            <a:pPr algn="just">
              <a:spcBef>
                <a:spcPts val="0"/>
              </a:spcBef>
            </a:pPr>
            <a:r>
              <a:rPr lang="pt-PT" sz="2400" dirty="0"/>
              <a:t>4.2.4. Todos Pontos de Entrega de Água </a:t>
            </a:r>
            <a:r>
              <a:rPr lang="pt-PT" sz="800" dirty="0"/>
              <a:t>(continuação)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04" y="2111663"/>
            <a:ext cx="8088065" cy="441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90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55" y="2798226"/>
            <a:ext cx="8620067" cy="2743049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38820" y="1470345"/>
            <a:ext cx="77578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5. Resultados / Indicadores</a:t>
            </a:r>
          </a:p>
          <a:p>
            <a:pPr algn="just"/>
            <a:endParaRPr lang="pt-PT" sz="24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93" y="6313097"/>
            <a:ext cx="476250" cy="4191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684275" y="2793249"/>
            <a:ext cx="1172405" cy="921720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tângulo 9"/>
          <p:cNvSpPr/>
          <p:nvPr/>
        </p:nvSpPr>
        <p:spPr>
          <a:xfrm>
            <a:off x="6684275" y="3714969"/>
            <a:ext cx="1172405" cy="712561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tângulo 11"/>
          <p:cNvSpPr/>
          <p:nvPr/>
        </p:nvSpPr>
        <p:spPr>
          <a:xfrm>
            <a:off x="6684275" y="4329449"/>
            <a:ext cx="1172405" cy="712561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 12"/>
          <p:cNvSpPr/>
          <p:nvPr/>
        </p:nvSpPr>
        <p:spPr>
          <a:xfrm>
            <a:off x="6684275" y="4943929"/>
            <a:ext cx="1172405" cy="712561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 13"/>
          <p:cNvSpPr/>
          <p:nvPr/>
        </p:nvSpPr>
        <p:spPr>
          <a:xfrm>
            <a:off x="7892980" y="2793249"/>
            <a:ext cx="1172405" cy="921720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 14"/>
          <p:cNvSpPr/>
          <p:nvPr/>
        </p:nvSpPr>
        <p:spPr>
          <a:xfrm>
            <a:off x="7892980" y="3714969"/>
            <a:ext cx="1172405" cy="712561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15"/>
          <p:cNvSpPr/>
          <p:nvPr/>
        </p:nvSpPr>
        <p:spPr>
          <a:xfrm>
            <a:off x="7892980" y="4329449"/>
            <a:ext cx="1172405" cy="712561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 16"/>
          <p:cNvSpPr/>
          <p:nvPr/>
        </p:nvSpPr>
        <p:spPr>
          <a:xfrm>
            <a:off x="7892980" y="4943929"/>
            <a:ext cx="1172405" cy="712561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521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27</a:t>
            </a:fld>
            <a:endParaRPr lang="fr-F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38820" y="1470345"/>
            <a:ext cx="7757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5. Resultados / Indicadores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93" y="6313097"/>
            <a:ext cx="476250" cy="4191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64" y="2065574"/>
            <a:ext cx="8126672" cy="3432345"/>
          </a:xfrm>
          <a:prstGeom prst="rect">
            <a:avLst/>
          </a:prstGeom>
        </p:spPr>
      </p:pic>
      <p:cxnSp>
        <p:nvCxnSpPr>
          <p:cNvPr id="19" name="Conexão reta 18"/>
          <p:cNvCxnSpPr/>
          <p:nvPr/>
        </p:nvCxnSpPr>
        <p:spPr>
          <a:xfrm flipV="1">
            <a:off x="5148075" y="2823812"/>
            <a:ext cx="3763120" cy="267410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/>
          <p:cNvCxnSpPr/>
          <p:nvPr/>
        </p:nvCxnSpPr>
        <p:spPr>
          <a:xfrm flipV="1">
            <a:off x="6042869" y="2392066"/>
            <a:ext cx="2868326" cy="3105854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ta 34"/>
          <p:cNvCxnSpPr/>
          <p:nvPr/>
        </p:nvCxnSpPr>
        <p:spPr>
          <a:xfrm flipV="1">
            <a:off x="7068040" y="1316520"/>
            <a:ext cx="1881560" cy="4181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xão reta 37"/>
          <p:cNvCxnSpPr/>
          <p:nvPr/>
        </p:nvCxnSpPr>
        <p:spPr>
          <a:xfrm flipV="1">
            <a:off x="887043" y="3926095"/>
            <a:ext cx="8062557" cy="808675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xão reta 41"/>
          <p:cNvCxnSpPr/>
          <p:nvPr/>
        </p:nvCxnSpPr>
        <p:spPr>
          <a:xfrm flipV="1">
            <a:off x="1269170" y="6040540"/>
            <a:ext cx="641691" cy="1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xão reta 43"/>
          <p:cNvCxnSpPr/>
          <p:nvPr/>
        </p:nvCxnSpPr>
        <p:spPr>
          <a:xfrm flipV="1">
            <a:off x="3187151" y="6040540"/>
            <a:ext cx="819968" cy="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exão reta 45"/>
          <p:cNvCxnSpPr/>
          <p:nvPr/>
        </p:nvCxnSpPr>
        <p:spPr>
          <a:xfrm>
            <a:off x="5222616" y="6053218"/>
            <a:ext cx="820253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xão reta 47"/>
          <p:cNvCxnSpPr/>
          <p:nvPr/>
        </p:nvCxnSpPr>
        <p:spPr>
          <a:xfrm>
            <a:off x="7065095" y="6053218"/>
            <a:ext cx="7713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6" name="CaixaDeTexto 1035"/>
          <p:cNvSpPr txBox="1"/>
          <p:nvPr/>
        </p:nvSpPr>
        <p:spPr>
          <a:xfrm>
            <a:off x="501070" y="5497920"/>
            <a:ext cx="3964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200" dirty="0"/>
              <a:t>Pendente crescimento de clientes 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486135" y="6126517"/>
            <a:ext cx="2396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200" dirty="0"/>
              <a:t>Antes </a:t>
            </a:r>
            <a:r>
              <a:rPr lang="pt-PT" sz="1200" dirty="0" err="1"/>
              <a:t>proj</a:t>
            </a:r>
            <a:r>
              <a:rPr lang="pt-PT" sz="1200" dirty="0"/>
              <a:t>. contratualização 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2551549" y="6117350"/>
            <a:ext cx="2020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200" dirty="0"/>
              <a:t>Mês 1 e 2  </a:t>
            </a:r>
            <a:r>
              <a:rPr lang="pt-PT" sz="1200" dirty="0" err="1"/>
              <a:t>proj</a:t>
            </a:r>
            <a:r>
              <a:rPr lang="pt-PT" sz="1200" dirty="0"/>
              <a:t>. contratual. 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4687216" y="6117350"/>
            <a:ext cx="1843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200" dirty="0"/>
              <a:t>Mês 3 </a:t>
            </a:r>
            <a:r>
              <a:rPr lang="pt-PT" sz="1200" dirty="0" err="1"/>
              <a:t>proj</a:t>
            </a:r>
            <a:r>
              <a:rPr lang="pt-PT" sz="1200" dirty="0"/>
              <a:t>. contratual. 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6722680" y="6117350"/>
            <a:ext cx="1843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200" dirty="0"/>
              <a:t>Mês 4 </a:t>
            </a:r>
            <a:r>
              <a:rPr lang="pt-PT" sz="1200" dirty="0" err="1"/>
              <a:t>proj</a:t>
            </a:r>
            <a:r>
              <a:rPr lang="pt-PT" sz="1200" dirty="0"/>
              <a:t>. contratual. </a:t>
            </a:r>
          </a:p>
        </p:txBody>
      </p:sp>
      <p:sp>
        <p:nvSpPr>
          <p:cNvPr id="1039" name="CaixaDeTexto 1038"/>
          <p:cNvSpPr txBox="1"/>
          <p:nvPr/>
        </p:nvSpPr>
        <p:spPr>
          <a:xfrm>
            <a:off x="6494063" y="1379108"/>
            <a:ext cx="2135423" cy="52322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PT" sz="1400" dirty="0"/>
              <a:t>Estado de maturidade das equipas do </a:t>
            </a:r>
            <a:r>
              <a:rPr lang="pt-PT" sz="1400" dirty="0" err="1"/>
              <a:t>projecto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201977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" grpId="0"/>
      <p:bldP spid="51" grpId="0"/>
      <p:bldP spid="52" grpId="0"/>
      <p:bldP spid="53" grpId="0"/>
      <p:bldP spid="54" grpId="0"/>
      <p:bldP spid="10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38820" y="1470345"/>
            <a:ext cx="7757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5. Resultados / Indicadores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93" y="6313097"/>
            <a:ext cx="476250" cy="4191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00" y="1969610"/>
            <a:ext cx="8747999" cy="447910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075675" y="2727848"/>
            <a:ext cx="4762220" cy="1477328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/>
              <a:t>No período do </a:t>
            </a:r>
            <a:r>
              <a:rPr lang="pt-PT" dirty="0" err="1"/>
              <a:t>projecto</a:t>
            </a:r>
            <a:r>
              <a:rPr lang="pt-PT" dirty="0"/>
              <a:t>, verificou-se o crescimento da receitas em 6 vezes, devido:</a:t>
            </a:r>
          </a:p>
          <a:p>
            <a:pPr marL="342900" indent="-342900" algn="l">
              <a:buAutoNum type="arabicPeriod"/>
            </a:pPr>
            <a:r>
              <a:rPr lang="pt-PT" dirty="0"/>
              <a:t>Crescimento de clientes;</a:t>
            </a:r>
          </a:p>
          <a:p>
            <a:pPr marL="342900" indent="-342900" algn="l">
              <a:buAutoNum type="arabicPeriod"/>
            </a:pPr>
            <a:r>
              <a:rPr lang="pt-PT" dirty="0" err="1"/>
              <a:t>Actualização</a:t>
            </a:r>
            <a:r>
              <a:rPr lang="pt-PT" dirty="0"/>
              <a:t> do tarifário (Julho/18)</a:t>
            </a:r>
          </a:p>
        </p:txBody>
      </p:sp>
    </p:spTree>
    <p:extLst>
      <p:ext uri="{BB962C8B-B14F-4D97-AF65-F5344CB8AC3E}">
        <p14:creationId xmlns:p14="http://schemas.microsoft.com/office/powerpoint/2010/main" val="181752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29</a:t>
            </a:fld>
            <a:endParaRPr lang="fr-F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38820" y="1470345"/>
            <a:ext cx="4437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6. Novo Plano tarifário de Água Potável (nota adicional)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93" y="6313097"/>
            <a:ext cx="476250" cy="4191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740366" y="2935521"/>
            <a:ext cx="443628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A EASCN implementou o novo Plano Tarifário de Água Potável a partir dos serviços prestados em Julho/18 (</a:t>
            </a:r>
            <a:r>
              <a:rPr lang="pt-PT" dirty="0" err="1"/>
              <a:t>Facturas</a:t>
            </a:r>
            <a:r>
              <a:rPr lang="pt-PT" dirty="0"/>
              <a:t> distribuídas em Agosto/18).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dirty="0"/>
              <a:t>Verificou-se o acréscimo de 78% na tarifa média de água vendida</a:t>
            </a:r>
          </a:p>
        </p:txBody>
      </p:sp>
      <p:pic>
        <p:nvPicPr>
          <p:cNvPr id="2050" name="Imagem 3" descr="image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47" y="1179329"/>
            <a:ext cx="3772953" cy="5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29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38820" y="1470345"/>
            <a:ext cx="77578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pt-PT" sz="2400" dirty="0"/>
              <a:t>Introdução</a:t>
            </a:r>
          </a:p>
          <a:p>
            <a:pPr algn="just"/>
            <a:r>
              <a:rPr lang="pt-PT" sz="2400" dirty="0"/>
              <a:t>1.1. A cidade de Ndalatando beneficiou da construção de uma nova rede de distribuição de água com 20,5 km na zona Periurbana</a:t>
            </a:r>
          </a:p>
          <a:p>
            <a:pPr algn="just"/>
            <a:endParaRPr lang="pt-PT" sz="2400" dirty="0"/>
          </a:p>
          <a:p>
            <a:pPr algn="just">
              <a:spcBef>
                <a:spcPts val="0"/>
              </a:spcBef>
            </a:pPr>
            <a:r>
              <a:rPr lang="pt-PT" sz="2400" dirty="0"/>
              <a:t>1.2. Foram construídos</a:t>
            </a:r>
          </a:p>
          <a:p>
            <a:pPr algn="just">
              <a:spcBef>
                <a:spcPts val="0"/>
              </a:spcBef>
            </a:pPr>
            <a:r>
              <a:rPr lang="pt-PT" sz="2400" dirty="0"/>
              <a:t>6.500 novas ligações </a:t>
            </a:r>
          </a:p>
          <a:p>
            <a:pPr algn="just">
              <a:spcBef>
                <a:spcPts val="0"/>
              </a:spcBef>
            </a:pPr>
            <a:r>
              <a:rPr lang="pt-PT" sz="2400" dirty="0"/>
              <a:t>domiciliárias, distribuídas </a:t>
            </a:r>
          </a:p>
          <a:p>
            <a:pPr algn="just">
              <a:spcBef>
                <a:spcPts val="0"/>
              </a:spcBef>
            </a:pPr>
            <a:r>
              <a:rPr lang="pt-PT" sz="2400" dirty="0"/>
              <a:t>por 9 zonas geográficas</a:t>
            </a:r>
          </a:p>
          <a:p>
            <a:pPr algn="just">
              <a:spcBef>
                <a:spcPts val="0"/>
              </a:spcBef>
            </a:pPr>
            <a:r>
              <a:rPr lang="pt-PT" sz="2400" dirty="0"/>
              <a:t>(Zonas 11, 12, 13, 14, 16, 18,</a:t>
            </a:r>
          </a:p>
          <a:p>
            <a:pPr algn="just">
              <a:spcBef>
                <a:spcPts val="0"/>
              </a:spcBef>
            </a:pPr>
            <a:r>
              <a:rPr lang="pt-PT" sz="2400" dirty="0"/>
              <a:t>20, 21, 22)</a:t>
            </a:r>
          </a:p>
          <a:p>
            <a:pPr algn="just"/>
            <a:endParaRPr lang="pt-PT" sz="24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93" y="6313097"/>
            <a:ext cx="476250" cy="419100"/>
          </a:xfrm>
          <a:prstGeom prst="rect">
            <a:avLst/>
          </a:prstGeom>
        </p:spPr>
      </p:pic>
      <p:pic>
        <p:nvPicPr>
          <p:cNvPr id="10" name="Espaço Reservado para Imagem 5"/>
          <p:cNvPicPr>
            <a:picLocks noChangeAspect="1"/>
          </p:cNvPicPr>
          <p:nvPr/>
        </p:nvPicPr>
        <p:blipFill>
          <a:blip r:embed="rId4"/>
          <a:srcRect l="18695" r="18695"/>
          <a:stretch>
            <a:fillRect/>
          </a:stretch>
        </p:blipFill>
        <p:spPr bwMode="auto">
          <a:xfrm>
            <a:off x="5198718" y="2842445"/>
            <a:ext cx="3224783" cy="326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3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Espace réservé du numéro de diapositive 3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Courier New" pitchFamily="49" charset="0"/>
              <a:buChar char="o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20000"/>
              </a:buClr>
              <a:buSzPct val="60000"/>
              <a:buFont typeface="Courier New" pitchFamily="49" charset="0"/>
              <a:buChar char="o"/>
              <a:defRPr sz="1600" i="1">
                <a:solidFill>
                  <a:srgbClr val="E2001A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F20000"/>
              </a:buClr>
              <a:buSzPct val="50000"/>
              <a:buFont typeface="Courier New" pitchFamily="49" charset="0"/>
              <a:buChar char="o"/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fld id="{06242C0B-BEF7-48CB-88DA-B7432C4C7AF2}" type="slidenum">
              <a:rPr lang="fr-FR" altLang="en-US" smtClean="0">
                <a:solidFill>
                  <a:schemeClr val="bg1"/>
                </a:solidFill>
                <a:cs typeface="Arial" charset="0"/>
              </a:rPr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t>30</a:t>
            </a:fld>
            <a:endParaRPr lang="fr-FR" altLang="en-US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50" y="1568412"/>
            <a:ext cx="2653655" cy="220623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29" y="202981"/>
            <a:ext cx="4493385" cy="136543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214" y="202980"/>
            <a:ext cx="4262956" cy="136542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20657" y="3928265"/>
            <a:ext cx="64520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Edifício situado entre as ruas do </a:t>
            </a:r>
            <a:r>
              <a:rPr lang="pt-PT" sz="11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Golungo</a:t>
            </a:r>
            <a:r>
              <a:rPr lang="pt-PT" sz="1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Alto nº230 e a do </a:t>
            </a:r>
            <a:r>
              <a:rPr lang="pt-PT" sz="11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Quibaxe</a:t>
            </a:r>
            <a:r>
              <a:rPr lang="pt-PT" sz="1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nº379, r/c Direito – N´Dalatando</a:t>
            </a:r>
          </a:p>
          <a:p>
            <a:r>
              <a:rPr lang="pt-PT" sz="5400" b="1">
                <a:solidFill>
                  <a:schemeClr val="bg1"/>
                </a:solidFill>
              </a:rPr>
              <a:t>MUITO </a:t>
            </a:r>
            <a:r>
              <a:rPr lang="pt-PT" sz="5400" b="1" dirty="0">
                <a:solidFill>
                  <a:schemeClr val="bg1"/>
                </a:solidFill>
              </a:rPr>
              <a:t>OBRIGADO</a:t>
            </a:r>
          </a:p>
        </p:txBody>
      </p:sp>
    </p:spTree>
    <p:extLst>
      <p:ext uri="{BB962C8B-B14F-4D97-AF65-F5344CB8AC3E}">
        <p14:creationId xmlns:p14="http://schemas.microsoft.com/office/powerpoint/2010/main" val="1855676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38820" y="1470345"/>
            <a:ext cx="775781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pt-PT" sz="2400" dirty="0"/>
              <a:t>Introdução</a:t>
            </a:r>
          </a:p>
          <a:p>
            <a:pPr algn="just"/>
            <a:r>
              <a:rPr lang="pt-PT" sz="2400" dirty="0"/>
              <a:t>1.3. Verificava-se a necessidade de validação do levantamento cadastral inicial da zona urbana (Fase 1) e inserção das instalações cadastradas no Sistema de Georreferenciação (QGIS)</a:t>
            </a:r>
          </a:p>
          <a:p>
            <a:pPr algn="just"/>
            <a:endParaRPr lang="pt-PT" sz="2400" dirty="0"/>
          </a:p>
          <a:p>
            <a:pPr algn="just"/>
            <a:endParaRPr lang="pt-PT" sz="24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93" y="6313097"/>
            <a:ext cx="476250" cy="419100"/>
          </a:xfrm>
          <a:prstGeom prst="rect">
            <a:avLst/>
          </a:prstGeom>
        </p:spPr>
      </p:pic>
      <p:pic>
        <p:nvPicPr>
          <p:cNvPr id="10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776" y="3651898"/>
            <a:ext cx="4120176" cy="2939589"/>
          </a:xfrm>
          <a:prstGeom prst="rect">
            <a:avLst/>
          </a:prstGeom>
        </p:spPr>
      </p:pic>
      <p:sp>
        <p:nvSpPr>
          <p:cNvPr id="11" name="Forma livre 10"/>
          <p:cNvSpPr/>
          <p:nvPr/>
        </p:nvSpPr>
        <p:spPr>
          <a:xfrm>
            <a:off x="3458310" y="4419351"/>
            <a:ext cx="1525445" cy="1538445"/>
          </a:xfrm>
          <a:custGeom>
            <a:avLst/>
            <a:gdLst>
              <a:gd name="connsiteX0" fmla="*/ 277354 w 1525445"/>
              <a:gd name="connsiteY0" fmla="*/ 1538445 h 1538445"/>
              <a:gd name="connsiteX1" fmla="*/ 281687 w 1525445"/>
              <a:gd name="connsiteY1" fmla="*/ 1443105 h 1538445"/>
              <a:gd name="connsiteX2" fmla="*/ 255685 w 1525445"/>
              <a:gd name="connsiteY2" fmla="*/ 1330430 h 1538445"/>
              <a:gd name="connsiteX3" fmla="*/ 329357 w 1525445"/>
              <a:gd name="connsiteY3" fmla="*/ 1300095 h 1538445"/>
              <a:gd name="connsiteX4" fmla="*/ 364027 w 1525445"/>
              <a:gd name="connsiteY4" fmla="*/ 1334764 h 1538445"/>
              <a:gd name="connsiteX5" fmla="*/ 424698 w 1525445"/>
              <a:gd name="connsiteY5" fmla="*/ 1330430 h 1538445"/>
              <a:gd name="connsiteX6" fmla="*/ 420364 w 1525445"/>
              <a:gd name="connsiteY6" fmla="*/ 1369433 h 1538445"/>
              <a:gd name="connsiteX7" fmla="*/ 472368 w 1525445"/>
              <a:gd name="connsiteY7" fmla="*/ 1395435 h 1538445"/>
              <a:gd name="connsiteX8" fmla="*/ 489702 w 1525445"/>
              <a:gd name="connsiteY8" fmla="*/ 1334764 h 1538445"/>
              <a:gd name="connsiteX9" fmla="*/ 455033 w 1525445"/>
              <a:gd name="connsiteY9" fmla="*/ 1100747 h 1538445"/>
              <a:gd name="connsiteX10" fmla="*/ 494036 w 1525445"/>
              <a:gd name="connsiteY10" fmla="*/ 1066077 h 1538445"/>
              <a:gd name="connsiteX11" fmla="*/ 494036 w 1525445"/>
              <a:gd name="connsiteY11" fmla="*/ 1031408 h 1538445"/>
              <a:gd name="connsiteX12" fmla="*/ 706385 w 1525445"/>
              <a:gd name="connsiteY12" fmla="*/ 927401 h 1538445"/>
              <a:gd name="connsiteX13" fmla="*/ 671716 w 1525445"/>
              <a:gd name="connsiteY13" fmla="*/ 1144083 h 1538445"/>
              <a:gd name="connsiteX14" fmla="*/ 650047 w 1525445"/>
              <a:gd name="connsiteY14" fmla="*/ 1178752 h 1538445"/>
              <a:gd name="connsiteX15" fmla="*/ 684717 w 1525445"/>
              <a:gd name="connsiteY15" fmla="*/ 1365099 h 1538445"/>
              <a:gd name="connsiteX16" fmla="*/ 810392 w 1525445"/>
              <a:gd name="connsiteY16" fmla="*/ 1317429 h 1538445"/>
              <a:gd name="connsiteX17" fmla="*/ 771390 w 1525445"/>
              <a:gd name="connsiteY17" fmla="*/ 1278426 h 1538445"/>
              <a:gd name="connsiteX18" fmla="*/ 793058 w 1525445"/>
              <a:gd name="connsiteY18" fmla="*/ 1200421 h 1538445"/>
              <a:gd name="connsiteX19" fmla="*/ 797392 w 1525445"/>
              <a:gd name="connsiteY19" fmla="*/ 1148417 h 1538445"/>
              <a:gd name="connsiteX20" fmla="*/ 823393 w 1525445"/>
              <a:gd name="connsiteY20" fmla="*/ 1144083 h 1538445"/>
              <a:gd name="connsiteX21" fmla="*/ 762722 w 1525445"/>
              <a:gd name="connsiteY21" fmla="*/ 866730 h 1538445"/>
              <a:gd name="connsiteX22" fmla="*/ 832061 w 1525445"/>
              <a:gd name="connsiteY22" fmla="*/ 884064 h 1538445"/>
              <a:gd name="connsiteX23" fmla="*/ 836394 w 1525445"/>
              <a:gd name="connsiteY23" fmla="*/ 931734 h 1538445"/>
              <a:gd name="connsiteX24" fmla="*/ 892732 w 1525445"/>
              <a:gd name="connsiteY24" fmla="*/ 1027075 h 1538445"/>
              <a:gd name="connsiteX25" fmla="*/ 793058 w 1525445"/>
              <a:gd name="connsiteY25" fmla="*/ 1278426 h 1538445"/>
              <a:gd name="connsiteX26" fmla="*/ 862396 w 1525445"/>
              <a:gd name="connsiteY26" fmla="*/ 1278426 h 1538445"/>
              <a:gd name="connsiteX27" fmla="*/ 897065 w 1525445"/>
              <a:gd name="connsiteY27" fmla="*/ 1152750 h 1538445"/>
              <a:gd name="connsiteX28" fmla="*/ 1018408 w 1525445"/>
              <a:gd name="connsiteY28" fmla="*/ 1157084 h 1538445"/>
              <a:gd name="connsiteX29" fmla="*/ 1040076 w 1525445"/>
              <a:gd name="connsiteY29" fmla="*/ 1304428 h 1538445"/>
              <a:gd name="connsiteX30" fmla="*/ 1105081 w 1525445"/>
              <a:gd name="connsiteY30" fmla="*/ 1339097 h 1538445"/>
              <a:gd name="connsiteX31" fmla="*/ 1144083 w 1525445"/>
              <a:gd name="connsiteY31" fmla="*/ 1304428 h 1538445"/>
              <a:gd name="connsiteX32" fmla="*/ 1170085 w 1525445"/>
              <a:gd name="connsiteY32" fmla="*/ 1460440 h 1538445"/>
              <a:gd name="connsiteX33" fmla="*/ 1217755 w 1525445"/>
              <a:gd name="connsiteY33" fmla="*/ 1391101 h 1538445"/>
              <a:gd name="connsiteX34" fmla="*/ 1165752 w 1525445"/>
              <a:gd name="connsiteY34" fmla="*/ 988072 h 1538445"/>
              <a:gd name="connsiteX35" fmla="*/ 1113748 w 1525445"/>
              <a:gd name="connsiteY35" fmla="*/ 983738 h 1538445"/>
              <a:gd name="connsiteX36" fmla="*/ 1105081 w 1525445"/>
              <a:gd name="connsiteY36" fmla="*/ 923067 h 1538445"/>
              <a:gd name="connsiteX37" fmla="*/ 1139750 w 1525445"/>
              <a:gd name="connsiteY37" fmla="*/ 910066 h 1538445"/>
              <a:gd name="connsiteX38" fmla="*/ 1118082 w 1525445"/>
              <a:gd name="connsiteY38" fmla="*/ 736720 h 1538445"/>
              <a:gd name="connsiteX39" fmla="*/ 1174419 w 1525445"/>
              <a:gd name="connsiteY39" fmla="*/ 715052 h 1538445"/>
              <a:gd name="connsiteX40" fmla="*/ 1135416 w 1525445"/>
              <a:gd name="connsiteY40" fmla="*/ 645714 h 1538445"/>
              <a:gd name="connsiteX41" fmla="*/ 1525445 w 1525445"/>
              <a:gd name="connsiteY41" fmla="*/ 593710 h 1538445"/>
              <a:gd name="connsiteX42" fmla="*/ 1503776 w 1525445"/>
              <a:gd name="connsiteY42" fmla="*/ 485368 h 1538445"/>
              <a:gd name="connsiteX43" fmla="*/ 1473441 w 1525445"/>
              <a:gd name="connsiteY43" fmla="*/ 489702 h 1538445"/>
              <a:gd name="connsiteX44" fmla="*/ 1460440 w 1525445"/>
              <a:gd name="connsiteY44" fmla="*/ 468034 h 1538445"/>
              <a:gd name="connsiteX45" fmla="*/ 1486442 w 1525445"/>
              <a:gd name="connsiteY45" fmla="*/ 446366 h 1538445"/>
              <a:gd name="connsiteX46" fmla="*/ 1469107 w 1525445"/>
              <a:gd name="connsiteY46" fmla="*/ 377027 h 1538445"/>
              <a:gd name="connsiteX47" fmla="*/ 1330430 w 1525445"/>
              <a:gd name="connsiteY47" fmla="*/ 394362 h 1538445"/>
              <a:gd name="connsiteX48" fmla="*/ 1356432 w 1525445"/>
              <a:gd name="connsiteY48" fmla="*/ 602377 h 1538445"/>
              <a:gd name="connsiteX49" fmla="*/ 1157084 w 1525445"/>
              <a:gd name="connsiteY49" fmla="*/ 632713 h 1538445"/>
              <a:gd name="connsiteX50" fmla="*/ 1126749 w 1525445"/>
              <a:gd name="connsiteY50" fmla="*/ 593710 h 1538445"/>
              <a:gd name="connsiteX51" fmla="*/ 1122415 w 1525445"/>
              <a:gd name="connsiteY51" fmla="*/ 515704 h 1538445"/>
              <a:gd name="connsiteX52" fmla="*/ 1144083 w 1525445"/>
              <a:gd name="connsiteY52" fmla="*/ 437698 h 1538445"/>
              <a:gd name="connsiteX53" fmla="*/ 1113748 w 1525445"/>
              <a:gd name="connsiteY53" fmla="*/ 403029 h 1538445"/>
              <a:gd name="connsiteX54" fmla="*/ 1139750 w 1525445"/>
              <a:gd name="connsiteY54" fmla="*/ 329357 h 1538445"/>
              <a:gd name="connsiteX55" fmla="*/ 1178753 w 1525445"/>
              <a:gd name="connsiteY55" fmla="*/ 303355 h 1538445"/>
              <a:gd name="connsiteX56" fmla="*/ 1209088 w 1525445"/>
              <a:gd name="connsiteY56" fmla="*/ 216682 h 1538445"/>
              <a:gd name="connsiteX57" fmla="*/ 1165752 w 1525445"/>
              <a:gd name="connsiteY57" fmla="*/ 195014 h 1538445"/>
              <a:gd name="connsiteX58" fmla="*/ 1196087 w 1525445"/>
              <a:gd name="connsiteY58" fmla="*/ 56337 h 1538445"/>
              <a:gd name="connsiteX59" fmla="*/ 1096413 w 1525445"/>
              <a:gd name="connsiteY59" fmla="*/ 0 h 1538445"/>
              <a:gd name="connsiteX60" fmla="*/ 1048743 w 1525445"/>
              <a:gd name="connsiteY60" fmla="*/ 143010 h 1538445"/>
              <a:gd name="connsiteX61" fmla="*/ 1048743 w 1525445"/>
              <a:gd name="connsiteY61" fmla="*/ 143010 h 1538445"/>
              <a:gd name="connsiteX62" fmla="*/ 1031409 w 1525445"/>
              <a:gd name="connsiteY62" fmla="*/ 273020 h 1538445"/>
              <a:gd name="connsiteX63" fmla="*/ 1014074 w 1525445"/>
              <a:gd name="connsiteY63" fmla="*/ 264352 h 1538445"/>
              <a:gd name="connsiteX64" fmla="*/ 1014074 w 1525445"/>
              <a:gd name="connsiteY64" fmla="*/ 299022 h 1538445"/>
              <a:gd name="connsiteX65" fmla="*/ 970737 w 1525445"/>
              <a:gd name="connsiteY65" fmla="*/ 307689 h 1538445"/>
              <a:gd name="connsiteX66" fmla="*/ 988072 w 1525445"/>
              <a:gd name="connsiteY66" fmla="*/ 398695 h 1538445"/>
              <a:gd name="connsiteX67" fmla="*/ 988072 w 1525445"/>
              <a:gd name="connsiteY67" fmla="*/ 494036 h 1538445"/>
              <a:gd name="connsiteX68" fmla="*/ 1031409 w 1525445"/>
              <a:gd name="connsiteY68" fmla="*/ 550373 h 1538445"/>
              <a:gd name="connsiteX69" fmla="*/ 975071 w 1525445"/>
              <a:gd name="connsiteY69" fmla="*/ 546040 h 1538445"/>
              <a:gd name="connsiteX70" fmla="*/ 931735 w 1525445"/>
              <a:gd name="connsiteY70" fmla="*/ 546040 h 1538445"/>
              <a:gd name="connsiteX71" fmla="*/ 866730 w 1525445"/>
              <a:gd name="connsiteY71" fmla="*/ 563374 h 1538445"/>
              <a:gd name="connsiteX72" fmla="*/ 819060 w 1525445"/>
              <a:gd name="connsiteY72" fmla="*/ 585042 h 1538445"/>
              <a:gd name="connsiteX73" fmla="*/ 762722 w 1525445"/>
              <a:gd name="connsiteY73" fmla="*/ 606711 h 1538445"/>
              <a:gd name="connsiteX74" fmla="*/ 754055 w 1525445"/>
              <a:gd name="connsiteY74" fmla="*/ 615378 h 1538445"/>
              <a:gd name="connsiteX75" fmla="*/ 745388 w 1525445"/>
              <a:gd name="connsiteY75" fmla="*/ 589376 h 1538445"/>
              <a:gd name="connsiteX76" fmla="*/ 801725 w 1525445"/>
              <a:gd name="connsiteY76" fmla="*/ 559041 h 1538445"/>
              <a:gd name="connsiteX77" fmla="*/ 741054 w 1525445"/>
              <a:gd name="connsiteY77" fmla="*/ 541706 h 1538445"/>
              <a:gd name="connsiteX78" fmla="*/ 745388 w 1525445"/>
              <a:gd name="connsiteY78" fmla="*/ 420364 h 1538445"/>
              <a:gd name="connsiteX79" fmla="*/ 736720 w 1525445"/>
              <a:gd name="connsiteY79" fmla="*/ 355359 h 1538445"/>
              <a:gd name="connsiteX80" fmla="*/ 637046 w 1525445"/>
              <a:gd name="connsiteY80" fmla="*/ 186347 h 1538445"/>
              <a:gd name="connsiteX81" fmla="*/ 567708 w 1525445"/>
              <a:gd name="connsiteY81" fmla="*/ 173346 h 1538445"/>
              <a:gd name="connsiteX82" fmla="*/ 533039 w 1525445"/>
              <a:gd name="connsiteY82" fmla="*/ 173346 h 1538445"/>
              <a:gd name="connsiteX83" fmla="*/ 494036 w 1525445"/>
              <a:gd name="connsiteY83" fmla="*/ 151677 h 1538445"/>
              <a:gd name="connsiteX84" fmla="*/ 442032 w 1525445"/>
              <a:gd name="connsiteY84" fmla="*/ 173346 h 1538445"/>
              <a:gd name="connsiteX85" fmla="*/ 398696 w 1525445"/>
              <a:gd name="connsiteY85" fmla="*/ 182013 h 1538445"/>
              <a:gd name="connsiteX86" fmla="*/ 381361 w 1525445"/>
              <a:gd name="connsiteY86" fmla="*/ 182013 h 1538445"/>
              <a:gd name="connsiteX87" fmla="*/ 385695 w 1525445"/>
              <a:gd name="connsiteY87" fmla="*/ 229683 h 1538445"/>
              <a:gd name="connsiteX88" fmla="*/ 398696 w 1525445"/>
              <a:gd name="connsiteY88" fmla="*/ 264352 h 1538445"/>
              <a:gd name="connsiteX89" fmla="*/ 446366 w 1525445"/>
              <a:gd name="connsiteY89" fmla="*/ 312023 h 1538445"/>
              <a:gd name="connsiteX90" fmla="*/ 502703 w 1525445"/>
              <a:gd name="connsiteY90" fmla="*/ 307689 h 1538445"/>
              <a:gd name="connsiteX91" fmla="*/ 511371 w 1525445"/>
              <a:gd name="connsiteY91" fmla="*/ 329357 h 1538445"/>
              <a:gd name="connsiteX92" fmla="*/ 485369 w 1525445"/>
              <a:gd name="connsiteY92" fmla="*/ 372694 h 1538445"/>
              <a:gd name="connsiteX93" fmla="*/ 567708 w 1525445"/>
              <a:gd name="connsiteY93" fmla="*/ 546040 h 1538445"/>
              <a:gd name="connsiteX94" fmla="*/ 589376 w 1525445"/>
              <a:gd name="connsiteY94" fmla="*/ 528705 h 1538445"/>
              <a:gd name="connsiteX95" fmla="*/ 632713 w 1525445"/>
              <a:gd name="connsiteY95" fmla="*/ 632713 h 1538445"/>
              <a:gd name="connsiteX96" fmla="*/ 403029 w 1525445"/>
              <a:gd name="connsiteY96" fmla="*/ 897065 h 1538445"/>
              <a:gd name="connsiteX97" fmla="*/ 394362 w 1525445"/>
              <a:gd name="connsiteY97" fmla="*/ 884064 h 1538445"/>
              <a:gd name="connsiteX98" fmla="*/ 273020 w 1525445"/>
              <a:gd name="connsiteY98" fmla="*/ 1018407 h 1538445"/>
              <a:gd name="connsiteX99" fmla="*/ 82339 w 1525445"/>
              <a:gd name="connsiteY99" fmla="*/ 1144083 h 1538445"/>
              <a:gd name="connsiteX100" fmla="*/ 203682 w 1525445"/>
              <a:gd name="connsiteY100" fmla="*/ 1152750 h 1538445"/>
              <a:gd name="connsiteX101" fmla="*/ 117009 w 1525445"/>
              <a:gd name="connsiteY101" fmla="*/ 1213422 h 1538445"/>
              <a:gd name="connsiteX102" fmla="*/ 60671 w 1525445"/>
              <a:gd name="connsiteY102" fmla="*/ 1256758 h 1538445"/>
              <a:gd name="connsiteX103" fmla="*/ 17335 w 1525445"/>
              <a:gd name="connsiteY103" fmla="*/ 1343431 h 1538445"/>
              <a:gd name="connsiteX104" fmla="*/ 4334 w 1525445"/>
              <a:gd name="connsiteY104" fmla="*/ 1404102 h 1538445"/>
              <a:gd name="connsiteX105" fmla="*/ 0 w 1525445"/>
              <a:gd name="connsiteY105" fmla="*/ 1460440 h 1538445"/>
              <a:gd name="connsiteX106" fmla="*/ 8667 w 1525445"/>
              <a:gd name="connsiteY106" fmla="*/ 1490775 h 1538445"/>
              <a:gd name="connsiteX107" fmla="*/ 86673 w 1525445"/>
              <a:gd name="connsiteY107" fmla="*/ 1438771 h 1538445"/>
              <a:gd name="connsiteX108" fmla="*/ 91007 w 1525445"/>
              <a:gd name="connsiteY108" fmla="*/ 1503776 h 1538445"/>
              <a:gd name="connsiteX109" fmla="*/ 277354 w 1525445"/>
              <a:gd name="connsiteY109" fmla="*/ 1538445 h 153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525445" h="1538445">
                <a:moveTo>
                  <a:pt x="277354" y="1538445"/>
                </a:moveTo>
                <a:lnTo>
                  <a:pt x="281687" y="1443105"/>
                </a:lnTo>
                <a:lnTo>
                  <a:pt x="255685" y="1330430"/>
                </a:lnTo>
                <a:lnTo>
                  <a:pt x="329357" y="1300095"/>
                </a:lnTo>
                <a:lnTo>
                  <a:pt x="364027" y="1334764"/>
                </a:lnTo>
                <a:lnTo>
                  <a:pt x="424698" y="1330430"/>
                </a:lnTo>
                <a:lnTo>
                  <a:pt x="420364" y="1369433"/>
                </a:lnTo>
                <a:lnTo>
                  <a:pt x="472368" y="1395435"/>
                </a:lnTo>
                <a:lnTo>
                  <a:pt x="489702" y="1334764"/>
                </a:lnTo>
                <a:lnTo>
                  <a:pt x="455033" y="1100747"/>
                </a:lnTo>
                <a:lnTo>
                  <a:pt x="494036" y="1066077"/>
                </a:lnTo>
                <a:lnTo>
                  <a:pt x="494036" y="1031408"/>
                </a:lnTo>
                <a:lnTo>
                  <a:pt x="706385" y="927401"/>
                </a:lnTo>
                <a:lnTo>
                  <a:pt x="671716" y="1144083"/>
                </a:lnTo>
                <a:lnTo>
                  <a:pt x="650047" y="1178752"/>
                </a:lnTo>
                <a:lnTo>
                  <a:pt x="684717" y="1365099"/>
                </a:lnTo>
                <a:lnTo>
                  <a:pt x="810392" y="1317429"/>
                </a:lnTo>
                <a:lnTo>
                  <a:pt x="771390" y="1278426"/>
                </a:lnTo>
                <a:lnTo>
                  <a:pt x="793058" y="1200421"/>
                </a:lnTo>
                <a:lnTo>
                  <a:pt x="797392" y="1148417"/>
                </a:lnTo>
                <a:lnTo>
                  <a:pt x="823393" y="1144083"/>
                </a:lnTo>
                <a:lnTo>
                  <a:pt x="762722" y="866730"/>
                </a:lnTo>
                <a:lnTo>
                  <a:pt x="832061" y="884064"/>
                </a:lnTo>
                <a:lnTo>
                  <a:pt x="836394" y="931734"/>
                </a:lnTo>
                <a:lnTo>
                  <a:pt x="892732" y="1027075"/>
                </a:lnTo>
                <a:lnTo>
                  <a:pt x="793058" y="1278426"/>
                </a:lnTo>
                <a:lnTo>
                  <a:pt x="862396" y="1278426"/>
                </a:lnTo>
                <a:lnTo>
                  <a:pt x="897065" y="1152750"/>
                </a:lnTo>
                <a:lnTo>
                  <a:pt x="1018408" y="1157084"/>
                </a:lnTo>
                <a:lnTo>
                  <a:pt x="1040076" y="1304428"/>
                </a:lnTo>
                <a:lnTo>
                  <a:pt x="1105081" y="1339097"/>
                </a:lnTo>
                <a:lnTo>
                  <a:pt x="1144083" y="1304428"/>
                </a:lnTo>
                <a:lnTo>
                  <a:pt x="1170085" y="1460440"/>
                </a:lnTo>
                <a:lnTo>
                  <a:pt x="1217755" y="1391101"/>
                </a:lnTo>
                <a:lnTo>
                  <a:pt x="1165752" y="988072"/>
                </a:lnTo>
                <a:lnTo>
                  <a:pt x="1113748" y="983738"/>
                </a:lnTo>
                <a:lnTo>
                  <a:pt x="1105081" y="923067"/>
                </a:lnTo>
                <a:lnTo>
                  <a:pt x="1139750" y="910066"/>
                </a:lnTo>
                <a:lnTo>
                  <a:pt x="1118082" y="736720"/>
                </a:lnTo>
                <a:lnTo>
                  <a:pt x="1174419" y="715052"/>
                </a:lnTo>
                <a:lnTo>
                  <a:pt x="1135416" y="645714"/>
                </a:lnTo>
                <a:lnTo>
                  <a:pt x="1525445" y="593710"/>
                </a:lnTo>
                <a:lnTo>
                  <a:pt x="1503776" y="485368"/>
                </a:lnTo>
                <a:lnTo>
                  <a:pt x="1473441" y="489702"/>
                </a:lnTo>
                <a:lnTo>
                  <a:pt x="1460440" y="468034"/>
                </a:lnTo>
                <a:lnTo>
                  <a:pt x="1486442" y="446366"/>
                </a:lnTo>
                <a:lnTo>
                  <a:pt x="1469107" y="377027"/>
                </a:lnTo>
                <a:lnTo>
                  <a:pt x="1330430" y="394362"/>
                </a:lnTo>
                <a:lnTo>
                  <a:pt x="1356432" y="602377"/>
                </a:lnTo>
                <a:lnTo>
                  <a:pt x="1157084" y="632713"/>
                </a:lnTo>
                <a:lnTo>
                  <a:pt x="1126749" y="593710"/>
                </a:lnTo>
                <a:lnTo>
                  <a:pt x="1122415" y="515704"/>
                </a:lnTo>
                <a:lnTo>
                  <a:pt x="1144083" y="437698"/>
                </a:lnTo>
                <a:lnTo>
                  <a:pt x="1113748" y="403029"/>
                </a:lnTo>
                <a:lnTo>
                  <a:pt x="1139750" y="329357"/>
                </a:lnTo>
                <a:lnTo>
                  <a:pt x="1178753" y="303355"/>
                </a:lnTo>
                <a:lnTo>
                  <a:pt x="1209088" y="216682"/>
                </a:lnTo>
                <a:lnTo>
                  <a:pt x="1165752" y="195014"/>
                </a:lnTo>
                <a:lnTo>
                  <a:pt x="1196087" y="56337"/>
                </a:lnTo>
                <a:lnTo>
                  <a:pt x="1096413" y="0"/>
                </a:lnTo>
                <a:lnTo>
                  <a:pt x="1048743" y="143010"/>
                </a:lnTo>
                <a:lnTo>
                  <a:pt x="1048743" y="143010"/>
                </a:lnTo>
                <a:lnTo>
                  <a:pt x="1031409" y="273020"/>
                </a:lnTo>
                <a:lnTo>
                  <a:pt x="1014074" y="264352"/>
                </a:lnTo>
                <a:lnTo>
                  <a:pt x="1014074" y="299022"/>
                </a:lnTo>
                <a:lnTo>
                  <a:pt x="970737" y="307689"/>
                </a:lnTo>
                <a:lnTo>
                  <a:pt x="988072" y="398695"/>
                </a:lnTo>
                <a:lnTo>
                  <a:pt x="988072" y="494036"/>
                </a:lnTo>
                <a:lnTo>
                  <a:pt x="1031409" y="550373"/>
                </a:lnTo>
                <a:lnTo>
                  <a:pt x="975071" y="546040"/>
                </a:lnTo>
                <a:lnTo>
                  <a:pt x="931735" y="546040"/>
                </a:lnTo>
                <a:lnTo>
                  <a:pt x="866730" y="563374"/>
                </a:lnTo>
                <a:lnTo>
                  <a:pt x="819060" y="585042"/>
                </a:lnTo>
                <a:lnTo>
                  <a:pt x="762722" y="606711"/>
                </a:lnTo>
                <a:lnTo>
                  <a:pt x="754055" y="615378"/>
                </a:lnTo>
                <a:lnTo>
                  <a:pt x="745388" y="589376"/>
                </a:lnTo>
                <a:lnTo>
                  <a:pt x="801725" y="559041"/>
                </a:lnTo>
                <a:lnTo>
                  <a:pt x="741054" y="541706"/>
                </a:lnTo>
                <a:lnTo>
                  <a:pt x="745388" y="420364"/>
                </a:lnTo>
                <a:lnTo>
                  <a:pt x="736720" y="355359"/>
                </a:lnTo>
                <a:lnTo>
                  <a:pt x="637046" y="186347"/>
                </a:lnTo>
                <a:lnTo>
                  <a:pt x="567708" y="173346"/>
                </a:lnTo>
                <a:lnTo>
                  <a:pt x="533039" y="173346"/>
                </a:lnTo>
                <a:lnTo>
                  <a:pt x="494036" y="151677"/>
                </a:lnTo>
                <a:lnTo>
                  <a:pt x="442032" y="173346"/>
                </a:lnTo>
                <a:lnTo>
                  <a:pt x="398696" y="182013"/>
                </a:lnTo>
                <a:lnTo>
                  <a:pt x="381361" y="182013"/>
                </a:lnTo>
                <a:lnTo>
                  <a:pt x="385695" y="229683"/>
                </a:lnTo>
                <a:lnTo>
                  <a:pt x="398696" y="264352"/>
                </a:lnTo>
                <a:lnTo>
                  <a:pt x="446366" y="312023"/>
                </a:lnTo>
                <a:lnTo>
                  <a:pt x="502703" y="307689"/>
                </a:lnTo>
                <a:lnTo>
                  <a:pt x="511371" y="329357"/>
                </a:lnTo>
                <a:lnTo>
                  <a:pt x="485369" y="372694"/>
                </a:lnTo>
                <a:lnTo>
                  <a:pt x="567708" y="546040"/>
                </a:lnTo>
                <a:lnTo>
                  <a:pt x="589376" y="528705"/>
                </a:lnTo>
                <a:lnTo>
                  <a:pt x="632713" y="632713"/>
                </a:lnTo>
                <a:lnTo>
                  <a:pt x="403029" y="897065"/>
                </a:lnTo>
                <a:lnTo>
                  <a:pt x="394362" y="884064"/>
                </a:lnTo>
                <a:lnTo>
                  <a:pt x="273020" y="1018407"/>
                </a:lnTo>
                <a:lnTo>
                  <a:pt x="82339" y="1144083"/>
                </a:lnTo>
                <a:lnTo>
                  <a:pt x="203682" y="1152750"/>
                </a:lnTo>
                <a:lnTo>
                  <a:pt x="117009" y="1213422"/>
                </a:lnTo>
                <a:lnTo>
                  <a:pt x="60671" y="1256758"/>
                </a:lnTo>
                <a:lnTo>
                  <a:pt x="17335" y="1343431"/>
                </a:lnTo>
                <a:lnTo>
                  <a:pt x="4334" y="1404102"/>
                </a:lnTo>
                <a:lnTo>
                  <a:pt x="0" y="1460440"/>
                </a:lnTo>
                <a:lnTo>
                  <a:pt x="8667" y="1490775"/>
                </a:lnTo>
                <a:lnTo>
                  <a:pt x="86673" y="1438771"/>
                </a:lnTo>
                <a:lnTo>
                  <a:pt x="91007" y="1503776"/>
                </a:lnTo>
                <a:lnTo>
                  <a:pt x="277354" y="1538445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8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Forma livre 17"/>
          <p:cNvSpPr/>
          <p:nvPr/>
        </p:nvSpPr>
        <p:spPr>
          <a:xfrm>
            <a:off x="2864600" y="5502763"/>
            <a:ext cx="676049" cy="494036"/>
          </a:xfrm>
          <a:custGeom>
            <a:avLst/>
            <a:gdLst>
              <a:gd name="connsiteX0" fmla="*/ 676049 w 676049"/>
              <a:gd name="connsiteY0" fmla="*/ 56338 h 494036"/>
              <a:gd name="connsiteX1" fmla="*/ 39003 w 676049"/>
              <a:gd name="connsiteY1" fmla="*/ 455033 h 494036"/>
              <a:gd name="connsiteX2" fmla="*/ 195014 w 676049"/>
              <a:gd name="connsiteY2" fmla="*/ 13001 h 494036"/>
              <a:gd name="connsiteX3" fmla="*/ 151678 w 676049"/>
              <a:gd name="connsiteY3" fmla="*/ 0 h 494036"/>
              <a:gd name="connsiteX4" fmla="*/ 8667 w 676049"/>
              <a:gd name="connsiteY4" fmla="*/ 468034 h 494036"/>
              <a:gd name="connsiteX5" fmla="*/ 0 w 676049"/>
              <a:gd name="connsiteY5" fmla="*/ 494036 h 494036"/>
              <a:gd name="connsiteX6" fmla="*/ 676049 w 676049"/>
              <a:gd name="connsiteY6" fmla="*/ 56338 h 49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049" h="494036">
                <a:moveTo>
                  <a:pt x="676049" y="56338"/>
                </a:moveTo>
                <a:lnTo>
                  <a:pt x="39003" y="455033"/>
                </a:lnTo>
                <a:lnTo>
                  <a:pt x="195014" y="13001"/>
                </a:lnTo>
                <a:lnTo>
                  <a:pt x="151678" y="0"/>
                </a:lnTo>
                <a:lnTo>
                  <a:pt x="8667" y="468034"/>
                </a:lnTo>
                <a:lnTo>
                  <a:pt x="0" y="494036"/>
                </a:lnTo>
                <a:lnTo>
                  <a:pt x="676049" y="56338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Forma livre 18"/>
          <p:cNvSpPr/>
          <p:nvPr/>
        </p:nvSpPr>
        <p:spPr>
          <a:xfrm>
            <a:off x="3423641" y="5112735"/>
            <a:ext cx="481035" cy="130009"/>
          </a:xfrm>
          <a:custGeom>
            <a:avLst/>
            <a:gdLst>
              <a:gd name="connsiteX0" fmla="*/ 481035 w 481035"/>
              <a:gd name="connsiteY0" fmla="*/ 130009 h 130009"/>
              <a:gd name="connsiteX1" fmla="*/ 398696 w 481035"/>
              <a:gd name="connsiteY1" fmla="*/ 43336 h 130009"/>
              <a:gd name="connsiteX2" fmla="*/ 34669 w 481035"/>
              <a:gd name="connsiteY2" fmla="*/ 8667 h 130009"/>
              <a:gd name="connsiteX3" fmla="*/ 17334 w 481035"/>
              <a:gd name="connsiteY3" fmla="*/ 82339 h 130009"/>
              <a:gd name="connsiteX4" fmla="*/ 0 w 481035"/>
              <a:gd name="connsiteY4" fmla="*/ 60671 h 130009"/>
              <a:gd name="connsiteX5" fmla="*/ 30335 w 481035"/>
              <a:gd name="connsiteY5" fmla="*/ 0 h 130009"/>
              <a:gd name="connsiteX6" fmla="*/ 403029 w 481035"/>
              <a:gd name="connsiteY6" fmla="*/ 21668 h 130009"/>
              <a:gd name="connsiteX7" fmla="*/ 481035 w 481035"/>
              <a:gd name="connsiteY7" fmla="*/ 130009 h 13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1035" h="130009">
                <a:moveTo>
                  <a:pt x="481035" y="130009"/>
                </a:moveTo>
                <a:lnTo>
                  <a:pt x="398696" y="43336"/>
                </a:lnTo>
                <a:lnTo>
                  <a:pt x="34669" y="8667"/>
                </a:lnTo>
                <a:lnTo>
                  <a:pt x="17334" y="82339"/>
                </a:lnTo>
                <a:lnTo>
                  <a:pt x="0" y="60671"/>
                </a:lnTo>
                <a:lnTo>
                  <a:pt x="30335" y="0"/>
                </a:lnTo>
                <a:lnTo>
                  <a:pt x="403029" y="21668"/>
                </a:lnTo>
                <a:lnTo>
                  <a:pt x="481035" y="130009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Forma livre 19"/>
          <p:cNvSpPr/>
          <p:nvPr/>
        </p:nvSpPr>
        <p:spPr>
          <a:xfrm>
            <a:off x="4978517" y="4875613"/>
            <a:ext cx="676049" cy="138677"/>
          </a:xfrm>
          <a:custGeom>
            <a:avLst/>
            <a:gdLst>
              <a:gd name="connsiteX0" fmla="*/ 0 w 676049"/>
              <a:gd name="connsiteY0" fmla="*/ 138677 h 138677"/>
              <a:gd name="connsiteX1" fmla="*/ 676049 w 676049"/>
              <a:gd name="connsiteY1" fmla="*/ 0 h 138677"/>
              <a:gd name="connsiteX2" fmla="*/ 667382 w 676049"/>
              <a:gd name="connsiteY2" fmla="*/ 17334 h 138677"/>
              <a:gd name="connsiteX3" fmla="*/ 0 w 676049"/>
              <a:gd name="connsiteY3" fmla="*/ 138677 h 13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049" h="138677">
                <a:moveTo>
                  <a:pt x="0" y="138677"/>
                </a:moveTo>
                <a:lnTo>
                  <a:pt x="676049" y="0"/>
                </a:lnTo>
                <a:lnTo>
                  <a:pt x="667382" y="17334"/>
                </a:lnTo>
                <a:lnTo>
                  <a:pt x="0" y="138677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2"/>
          <p:cNvSpPr/>
          <p:nvPr/>
        </p:nvSpPr>
        <p:spPr>
          <a:xfrm>
            <a:off x="5532125" y="5502763"/>
            <a:ext cx="960125" cy="1080599"/>
          </a:xfrm>
          <a:prstGeom prst="rect">
            <a:avLst/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tângulo 11"/>
          <p:cNvSpPr/>
          <p:nvPr/>
        </p:nvSpPr>
        <p:spPr>
          <a:xfrm>
            <a:off x="5654566" y="5919391"/>
            <a:ext cx="153620" cy="76810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CaixaDeTexto 32"/>
          <p:cNvSpPr txBox="1"/>
          <p:nvPr/>
        </p:nvSpPr>
        <p:spPr>
          <a:xfrm>
            <a:off x="5770693" y="5851432"/>
            <a:ext cx="843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/>
              <a:t>Rede Urbana Fase 1</a:t>
            </a:r>
          </a:p>
        </p:txBody>
      </p:sp>
    </p:spTree>
    <p:extLst>
      <p:ext uri="{BB962C8B-B14F-4D97-AF65-F5344CB8AC3E}">
        <p14:creationId xmlns:p14="http://schemas.microsoft.com/office/powerpoint/2010/main" val="183635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  <p:bldP spid="20" grpId="0" animBg="1"/>
      <p:bldP spid="3" grpId="0" animBg="1"/>
      <p:bldP spid="12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38819" y="1470345"/>
            <a:ext cx="8097205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2. Definição de </a:t>
            </a:r>
            <a:r>
              <a:rPr lang="pt-PT" sz="2400" dirty="0" err="1"/>
              <a:t>Objectivos</a:t>
            </a:r>
            <a:endParaRPr lang="pt-PT" sz="2400" dirty="0"/>
          </a:p>
          <a:p>
            <a:pPr algn="just"/>
            <a:endParaRPr lang="pt-PT" sz="2400" dirty="0"/>
          </a:p>
          <a:p>
            <a:pPr algn="just"/>
            <a:endParaRPr lang="pt-PT" sz="2400" dirty="0"/>
          </a:p>
          <a:p>
            <a:pPr algn="just"/>
            <a:endParaRPr lang="pt-PT" sz="2400" dirty="0"/>
          </a:p>
          <a:p>
            <a:pPr algn="just">
              <a:spcBef>
                <a:spcPts val="600"/>
              </a:spcBef>
            </a:pPr>
            <a:endParaRPr lang="pt-PT" dirty="0"/>
          </a:p>
          <a:p>
            <a:pPr algn="just">
              <a:spcBef>
                <a:spcPts val="600"/>
              </a:spcBef>
            </a:pPr>
            <a:r>
              <a:rPr lang="pt-PT" dirty="0"/>
              <a:t>Clarificando: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PT" dirty="0"/>
              <a:t>Clientes da EASCN em Março/18 = </a:t>
            </a:r>
            <a:r>
              <a:rPr lang="pt-PT" b="1" dirty="0"/>
              <a:t>1.906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PT" dirty="0"/>
              <a:t>Potencial de clientes (Urbano + Periurbano) = 7.000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PT" dirty="0"/>
              <a:t>60% de contratos realizados no final do </a:t>
            </a:r>
            <a:r>
              <a:rPr lang="pt-PT" dirty="0" err="1"/>
              <a:t>projecto</a:t>
            </a:r>
            <a:r>
              <a:rPr lang="pt-PT" dirty="0"/>
              <a:t> = 4.200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PT" dirty="0"/>
              <a:t>Nas instalações não aderentes =&gt; retirada do equipamento e tamponamento = 2.800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PT" dirty="0"/>
              <a:t>Marcação de todas as instalações da Zona Urbana Fase 1 = 2.000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55" y="6313097"/>
            <a:ext cx="352964" cy="4191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101" y="2046420"/>
            <a:ext cx="7040998" cy="169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0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38820" y="1485233"/>
            <a:ext cx="775781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3. Proposta de Execução</a:t>
            </a:r>
          </a:p>
          <a:p>
            <a:pPr algn="just"/>
            <a:r>
              <a:rPr lang="pt-PT" sz="2400" b="1" dirty="0"/>
              <a:t>3.1. Numeração e georreferenciação das instalações</a:t>
            </a:r>
          </a:p>
          <a:p>
            <a:pPr algn="just"/>
            <a:r>
              <a:rPr lang="pt-PT" sz="2400" dirty="0"/>
              <a:t>       3.1.1. Preparação de trabalho da marcação de número de instalações na Zona Urbana – Fase 1</a:t>
            </a:r>
          </a:p>
          <a:p>
            <a:pPr algn="just"/>
            <a:r>
              <a:rPr lang="pt-PT" sz="2400" dirty="0"/>
              <a:t>       3.1.2. Execução da marcação dos pontos de entrega de água na Zona Urbana – Fase 1</a:t>
            </a:r>
          </a:p>
          <a:p>
            <a:pPr algn="just"/>
            <a:r>
              <a:rPr lang="pt-PT" sz="2400" dirty="0"/>
              <a:t>       3.1.3. Georreferenciação (marcação no mapa, introdução no QGIS)</a:t>
            </a:r>
          </a:p>
          <a:p>
            <a:pPr algn="just"/>
            <a:r>
              <a:rPr lang="pt-PT" sz="1200" dirty="0"/>
              <a:t>							(continua)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93" y="6313097"/>
            <a:ext cx="4762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8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38820" y="1470345"/>
            <a:ext cx="775781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3. Proposta de Execução </a:t>
            </a:r>
            <a:r>
              <a:rPr lang="pt-PT" sz="1200" dirty="0"/>
              <a:t>(continuação)</a:t>
            </a:r>
          </a:p>
          <a:p>
            <a:pPr algn="just"/>
            <a:r>
              <a:rPr lang="pt-PT" sz="2400" b="1" dirty="0"/>
              <a:t>3.2. Operação comercial porta a porta (</a:t>
            </a:r>
            <a:r>
              <a:rPr lang="pt-PT" sz="2400" b="1" dirty="0" err="1"/>
              <a:t>PaP</a:t>
            </a:r>
            <a:r>
              <a:rPr lang="pt-PT" sz="2400" b="1" dirty="0"/>
              <a:t>)</a:t>
            </a:r>
          </a:p>
          <a:p>
            <a:pPr algn="just"/>
            <a:r>
              <a:rPr lang="pt-PT" sz="2400" dirty="0"/>
              <a:t>       3.2.1. Envolvimento das autoridades tradicionais locais</a:t>
            </a:r>
          </a:p>
          <a:p>
            <a:pPr algn="just"/>
            <a:r>
              <a:rPr lang="pt-PT" sz="2400" dirty="0"/>
              <a:t>       3.2.2. Sessões de esclarecimento à população</a:t>
            </a:r>
          </a:p>
          <a:p>
            <a:pPr algn="just"/>
            <a:r>
              <a:rPr lang="pt-PT" sz="2400" dirty="0"/>
              <a:t>       3.2.3. Preparação do trabalho de abordagem comercial</a:t>
            </a:r>
          </a:p>
          <a:p>
            <a:pPr algn="just"/>
            <a:r>
              <a:rPr lang="pt-PT" sz="2400" dirty="0"/>
              <a:t>       3.2.4. Abordagem comercial</a:t>
            </a:r>
          </a:p>
          <a:p>
            <a:pPr algn="just"/>
            <a:r>
              <a:rPr lang="pt-PT" sz="2400" dirty="0"/>
              <a:t>       3.2.5. Tratamento da informação em </a:t>
            </a:r>
            <a:r>
              <a:rPr lang="pt-PT" sz="2400" dirty="0" err="1"/>
              <a:t>back</a:t>
            </a:r>
            <a:r>
              <a:rPr lang="pt-PT" sz="2400" dirty="0"/>
              <a:t> </a:t>
            </a:r>
            <a:r>
              <a:rPr lang="pt-PT" sz="2400" dirty="0" err="1"/>
              <a:t>office</a:t>
            </a:r>
            <a:endParaRPr lang="pt-PT" sz="2400" dirty="0"/>
          </a:p>
          <a:p>
            <a:pPr algn="just"/>
            <a:r>
              <a:rPr lang="pt-PT" sz="1200" dirty="0"/>
              <a:t>							(continua)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70" y="6313097"/>
            <a:ext cx="4762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2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38820" y="1470345"/>
            <a:ext cx="775781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3. Proposta de Execução </a:t>
            </a:r>
            <a:r>
              <a:rPr lang="pt-PT" sz="1200" dirty="0"/>
              <a:t>(continuação)</a:t>
            </a:r>
          </a:p>
          <a:p>
            <a:pPr algn="just"/>
            <a:r>
              <a:rPr lang="pt-PT" sz="2400" b="1" dirty="0"/>
              <a:t>3.2. Operação comercial porta a porta (</a:t>
            </a:r>
            <a:r>
              <a:rPr lang="pt-PT" sz="2400" b="1" dirty="0" err="1"/>
              <a:t>PaP</a:t>
            </a:r>
            <a:r>
              <a:rPr lang="pt-PT" sz="2400" b="1" dirty="0"/>
              <a:t>)</a:t>
            </a:r>
          </a:p>
          <a:p>
            <a:pPr algn="just"/>
            <a:r>
              <a:rPr lang="pt-PT" sz="2400" dirty="0"/>
              <a:t>3.2.6. </a:t>
            </a:r>
            <a:r>
              <a:rPr lang="pt-PT" sz="2400" dirty="0" err="1"/>
              <a:t>Acção</a:t>
            </a:r>
            <a:r>
              <a:rPr lang="pt-PT" sz="2400" dirty="0"/>
              <a:t> de interrupção de abastecimento</a:t>
            </a:r>
          </a:p>
          <a:p>
            <a:pPr algn="just"/>
            <a:endParaRPr lang="pt-PT" sz="2400" dirty="0"/>
          </a:p>
          <a:p>
            <a:r>
              <a:rPr lang="pt-PT" sz="2400" b="1" dirty="0"/>
              <a:t>Resumo da Abordagem comercial</a:t>
            </a:r>
          </a:p>
          <a:p>
            <a:pPr algn="l"/>
            <a:endParaRPr lang="pt-PT" sz="2400" dirty="0"/>
          </a:p>
          <a:p>
            <a:pPr algn="l"/>
            <a:endParaRPr lang="pt-PT" sz="2400" dirty="0"/>
          </a:p>
          <a:p>
            <a:pPr algn="l"/>
            <a:endParaRPr lang="pt-PT" sz="2400" dirty="0"/>
          </a:p>
          <a:p>
            <a:pPr algn="l"/>
            <a:endParaRPr lang="pt-PT" sz="2400" dirty="0"/>
          </a:p>
          <a:p>
            <a:pPr algn="l"/>
            <a:r>
              <a:rPr lang="pt-PT" sz="1200" dirty="0"/>
              <a:t>							(continua)</a:t>
            </a:r>
            <a:endParaRPr lang="pt-PT" sz="24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93" y="6313097"/>
            <a:ext cx="476250" cy="4191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85" y="4312497"/>
            <a:ext cx="8496630" cy="195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8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31" y="2852926"/>
            <a:ext cx="8975631" cy="3631930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err="1"/>
              <a:t>Projecto</a:t>
            </a:r>
            <a:r>
              <a:rPr lang="en-GB" sz="2600" dirty="0"/>
              <a:t> de </a:t>
            </a:r>
            <a:r>
              <a:rPr lang="en-GB" sz="2600" dirty="0" err="1"/>
              <a:t>Contratualização</a:t>
            </a:r>
            <a:r>
              <a:rPr lang="en-GB" sz="2600" dirty="0"/>
              <a:t> de </a:t>
            </a:r>
            <a:r>
              <a:rPr lang="en-GB" sz="2600" dirty="0" err="1"/>
              <a:t>Clientes</a:t>
            </a:r>
            <a:endParaRPr lang="en-GB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B8407-C192-4104-ADC5-DE331137A762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38820" y="1470345"/>
            <a:ext cx="7757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/>
              <a:t>3. Proposta de Execução </a:t>
            </a:r>
            <a:r>
              <a:rPr lang="pt-PT" sz="1200" dirty="0"/>
              <a:t>(continuação)</a:t>
            </a:r>
          </a:p>
          <a:p>
            <a:pPr algn="just"/>
            <a:r>
              <a:rPr lang="pt-PT" sz="2400" b="1" dirty="0"/>
              <a:t>3.3. Organização dos Recursos Humanos</a:t>
            </a:r>
            <a:endParaRPr lang="pt-PT" sz="1200" b="1" dirty="0"/>
          </a:p>
          <a:p>
            <a:r>
              <a:rPr lang="pt-PT" sz="2400" b="1" dirty="0"/>
              <a:t>Organograma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875" y="255047"/>
            <a:ext cx="1040755" cy="865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93" y="6313097"/>
            <a:ext cx="4762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02014"/>
      </p:ext>
    </p:extLst>
  </p:cSld>
  <p:clrMapOvr>
    <a:masterClrMapping/>
  </p:clrMapOvr>
</p:sld>
</file>

<file path=ppt/theme/theme1.xml><?xml version="1.0" encoding="utf-8"?>
<a:theme xmlns:a="http://schemas.openxmlformats.org/drawingml/2006/main" name="Veolia 2014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vert pomme">
  <a:themeElements>
    <a:clrScheme name="veoliaNew">
      <a:dk1>
        <a:sysClr val="windowText" lastClr="000000"/>
      </a:dk1>
      <a:lt1>
        <a:sysClr val="window" lastClr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violet">
  <a:themeElements>
    <a:clrScheme name="veoliaNew">
      <a:dk1>
        <a:sysClr val="windowText" lastClr="000000"/>
      </a:dk1>
      <a:lt1>
        <a:sysClr val="window" lastClr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_brique">
  <a:themeElements>
    <a:clrScheme name="veoliaNew">
      <a:dk1>
        <a:sysClr val="windowText" lastClr="000000"/>
      </a:dk1>
      <a:lt1>
        <a:sysClr val="window" lastClr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_orange">
  <a:themeElements>
    <a:clrScheme name="veoliaNew">
      <a:dk1>
        <a:sysClr val="windowText" lastClr="000000"/>
      </a:dk1>
      <a:lt1>
        <a:sysClr val="window" lastClr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_bleu piscine">
  <a:themeElements>
    <a:clrScheme name="veoliaNew">
      <a:dk1>
        <a:sysClr val="windowText" lastClr="000000"/>
      </a:dk1>
      <a:lt1>
        <a:sysClr val="window" lastClr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urpr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vert pomme">
  <a:themeElements>
    <a:clrScheme name="veoliaNew">
      <a:dk1>
        <a:sysClr val="windowText" lastClr="000000"/>
      </a:dk1>
      <a:lt1>
        <a:sysClr val="window" lastClr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violet">
  <a:themeElements>
    <a:clrScheme name="veoliaNew">
      <a:dk1>
        <a:sysClr val="windowText" lastClr="000000"/>
      </a:dk1>
      <a:lt1>
        <a:sysClr val="window" lastClr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brique">
  <a:themeElements>
    <a:clrScheme name="veoliaNew">
      <a:dk1>
        <a:sysClr val="windowText" lastClr="000000"/>
      </a:dk1>
      <a:lt1>
        <a:sysClr val="window" lastClr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range">
  <a:themeElements>
    <a:clrScheme name="veoliaNew">
      <a:dk1>
        <a:sysClr val="windowText" lastClr="000000"/>
      </a:dk1>
      <a:lt1>
        <a:sysClr val="window" lastClr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bleu piscine">
  <a:themeElements>
    <a:clrScheme name="veoliaNew">
      <a:dk1>
        <a:sysClr val="windowText" lastClr="000000"/>
      </a:dk1>
      <a:lt1>
        <a:sysClr val="window" lastClr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Veolia 2014">
  <a:themeElements>
    <a:clrScheme name="veoliaNew">
      <a:dk1>
        <a:sysClr val="windowText" lastClr="000000"/>
      </a:dk1>
      <a:lt1>
        <a:sysClr val="window" lastClr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pourpre">
  <a:themeElements>
    <a:clrScheme name="veoliaNew">
      <a:dk1>
        <a:sysClr val="windowText" lastClr="000000"/>
      </a:dk1>
      <a:lt1>
        <a:sysClr val="window" lastClr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Veolia 2014</Template>
  <TotalTime>22046</TotalTime>
  <Words>1200</Words>
  <Application>Microsoft Office PowerPoint</Application>
  <PresentationFormat>Apresentação na tela (4:3)</PresentationFormat>
  <Paragraphs>210</Paragraphs>
  <Slides>30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14</vt:i4>
      </vt:variant>
      <vt:variant>
        <vt:lpstr>Títulos de slides</vt:lpstr>
      </vt:variant>
      <vt:variant>
        <vt:i4>30</vt:i4>
      </vt:variant>
    </vt:vector>
  </HeadingPairs>
  <TitlesOfParts>
    <vt:vector size="49" baseType="lpstr">
      <vt:lpstr>宋体</vt:lpstr>
      <vt:lpstr>Arial</vt:lpstr>
      <vt:lpstr>Calibri</vt:lpstr>
      <vt:lpstr>Courier New</vt:lpstr>
      <vt:lpstr>Times New Roman</vt:lpstr>
      <vt:lpstr>Veolia 2014</vt:lpstr>
      <vt:lpstr>pourpre</vt:lpstr>
      <vt:lpstr>vert pomme</vt:lpstr>
      <vt:lpstr>violet</vt:lpstr>
      <vt:lpstr>brique</vt:lpstr>
      <vt:lpstr>orange</vt:lpstr>
      <vt:lpstr>bleu piscine</vt:lpstr>
      <vt:lpstr>1_Veolia 2014</vt:lpstr>
      <vt:lpstr>1_pourpre</vt:lpstr>
      <vt:lpstr>1_vert pomme</vt:lpstr>
      <vt:lpstr>1_violet</vt:lpstr>
      <vt:lpstr>1_brique</vt:lpstr>
      <vt:lpstr>1_orange</vt:lpstr>
      <vt:lpstr>1_bleu piscine</vt:lpstr>
      <vt:lpstr>8º CONSELHO CONSULTIVO ALARGADO  MINEA  “CONTRATUALIZAÇÃO DE CLIENTES”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Projecto de Contratualização de Clientes</vt:lpstr>
      <vt:lpstr>Apresentação do PowerPoint</vt:lpstr>
    </vt:vector>
  </TitlesOfParts>
  <Company>SEURECA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Sébastien COURTEAU</dc:creator>
  <cp:lastModifiedBy>Young Cláudio</cp:lastModifiedBy>
  <cp:revision>784</cp:revision>
  <cp:lastPrinted>2015-09-30T18:42:32Z</cp:lastPrinted>
  <dcterms:created xsi:type="dcterms:W3CDTF">2007-01-19T08:14:20Z</dcterms:created>
  <dcterms:modified xsi:type="dcterms:W3CDTF">2018-09-07T04:28:00Z</dcterms:modified>
</cp:coreProperties>
</file>