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8"/>
  </p:notesMasterIdLst>
  <p:sldIdLst>
    <p:sldId id="353" r:id="rId2"/>
    <p:sldId id="268" r:id="rId3"/>
    <p:sldId id="270" r:id="rId4"/>
    <p:sldId id="300" r:id="rId5"/>
    <p:sldId id="299" r:id="rId6"/>
    <p:sldId id="301" r:id="rId7"/>
    <p:sldId id="273" r:id="rId8"/>
    <p:sldId id="302" r:id="rId9"/>
    <p:sldId id="329" r:id="rId10"/>
    <p:sldId id="310" r:id="rId11"/>
    <p:sldId id="307" r:id="rId12"/>
    <p:sldId id="316" r:id="rId13"/>
    <p:sldId id="312" r:id="rId14"/>
    <p:sldId id="303" r:id="rId15"/>
    <p:sldId id="328" r:id="rId16"/>
    <p:sldId id="311" r:id="rId17"/>
    <p:sldId id="335" r:id="rId18"/>
    <p:sldId id="338" r:id="rId19"/>
    <p:sldId id="337" r:id="rId20"/>
    <p:sldId id="339" r:id="rId21"/>
    <p:sldId id="344" r:id="rId22"/>
    <p:sldId id="341" r:id="rId23"/>
    <p:sldId id="342" r:id="rId24"/>
    <p:sldId id="359" r:id="rId25"/>
    <p:sldId id="358" r:id="rId26"/>
    <p:sldId id="352" r:id="rId27"/>
    <p:sldId id="350" r:id="rId28"/>
    <p:sldId id="330" r:id="rId29"/>
    <p:sldId id="331" r:id="rId30"/>
    <p:sldId id="354" r:id="rId31"/>
    <p:sldId id="345" r:id="rId32"/>
    <p:sldId id="347" r:id="rId33"/>
    <p:sldId id="346" r:id="rId34"/>
    <p:sldId id="348" r:id="rId35"/>
    <p:sldId id="360" r:id="rId36"/>
    <p:sldId id="355" r:id="rId37"/>
  </p:sldIdLst>
  <p:sldSz cx="9144000" cy="6858000" type="screen4x3"/>
  <p:notesSz cx="6865938" cy="9998075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180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isequiel.manuel\Desktop\Novo%20Folha%20de%20C&#225;lculo%20do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isequiel.manuel\Desktop\Novo%20Folha%20de%20C&#225;lculo%20do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isequiel.manuel\Desktop\Novo%20Folha%20de%20C&#225;lculo%20do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equiel.manuel\Desktop\Novo%20Folha%20de%20C&#225;lculo%20do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isequiel.manuel\Desktop\Novo%20Folha%20de%20C&#225;lculo%20do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pt-PT" dirty="0" smtClean="0">
                <a:solidFill>
                  <a:srgbClr val="FF0000"/>
                </a:solidFill>
              </a:rPr>
              <a:t>PONTA EM MW</a:t>
            </a:r>
            <a:endParaRPr lang="pt-PT" dirty="0">
              <a:solidFill>
                <a:srgbClr val="FF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Folha1!$B$1</c:f>
              <c:strCache>
                <c:ptCount val="1"/>
                <c:pt idx="0">
                  <c:v>Ano 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Folha1!$A$2:$A$6</c:f>
              <c:strCache>
                <c:ptCount val="5"/>
                <c:pt idx="0">
                  <c:v>Centro</c:v>
                </c:pt>
                <c:pt idx="1">
                  <c:v>Leste</c:v>
                </c:pt>
                <c:pt idx="2">
                  <c:v>Luanda</c:v>
                </c:pt>
                <c:pt idx="3">
                  <c:v>Norte</c:v>
                </c:pt>
                <c:pt idx="4">
                  <c:v>Sul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121</c:v>
                </c:pt>
                <c:pt idx="1">
                  <c:v>58.9</c:v>
                </c:pt>
                <c:pt idx="2" formatCode="#,##0.00">
                  <c:v>1221.02</c:v>
                </c:pt>
                <c:pt idx="3">
                  <c:v>148</c:v>
                </c:pt>
                <c:pt idx="4">
                  <c:v>120.1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Ano 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Folha1!$A$2:$A$6</c:f>
              <c:strCache>
                <c:ptCount val="5"/>
                <c:pt idx="0">
                  <c:v>Centro</c:v>
                </c:pt>
                <c:pt idx="1">
                  <c:v>Leste</c:v>
                </c:pt>
                <c:pt idx="2">
                  <c:v>Luanda</c:v>
                </c:pt>
                <c:pt idx="3">
                  <c:v>Norte</c:v>
                </c:pt>
                <c:pt idx="4">
                  <c:v>Sul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207.5</c:v>
                </c:pt>
                <c:pt idx="1">
                  <c:v>17.690000000000001</c:v>
                </c:pt>
                <c:pt idx="2" formatCode="#,##0.00">
                  <c:v>1279.2</c:v>
                </c:pt>
                <c:pt idx="3">
                  <c:v>156.80000000000001</c:v>
                </c:pt>
                <c:pt idx="4">
                  <c:v>136.1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I Semest/18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Folha1!$A$2:$A$6</c:f>
              <c:strCache>
                <c:ptCount val="5"/>
                <c:pt idx="0">
                  <c:v>Centro</c:v>
                </c:pt>
                <c:pt idx="1">
                  <c:v>Leste</c:v>
                </c:pt>
                <c:pt idx="2">
                  <c:v>Luanda</c:v>
                </c:pt>
                <c:pt idx="3">
                  <c:v>Norte</c:v>
                </c:pt>
                <c:pt idx="4">
                  <c:v>Sul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228.6</c:v>
                </c:pt>
                <c:pt idx="1">
                  <c:v>13.29</c:v>
                </c:pt>
                <c:pt idx="2" formatCode="#,##0">
                  <c:v>1357</c:v>
                </c:pt>
                <c:pt idx="3">
                  <c:v>168.1</c:v>
                </c:pt>
                <c:pt idx="4">
                  <c:v>124.5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Evolução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Folha1!$A$2:$A$6</c:f>
              <c:strCache>
                <c:ptCount val="5"/>
                <c:pt idx="0">
                  <c:v>Centro</c:v>
                </c:pt>
                <c:pt idx="1">
                  <c:v>Leste</c:v>
                </c:pt>
                <c:pt idx="2">
                  <c:v>Luanda</c:v>
                </c:pt>
                <c:pt idx="3">
                  <c:v>Norte</c:v>
                </c:pt>
                <c:pt idx="4">
                  <c:v>Sul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  <c:pt idx="0">
                  <c:v>88</c:v>
                </c:pt>
                <c:pt idx="1">
                  <c:v>-22.5</c:v>
                </c:pt>
                <c:pt idx="2">
                  <c:v>11.13</c:v>
                </c:pt>
                <c:pt idx="3">
                  <c:v>13.6</c:v>
                </c:pt>
                <c:pt idx="4">
                  <c:v>3.7</c:v>
                </c:pt>
              </c:numCache>
            </c:numRef>
          </c:val>
        </c:ser>
        <c:dLbls>
          <c:showVal val="1"/>
        </c:dLbls>
        <c:marker val="1"/>
        <c:axId val="66086016"/>
        <c:axId val="66087552"/>
      </c:lineChart>
      <c:catAx>
        <c:axId val="66086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087552"/>
        <c:crosses val="autoZero"/>
        <c:auto val="1"/>
        <c:lblAlgn val="ctr"/>
        <c:lblOffset val="100"/>
      </c:catAx>
      <c:valAx>
        <c:axId val="66087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086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b="1" dirty="0" smtClean="0">
                <a:solidFill>
                  <a:srgbClr val="0000FF"/>
                </a:solidFill>
              </a:rPr>
              <a:t>REGIÃO LESTE</a:t>
            </a:r>
            <a:endParaRPr lang="pt-PT" b="1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34794444444444522"/>
          <c:y val="2.777777777777792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Folha1!$F$5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Folha1!$G$4:$I$4</c:f>
              <c:strCache>
                <c:ptCount val="3"/>
                <c:pt idx="0">
                  <c:v>Moxico</c:v>
                </c:pt>
                <c:pt idx="1">
                  <c:v>Lunda Norte</c:v>
                </c:pt>
                <c:pt idx="2">
                  <c:v>Lunda Sul</c:v>
                </c:pt>
              </c:strCache>
            </c:strRef>
          </c:cat>
          <c:val>
            <c:numRef>
              <c:f>Folha1!$G$5:$I$5</c:f>
              <c:numCache>
                <c:formatCode>General</c:formatCode>
                <c:ptCount val="3"/>
                <c:pt idx="0">
                  <c:v>15.16</c:v>
                </c:pt>
                <c:pt idx="1">
                  <c:v>19.439999999999987</c:v>
                </c:pt>
                <c:pt idx="2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Folha1!$F$6</c:f>
              <c:strCache>
                <c:ptCount val="1"/>
                <c:pt idx="0">
                  <c:v>Disponibilidade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Folha1!$G$4:$I$4</c:f>
              <c:strCache>
                <c:ptCount val="3"/>
                <c:pt idx="0">
                  <c:v>Moxico</c:v>
                </c:pt>
                <c:pt idx="1">
                  <c:v>Lunda Norte</c:v>
                </c:pt>
                <c:pt idx="2">
                  <c:v>Lunda Sul</c:v>
                </c:pt>
              </c:strCache>
            </c:strRef>
          </c:cat>
          <c:val>
            <c:numRef>
              <c:f>Folha1!$G$6:$I$6</c:f>
              <c:numCache>
                <c:formatCode>General</c:formatCode>
                <c:ptCount val="3"/>
                <c:pt idx="0">
                  <c:v>13.25</c:v>
                </c:pt>
                <c:pt idx="1">
                  <c:v>9.129999999999999</c:v>
                </c:pt>
                <c:pt idx="2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Folha1!$F$7</c:f>
              <c:strCache>
                <c:ptCount val="1"/>
                <c:pt idx="0">
                  <c:v>Défice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Folha1!$G$4:$I$4</c:f>
              <c:strCache>
                <c:ptCount val="3"/>
                <c:pt idx="0">
                  <c:v>Moxico</c:v>
                </c:pt>
                <c:pt idx="1">
                  <c:v>Lunda Norte</c:v>
                </c:pt>
                <c:pt idx="2">
                  <c:v>Lunda Sul</c:v>
                </c:pt>
              </c:strCache>
            </c:strRef>
          </c:cat>
          <c:val>
            <c:numRef>
              <c:f>Folha1!$G$7:$I$7</c:f>
              <c:numCache>
                <c:formatCode>General</c:formatCode>
                <c:ptCount val="3"/>
                <c:pt idx="0">
                  <c:v>1.5</c:v>
                </c:pt>
                <c:pt idx="1">
                  <c:v>10.31</c:v>
                </c:pt>
                <c:pt idx="2">
                  <c:v>4.2</c:v>
                </c:pt>
              </c:numCache>
            </c:numRef>
          </c:val>
        </c:ser>
        <c:dLbls>
          <c:showVal val="1"/>
        </c:dLbls>
        <c:gapWidth val="219"/>
        <c:overlap val="-27"/>
        <c:axId val="66419712"/>
        <c:axId val="66433792"/>
      </c:barChart>
      <c:catAx>
        <c:axId val="66419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433792"/>
        <c:crosses val="autoZero"/>
        <c:auto val="1"/>
        <c:lblAlgn val="ctr"/>
        <c:lblOffset val="100"/>
      </c:catAx>
      <c:valAx>
        <c:axId val="66433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41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solidFill>
      <a:schemeClr val="accent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pt-PT" b="1" dirty="0" smtClean="0">
                <a:solidFill>
                  <a:srgbClr val="0000FF"/>
                </a:solidFill>
              </a:rPr>
              <a:t>REGIÃO CENTRO</a:t>
            </a:r>
            <a:endParaRPr lang="pt-PT" b="1" dirty="0">
              <a:solidFill>
                <a:srgbClr val="0000FF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Folha1!$F$18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Folha1!$G$17:$J$17</c:f>
              <c:strCache>
                <c:ptCount val="4"/>
                <c:pt idx="0">
                  <c:v>Benguela</c:v>
                </c:pt>
                <c:pt idx="1">
                  <c:v>Bié</c:v>
                </c:pt>
                <c:pt idx="2">
                  <c:v>Cuanza Sul</c:v>
                </c:pt>
                <c:pt idx="3">
                  <c:v>Huambo</c:v>
                </c:pt>
              </c:strCache>
            </c:strRef>
          </c:cat>
          <c:val>
            <c:numRef>
              <c:f>Folha1!$G$18:$J$18</c:f>
              <c:numCache>
                <c:formatCode>General</c:formatCode>
                <c:ptCount val="4"/>
                <c:pt idx="0">
                  <c:v>127.5</c:v>
                </c:pt>
                <c:pt idx="1">
                  <c:v>18.2</c:v>
                </c:pt>
                <c:pt idx="2">
                  <c:v>42.17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Folha1!$F$19</c:f>
              <c:strCache>
                <c:ptCount val="1"/>
                <c:pt idx="0">
                  <c:v>Disponibilidade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Folha1!$G$17:$J$17</c:f>
              <c:strCache>
                <c:ptCount val="4"/>
                <c:pt idx="0">
                  <c:v>Benguela</c:v>
                </c:pt>
                <c:pt idx="1">
                  <c:v>Bié</c:v>
                </c:pt>
                <c:pt idx="2">
                  <c:v>Cuanza Sul</c:v>
                </c:pt>
                <c:pt idx="3">
                  <c:v>Huambo</c:v>
                </c:pt>
              </c:strCache>
            </c:strRef>
          </c:cat>
          <c:val>
            <c:numRef>
              <c:f>Folha1!$G$19:$J$19</c:f>
              <c:numCache>
                <c:formatCode>General</c:formatCode>
                <c:ptCount val="4"/>
                <c:pt idx="0">
                  <c:v>125</c:v>
                </c:pt>
                <c:pt idx="1">
                  <c:v>17.5</c:v>
                </c:pt>
                <c:pt idx="2">
                  <c:v>89</c:v>
                </c:pt>
                <c:pt idx="3">
                  <c:v>44</c:v>
                </c:pt>
              </c:numCache>
            </c:numRef>
          </c:val>
        </c:ser>
        <c:ser>
          <c:idx val="2"/>
          <c:order val="2"/>
          <c:tx>
            <c:strRef>
              <c:f>Folha1!$F$20</c:f>
              <c:strCache>
                <c:ptCount val="1"/>
                <c:pt idx="0">
                  <c:v>Défice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Folha1!$G$17:$J$17</c:f>
              <c:strCache>
                <c:ptCount val="4"/>
                <c:pt idx="0">
                  <c:v>Benguela</c:v>
                </c:pt>
                <c:pt idx="1">
                  <c:v>Bié</c:v>
                </c:pt>
                <c:pt idx="2">
                  <c:v>Cuanza Sul</c:v>
                </c:pt>
                <c:pt idx="3">
                  <c:v>Huambo</c:v>
                </c:pt>
              </c:strCache>
            </c:strRef>
          </c:cat>
          <c:val>
            <c:numRef>
              <c:f>Folha1!$G$20:$J$20</c:f>
              <c:numCache>
                <c:formatCode>General</c:formatCode>
                <c:ptCount val="4"/>
                <c:pt idx="0">
                  <c:v>2.5</c:v>
                </c:pt>
                <c:pt idx="1">
                  <c:v>0.70000000000000062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gapWidth val="219"/>
        <c:overlap val="-27"/>
        <c:axId val="66563456"/>
        <c:axId val="66454656"/>
      </c:barChart>
      <c:catAx>
        <c:axId val="66563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454656"/>
        <c:crosses val="autoZero"/>
        <c:auto val="1"/>
        <c:lblAlgn val="ctr"/>
        <c:lblOffset val="100"/>
      </c:catAx>
      <c:valAx>
        <c:axId val="66454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5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solidFill>
      <a:schemeClr val="accent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t-PT" dirty="0" smtClean="0"/>
              <a:t>Cobrança</a:t>
            </a:r>
            <a:endParaRPr lang="pt-PT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Folha1!$A$2:$A$3</c:f>
              <c:strCache>
                <c:ptCount val="2"/>
                <c:pt idx="0">
                  <c:v>I Semestre/17</c:v>
                </c:pt>
                <c:pt idx="1">
                  <c:v>I Semestre/18</c:v>
                </c:pt>
              </c:strCache>
            </c:strRef>
          </c:cat>
          <c:val>
            <c:numRef>
              <c:f>Folha1!$B$2:$B$3</c:f>
              <c:numCache>
                <c:formatCode>#,##0.00</c:formatCode>
                <c:ptCount val="2"/>
                <c:pt idx="0">
                  <c:v>17625348116.129997</c:v>
                </c:pt>
                <c:pt idx="1">
                  <c:v>20385226441.029999</c:v>
                </c:pt>
              </c:numCache>
            </c:numRef>
          </c:val>
        </c:ser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axId val="66504576"/>
        <c:axId val="66506112"/>
      </c:lineChart>
      <c:catAx>
        <c:axId val="66504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506112"/>
        <c:crosses val="autoZero"/>
        <c:auto val="1"/>
        <c:lblAlgn val="ctr"/>
        <c:lblOffset val="100"/>
      </c:catAx>
      <c:valAx>
        <c:axId val="66506112"/>
        <c:scaling>
          <c:orientation val="minMax"/>
        </c:scaling>
        <c:axPos val="l"/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5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7030A0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plotArea>
      <c:layout>
        <c:manualLayout>
          <c:layoutTarget val="inner"/>
          <c:xMode val="edge"/>
          <c:yMode val="edge"/>
          <c:x val="9.7382174251876133E-2"/>
          <c:y val="0.13194827312438887"/>
          <c:w val="0.84619601286373503"/>
          <c:h val="0.66566549543347187"/>
        </c:manualLayout>
      </c:layout>
      <c:barChart>
        <c:barDir val="col"/>
        <c:grouping val="clustered"/>
        <c:ser>
          <c:idx val="0"/>
          <c:order val="0"/>
          <c:tx>
            <c:strRef>
              <c:f>Folha2!$A$2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I Seme./18</c:v>
                </c:pt>
              </c:strCache>
            </c:strRef>
          </c:cat>
          <c:val>
            <c:numRef>
              <c:f>Folha2!$B$2:$D$2</c:f>
              <c:numCache>
                <c:formatCode>#,##0</c:formatCode>
                <c:ptCount val="3"/>
                <c:pt idx="0">
                  <c:v>1275468</c:v>
                </c:pt>
                <c:pt idx="1">
                  <c:v>1328283</c:v>
                </c:pt>
                <c:pt idx="2">
                  <c:v>1336431</c:v>
                </c:pt>
              </c:numCache>
            </c:numRef>
          </c:val>
        </c:ser>
        <c:dLbls>
          <c:showVal val="1"/>
        </c:dLbls>
        <c:gapWidth val="219"/>
        <c:overlap val="-27"/>
        <c:axId val="67335680"/>
        <c:axId val="67337600"/>
      </c:barChart>
      <c:catAx>
        <c:axId val="6733568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400" dirty="0" smtClean="0">
                    <a:solidFill>
                      <a:srgbClr val="0070C0"/>
                    </a:solidFill>
                  </a:rPr>
                  <a:t>AUMENTO DO Nº CLIENTES</a:t>
                </a:r>
                <a:endParaRPr lang="pt-PT" sz="14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609596191625886"/>
              <c:y val="4.3171661703478387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7337600"/>
        <c:crosses val="autoZero"/>
        <c:auto val="1"/>
        <c:lblAlgn val="ctr"/>
        <c:lblOffset val="100"/>
      </c:catAx>
      <c:valAx>
        <c:axId val="67337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73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81F803-8ABF-4F59-9325-F68048647B31}" type="datetimeFigureOut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2" rIns="92903" bIns="46452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49800"/>
            <a:ext cx="5494338" cy="4498975"/>
          </a:xfrm>
          <a:prstGeom prst="rect">
            <a:avLst/>
          </a:prstGeom>
        </p:spPr>
        <p:txBody>
          <a:bodyPr vert="horz" lIns="92903" tIns="46452" rIns="92903" bIns="46452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0063"/>
          </a:xfrm>
          <a:prstGeom prst="rect">
            <a:avLst/>
          </a:prstGeom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163904-02F3-4792-A1B3-8D5A26A9646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3083966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3904-02F3-4792-A1B3-8D5A26A96461}" type="slidenum">
              <a:rPr lang="pt-PT" altLang="pt-PT" smtClean="0"/>
              <a:pPr>
                <a:defRPr/>
              </a:pPr>
              <a:t>1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87111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  <p:sp>
        <p:nvSpPr>
          <p:cNvPr id="197636" name="Marcador de Posição do Número do Diapositivo 3"/>
          <p:cNvSpPr txBox="1">
            <a:spLocks noGrp="1"/>
          </p:cNvSpPr>
          <p:nvPr/>
        </p:nvSpPr>
        <p:spPr bwMode="auto">
          <a:xfrm>
            <a:off x="3895725" y="9498013"/>
            <a:ext cx="29797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0" tIns="47011" rIns="94020" bIns="47011" anchor="b"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48204FD-47CC-4D0E-9D9C-77BE4F9195C8}" type="slidenum">
              <a:rPr lang="en-US" altLang="pt-PT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altLang="pt-PT" sz="1200">
              <a:solidFill>
                <a:srgbClr val="000000"/>
              </a:solidFill>
            </a:endParaRPr>
          </a:p>
        </p:txBody>
      </p:sp>
      <p:sp>
        <p:nvSpPr>
          <p:cNvPr id="197637" name="Marcador de Posição do Número do Diapositivo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2AF8D4-5326-4844-AA1C-8C8F290835C7}" type="slidenum">
              <a:rPr lang="en-US" altLang="pt-PT" smtClean="0"/>
              <a:pPr/>
              <a:t>24</a:t>
            </a:fld>
            <a:endParaRPr lang="en-US" altLang="pt-PT" smtClean="0"/>
          </a:p>
        </p:txBody>
      </p:sp>
    </p:spTree>
    <p:extLst>
      <p:ext uri="{BB962C8B-B14F-4D97-AF65-F5344CB8AC3E}">
        <p14:creationId xmlns="" xmlns:p14="http://schemas.microsoft.com/office/powerpoint/2010/main" val="114680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3904-02F3-4792-A1B3-8D5A26A96461}" type="slidenum">
              <a:rPr lang="pt-PT" altLang="pt-PT" smtClean="0"/>
              <a:pPr>
                <a:defRPr/>
              </a:pPr>
              <a:t>28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85460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3904-02F3-4792-A1B3-8D5A26A96461}" type="slidenum">
              <a:rPr lang="pt-PT" altLang="pt-PT" smtClean="0"/>
              <a:pPr>
                <a:defRPr/>
              </a:pPr>
              <a:t>35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3904-02F3-4792-A1B3-8D5A26A96461}" type="slidenum">
              <a:rPr lang="pt-PT" altLang="pt-PT" smtClean="0"/>
              <a:pPr>
                <a:defRPr/>
              </a:pPr>
              <a:t>3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149859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4B0A9-0448-40DE-A469-277451C7D661}" type="slidenum">
              <a:rPr lang="pt-PT" altLang="pt-PT" smtClean="0"/>
              <a:pPr/>
              <a:t>9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250162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BF792-8ABC-49E8-9E59-082FD8E08C2D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1715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BF792-8ABC-49E8-9E59-082FD8E08C2D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478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  <p:sp>
        <p:nvSpPr>
          <p:cNvPr id="197636" name="Marcador de Posição do Número do Diapositivo 3"/>
          <p:cNvSpPr txBox="1">
            <a:spLocks noGrp="1"/>
          </p:cNvSpPr>
          <p:nvPr/>
        </p:nvSpPr>
        <p:spPr bwMode="auto">
          <a:xfrm>
            <a:off x="3895725" y="9498013"/>
            <a:ext cx="29797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0" tIns="47011" rIns="94020" bIns="47011" anchor="b"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48204FD-47CC-4D0E-9D9C-77BE4F9195C8}" type="slidenum">
              <a:rPr lang="en-US" altLang="pt-PT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pt-PT" sz="1200">
              <a:solidFill>
                <a:srgbClr val="000000"/>
              </a:solidFill>
            </a:endParaRPr>
          </a:p>
        </p:txBody>
      </p:sp>
      <p:sp>
        <p:nvSpPr>
          <p:cNvPr id="197637" name="Marcador de Posição do Número do Diapositivo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2AF8D4-5326-4844-AA1C-8C8F290835C7}" type="slidenum">
              <a:rPr lang="en-US" altLang="pt-PT" smtClean="0"/>
              <a:pPr/>
              <a:t>20</a:t>
            </a:fld>
            <a:endParaRPr lang="en-US" altLang="pt-PT" smtClean="0"/>
          </a:p>
        </p:txBody>
      </p:sp>
    </p:spTree>
    <p:extLst>
      <p:ext uri="{BB962C8B-B14F-4D97-AF65-F5344CB8AC3E}">
        <p14:creationId xmlns="" xmlns:p14="http://schemas.microsoft.com/office/powerpoint/2010/main" val="180536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3904-02F3-4792-A1B3-8D5A26A96461}" type="slidenum">
              <a:rPr lang="pt-PT" altLang="pt-PT" smtClean="0"/>
              <a:pPr>
                <a:defRPr/>
              </a:pPr>
              <a:t>21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278219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  <p:sp>
        <p:nvSpPr>
          <p:cNvPr id="197636" name="Marcador de Posição do Número do Diapositivo 3"/>
          <p:cNvSpPr txBox="1">
            <a:spLocks noGrp="1"/>
          </p:cNvSpPr>
          <p:nvPr/>
        </p:nvSpPr>
        <p:spPr bwMode="auto">
          <a:xfrm>
            <a:off x="3895725" y="9498013"/>
            <a:ext cx="29797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0" tIns="47011" rIns="94020" bIns="47011" anchor="b"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48204FD-47CC-4D0E-9D9C-77BE4F9195C8}" type="slidenum">
              <a:rPr lang="en-US" altLang="pt-PT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altLang="pt-PT" sz="1200">
              <a:solidFill>
                <a:srgbClr val="000000"/>
              </a:solidFill>
            </a:endParaRPr>
          </a:p>
        </p:txBody>
      </p:sp>
      <p:sp>
        <p:nvSpPr>
          <p:cNvPr id="197637" name="Marcador de Posição do Número do Diapositivo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2AF8D4-5326-4844-AA1C-8C8F290835C7}" type="slidenum">
              <a:rPr lang="en-US" altLang="pt-PT" smtClean="0"/>
              <a:pPr/>
              <a:t>22</a:t>
            </a:fld>
            <a:endParaRPr lang="en-US" altLang="pt-PT" smtClean="0"/>
          </a:p>
        </p:txBody>
      </p:sp>
    </p:spTree>
    <p:extLst>
      <p:ext uri="{BB962C8B-B14F-4D97-AF65-F5344CB8AC3E}">
        <p14:creationId xmlns="" xmlns:p14="http://schemas.microsoft.com/office/powerpoint/2010/main" val="348097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  <p:sp>
        <p:nvSpPr>
          <p:cNvPr id="197636" name="Marcador de Posição do Número do Diapositivo 3"/>
          <p:cNvSpPr txBox="1">
            <a:spLocks noGrp="1"/>
          </p:cNvSpPr>
          <p:nvPr/>
        </p:nvSpPr>
        <p:spPr bwMode="auto">
          <a:xfrm>
            <a:off x="3895725" y="9498013"/>
            <a:ext cx="29797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0" tIns="47011" rIns="94020" bIns="47011" anchor="b"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48204FD-47CC-4D0E-9D9C-77BE4F9195C8}" type="slidenum">
              <a:rPr lang="en-US" altLang="pt-PT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altLang="pt-PT" sz="1200">
              <a:solidFill>
                <a:srgbClr val="000000"/>
              </a:solidFill>
            </a:endParaRPr>
          </a:p>
        </p:txBody>
      </p:sp>
      <p:sp>
        <p:nvSpPr>
          <p:cNvPr id="197637" name="Marcador de Posição do Número do Diapositivo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2AF8D4-5326-4844-AA1C-8C8F290835C7}" type="slidenum">
              <a:rPr lang="en-US" altLang="pt-PT" smtClean="0"/>
              <a:pPr/>
              <a:t>23</a:t>
            </a:fld>
            <a:endParaRPr lang="en-US" altLang="pt-PT" smtClean="0"/>
          </a:p>
        </p:txBody>
      </p:sp>
    </p:spTree>
    <p:extLst>
      <p:ext uri="{BB962C8B-B14F-4D97-AF65-F5344CB8AC3E}">
        <p14:creationId xmlns="" xmlns:p14="http://schemas.microsoft.com/office/powerpoint/2010/main" val="2077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58EF-C059-4379-B699-11BA999AC1E4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AAD5-FC5C-43AE-8B8E-F3C4CF0A8CF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8525910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A36F-2F51-4E09-B977-B178AAD20FC1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9F91-5370-47D7-BB64-7DA25E4D894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8782093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73F5-346C-47EF-9ECB-8C1A21EA8FFE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3CED-275C-48DD-BE7D-B357CE020AC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39091663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D143-6128-4331-81DA-3F3515FE02A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150469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41D3-7C2B-44A8-B0A8-910DF1EBC4E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276386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7225" y="387341"/>
            <a:ext cx="8706666" cy="281819"/>
          </a:xfrm>
        </p:spPr>
        <p:txBody>
          <a:bodyPr>
            <a:noAutofit/>
          </a:bodyPr>
          <a:lstStyle>
            <a:lvl1pPr marL="0" indent="4763">
              <a:lnSpc>
                <a:spcPts val="1754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85" b="0" i="0">
                <a:solidFill>
                  <a:schemeClr val="tx2"/>
                </a:solidFill>
                <a:latin typeface="Arial"/>
                <a:cs typeface="Arial"/>
              </a:defRPr>
            </a:lvl1pPr>
            <a:lvl2pPr marL="271462" indent="-266698">
              <a:buFontTx/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Klavika"/>
                <a:cs typeface="Klavika"/>
              </a:defRPr>
            </a:lvl2pPr>
            <a:lvl3pPr marL="271462" indent="-266698">
              <a:buFontTx/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Klavika"/>
                <a:cs typeface="Klavika"/>
              </a:defRPr>
            </a:lvl3pPr>
            <a:lvl4pPr marL="271462" indent="-266698">
              <a:buFontTx/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Klavika"/>
                <a:cs typeface="Klavika"/>
              </a:defRPr>
            </a:lvl4pPr>
            <a:lvl5pPr marL="271462" indent="-266698">
              <a:buFontTx/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Klavika"/>
                <a:cs typeface="Klavika"/>
              </a:defRPr>
            </a:lvl5pPr>
          </a:lstStyle>
          <a:p>
            <a:pPr lvl="0"/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text</a:t>
            </a:r>
            <a:r>
              <a:rPr lang="pt-PT" noProof="0" dirty="0"/>
              <a:t> </a:t>
            </a:r>
            <a:r>
              <a:rPr lang="pt-PT" noProof="0" dirty="0" err="1"/>
              <a:t>styles</a:t>
            </a:r>
            <a:endParaRPr lang="pt-P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69"/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</p:spTree>
    <p:extLst>
      <p:ext uri="{BB962C8B-B14F-4D97-AF65-F5344CB8AC3E}">
        <p14:creationId xmlns="" xmlns:p14="http://schemas.microsoft.com/office/powerpoint/2010/main" val="211684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1"/>
          <p:cNvSpPr>
            <a:spLocks noGrp="1"/>
          </p:cNvSpPr>
          <p:nvPr>
            <p:ph type="title"/>
          </p:nvPr>
        </p:nvSpPr>
        <p:spPr>
          <a:xfrm>
            <a:off x="467942" y="549909"/>
            <a:ext cx="8473846" cy="292127"/>
          </a:xfrm>
          <a:prstGeom prst="rect">
            <a:avLst/>
          </a:prstGeom>
        </p:spPr>
        <p:txBody>
          <a:bodyPr vert="horz" lIns="0" tIns="0" rIns="0" bIns="36000" rtlCol="0" anchor="b" anchorCtr="0">
            <a:spAutoFit/>
          </a:bodyPr>
          <a:lstStyle>
            <a:lvl1pPr>
              <a:defRPr sz="1662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942" y="867437"/>
            <a:ext cx="8473846" cy="291170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92" b="1">
                <a:latin typeface="Century Gothic" pitchFamily="34" charset="0"/>
              </a:defRPr>
            </a:lvl1pPr>
            <a:lvl2pPr marL="161196" indent="0">
              <a:buNone/>
              <a:defRPr/>
            </a:lvl2pPr>
            <a:lvl3pPr marL="335582" indent="0">
              <a:buNone/>
              <a:defRPr/>
            </a:lvl3pPr>
            <a:lvl4pPr marL="496778" indent="0">
              <a:buNone/>
              <a:defRPr/>
            </a:lvl4pPr>
            <a:lvl5pPr marL="657974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D:\1. EFACEC\EFACEC Angola\1. ANGOLA\3. ENDE-E.P. - Empresa Nacional de Distribuição de Electricidade\EN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23" y="265837"/>
            <a:ext cx="861110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8059661" y="50800"/>
            <a:ext cx="1045634" cy="2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015" b="1" baseline="0" dirty="0" smtClean="0">
                <a:solidFill>
                  <a:schemeClr val="tx1"/>
                </a:solidFill>
                <a:latin typeface="Verdana" pitchFamily="34" charset="0"/>
              </a:rPr>
              <a:t>05-07-2017</a:t>
            </a:r>
            <a:endParaRPr lang="en-US" sz="1108" b="1" dirty="0">
              <a:solidFill>
                <a:srgbClr val="003B3B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41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0296-220B-4657-9AA1-4FB3DD7A46C0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54CA-CCA8-46BF-B84D-129275387FE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929851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0CA6-C950-45B0-BCCD-36AA100A4D7F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D39C-3E46-4D35-B725-69AEC8DE8FF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13364369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F8D2-D15F-4B9E-A3C3-8CB869245790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6DA2-7517-4916-B57D-DF3ADE9E0DF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20506274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B8D8-867A-4948-8909-365715018D5E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53B9-012A-4B31-B650-F86B37452AB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37245048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E20C-7A10-4B44-8261-3C02A5B84B26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6383-2584-49E1-B84B-8DC4B5A59CC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34960501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90B6-4108-4EEF-BF67-D4B783CA64B9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C38E-1FEC-457D-AE67-C9C5808541B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40747885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45CA-D319-44E5-AFDC-330171F5DAE3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9C08-F457-4E1E-B857-8AFC825E02C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1456128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0D5A-E996-4A0E-8045-9AC00F720B78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7027-E022-41E1-B84A-BBC2E28ED90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="" xmlns:p14="http://schemas.microsoft.com/office/powerpoint/2010/main" val="12389457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text styles</a:t>
            </a:r>
          </a:p>
          <a:p>
            <a:pPr lvl="1"/>
            <a:r>
              <a:rPr lang="en-US" altLang="pt-PT" smtClean="0"/>
              <a:t>Second level</a:t>
            </a:r>
          </a:p>
          <a:p>
            <a:pPr lvl="2"/>
            <a:r>
              <a:rPr lang="en-US" altLang="pt-PT" smtClean="0"/>
              <a:t>Third level</a:t>
            </a:r>
          </a:p>
          <a:p>
            <a:pPr lvl="3"/>
            <a:r>
              <a:rPr lang="en-US" altLang="pt-PT" smtClean="0"/>
              <a:t>Fourth level</a:t>
            </a:r>
          </a:p>
          <a:p>
            <a:pPr lvl="4"/>
            <a:r>
              <a:rPr lang="en-US" altLang="pt-PT" smtClean="0"/>
              <a:t>Fifth level</a:t>
            </a:r>
            <a:endParaRPr lang="pt-PT" altLang="pt-P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3B4EF-7568-4527-94DA-D222A0379E3D}" type="datetime1">
              <a:rPr lang="pt-PT"/>
              <a:pPr>
                <a:defRPr/>
              </a:pPr>
              <a:t>08-09-2018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AB4839-116B-4A32-A6F7-65C3E219891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ângulo 2"/>
          <p:cNvSpPr>
            <a:spLocks noChangeArrowheads="1"/>
          </p:cNvSpPr>
          <p:nvPr/>
        </p:nvSpPr>
        <p:spPr bwMode="auto">
          <a:xfrm>
            <a:off x="251520" y="214313"/>
            <a:ext cx="88924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PT" altLang="pt-PT" sz="3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 eaLnBrk="1" hangingPunct="1"/>
            <a:endParaRPr lang="pt-PT" altLang="pt-PT" sz="2800" b="1" dirty="0" smtClean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algn="ctr" eaLnBrk="1" hangingPunct="1"/>
            <a:r>
              <a:rPr lang="pt-PT" altLang="pt-PT" sz="28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8º CONSELHO CONSULTIVO “MINEA” </a:t>
            </a:r>
          </a:p>
          <a:p>
            <a:pPr algn="ctr" eaLnBrk="1" hangingPunct="1"/>
            <a:r>
              <a:rPr lang="pt-PT" altLang="pt-PT" sz="28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 LUNDA SUL</a:t>
            </a:r>
            <a:endParaRPr lang="pt-PT" altLang="pt-PT" sz="2800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8196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031007-7D79-459F-BC33-8AFDC3C7DAB6}" type="slidenum">
              <a:rPr lang="pt-PT" altLang="pt-PT"/>
              <a:pPr eaLnBrk="1" hangingPunct="1"/>
              <a:t>1</a:t>
            </a:fld>
            <a:endParaRPr lang="pt-PT" alt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0742"/>
            <a:ext cx="8928992" cy="46407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555776" y="70440"/>
            <a:ext cx="3357586" cy="9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44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620688"/>
            <a:ext cx="8821737" cy="6244803"/>
          </a:xfrm>
        </p:spPr>
        <p:txBody>
          <a:bodyPr rtlCol="0"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altLang="pt-P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</a:t>
            </a:r>
            <a:r>
              <a:rPr lang="pt-PT" altLang="pt-PT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ELECTRIFICAÇÃO </a:t>
            </a:r>
            <a:endParaRPr lang="pt-PT" altLang="pt-PT" sz="2200" dirty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1: </a:t>
            </a:r>
            <a:r>
              <a:rPr lang="pt-PT" altLang="pt-PT" sz="2200" dirty="0" smtClean="0">
                <a:solidFill>
                  <a:srgbClr val="FF0000"/>
                </a:solidFill>
              </a:rPr>
              <a:t>Atingir </a:t>
            </a:r>
            <a:r>
              <a:rPr lang="pt-PT" altLang="pt-PT" sz="2200" dirty="0">
                <a:solidFill>
                  <a:srgbClr val="FF0000"/>
                </a:solidFill>
              </a:rPr>
              <a:t>uma Taxa de 50% a Nível </a:t>
            </a:r>
            <a:r>
              <a:rPr lang="pt-PT" altLang="pt-PT" sz="2200" dirty="0" smtClean="0">
                <a:solidFill>
                  <a:srgbClr val="FF0000"/>
                </a:solidFill>
              </a:rPr>
              <a:t>Nacional  </a:t>
            </a:r>
          </a:p>
          <a:p>
            <a:pPr marL="0" indent="0" algn="just">
              <a:buNone/>
              <a:defRPr/>
            </a:pPr>
            <a:r>
              <a:rPr lang="pt-PT" sz="2200" dirty="0" smtClean="0"/>
              <a:t>O crescimento da população é um desafio acrescido para a </a:t>
            </a:r>
            <a:r>
              <a:rPr lang="pt-PT" sz="2200" dirty="0" err="1" smtClean="0"/>
              <a:t>electrificação</a:t>
            </a:r>
            <a:r>
              <a:rPr lang="pt-PT" sz="2200" dirty="0" smtClean="0"/>
              <a:t> do País</a:t>
            </a:r>
          </a:p>
          <a:p>
            <a:pPr marL="0" indent="0" algn="ctr">
              <a:buNone/>
              <a:defRPr/>
            </a:pPr>
            <a:r>
              <a:rPr lang="pt-PT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Províncias com Maior Densidade Populacional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 dirty="0" smtClean="0">
                <a:solidFill>
                  <a:srgbClr val="FF0000"/>
                </a:solidFill>
              </a:rPr>
              <a:t>72% </a:t>
            </a:r>
            <a:r>
              <a:rPr lang="pt-PT" sz="2200" dirty="0" smtClean="0"/>
              <a:t>da População de Angola, cerca de </a:t>
            </a:r>
            <a:r>
              <a:rPr lang="pt-PT" sz="2200" dirty="0" smtClean="0">
                <a:solidFill>
                  <a:srgbClr val="FF0000"/>
                </a:solidFill>
              </a:rPr>
              <a:t>¾</a:t>
            </a:r>
            <a:r>
              <a:rPr lang="pt-PT" sz="2200" dirty="0" smtClean="0"/>
              <a:t> da mesma vive em </a:t>
            </a:r>
            <a:r>
              <a:rPr lang="pt-PT" sz="2200" dirty="0" smtClean="0">
                <a:solidFill>
                  <a:srgbClr val="FF0000"/>
                </a:solidFill>
              </a:rPr>
              <a:t>7</a:t>
            </a:r>
            <a:r>
              <a:rPr lang="pt-PT" sz="2200" dirty="0" smtClean="0"/>
              <a:t> províncias:   O foco nestas 7 províncias permite atingir uma taxa de 50% da população com </a:t>
            </a:r>
            <a:r>
              <a:rPr lang="pt-PT" sz="2200" dirty="0" err="1" smtClean="0"/>
              <a:t>electricidade</a:t>
            </a:r>
            <a:r>
              <a:rPr lang="pt-PT" sz="2200" dirty="0" smtClean="0"/>
              <a:t>.    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200" dirty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4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50395-756C-44C0-B96F-3316D54B9A4B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382713" y="116632"/>
            <a:ext cx="8229600" cy="500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ACTUAL. “ONDE ESTAMOS”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4853199"/>
              </p:ext>
            </p:extLst>
          </p:nvPr>
        </p:nvGraphicFramePr>
        <p:xfrm>
          <a:off x="611560" y="3573016"/>
          <a:ext cx="8075240" cy="321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10"/>
                <a:gridCol w="2018810"/>
                <a:gridCol w="2018810"/>
                <a:gridCol w="2018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Província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Nº Habitantes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% </a:t>
                      </a:r>
                      <a:r>
                        <a:rPr lang="pt-PT" dirty="0" err="1" smtClean="0"/>
                        <a:t>Habit</a:t>
                      </a:r>
                      <a:r>
                        <a:rPr lang="pt-PT" dirty="0" smtClean="0"/>
                        <a:t>. </a:t>
                      </a:r>
                      <a:r>
                        <a:rPr lang="pt-PT" dirty="0" err="1" smtClean="0"/>
                        <a:t>Vs</a:t>
                      </a:r>
                      <a:r>
                        <a:rPr lang="pt-PT" dirty="0" smtClean="0"/>
                        <a:t>  Global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Taxa </a:t>
                      </a:r>
                      <a:r>
                        <a:rPr lang="pt-PT" dirty="0" err="1" smtClean="0"/>
                        <a:t>Electrificação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Luanda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7.714.644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Huíla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2.654.836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Benguela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2.414.094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Huambo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2.234.039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Cuanza Sul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2.050.441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Uíge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1.615.360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Bié</a:t>
                      </a:r>
                      <a:endParaRPr lang="pt-PT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1.602.663</a:t>
                      </a:r>
                      <a:endParaRPr lang="pt-PT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pt-P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/>
          </p:nvPr>
        </p:nvSpPr>
        <p:spPr>
          <a:xfrm>
            <a:off x="539750" y="549275"/>
            <a:ext cx="7561263" cy="61928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PT" altLang="pt-PT" sz="2400" smtClean="0">
                <a:solidFill>
                  <a:srgbClr val="0000FF"/>
                </a:solidFill>
                <a:latin typeface="Book Antiqua" panose="02040602050305030304" pitchFamily="18" charset="0"/>
              </a:rPr>
              <a:t>TAXA DE ELECTRIFICAÇÃO POR PROVÍNCIA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altLang="pt-PT" sz="2400" smtClean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382713" y="44450"/>
            <a:ext cx="8229600" cy="500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ACTUAL. “ONDE ESTAMOS”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Imagem 1" descr="C:\Users\joao.r.moreira\Desktop\5regiõ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8963"/>
            <a:ext cx="69119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00338" y="692150"/>
            <a:ext cx="56165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PT" altLang="pt-P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“TAXA DE </a:t>
            </a:r>
            <a:r>
              <a:rPr lang="pt-PT" altLang="pt-P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ELECTRIFICAÇÃO”</a:t>
            </a:r>
            <a:endParaRPr lang="pt-PT" altLang="pt-P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8" name="Retângulo 6"/>
          <p:cNvSpPr>
            <a:spLocks noChangeArrowheads="1"/>
          </p:cNvSpPr>
          <p:nvPr/>
        </p:nvSpPr>
        <p:spPr bwMode="auto">
          <a:xfrm>
            <a:off x="179512" y="858838"/>
            <a:ext cx="700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(41%)</a:t>
            </a:r>
            <a:endParaRPr lang="pt-PT" altLang="pt-PT" sz="1600" dirty="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Retângulo 9"/>
          <p:cNvSpPr>
            <a:spLocks noChangeArrowheads="1"/>
          </p:cNvSpPr>
          <p:nvPr/>
        </p:nvSpPr>
        <p:spPr bwMode="auto">
          <a:xfrm>
            <a:off x="1331913" y="1651000"/>
            <a:ext cx="561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15%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0" name="Retângulo 10"/>
          <p:cNvSpPr>
            <a:spLocks noChangeArrowheads="1"/>
          </p:cNvSpPr>
          <p:nvPr/>
        </p:nvSpPr>
        <p:spPr bwMode="auto">
          <a:xfrm>
            <a:off x="2627313" y="1362075"/>
            <a:ext cx="563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13%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1" name="Retângulo 11"/>
          <p:cNvSpPr>
            <a:spLocks noChangeArrowheads="1"/>
          </p:cNvSpPr>
          <p:nvPr/>
        </p:nvSpPr>
        <p:spPr bwMode="auto">
          <a:xfrm>
            <a:off x="755576" y="2565400"/>
            <a:ext cx="700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(60%)</a:t>
            </a:r>
            <a:endParaRPr lang="pt-PT" altLang="pt-PT" sz="1600" dirty="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Retângulo 12"/>
          <p:cNvSpPr>
            <a:spLocks noChangeArrowheads="1"/>
          </p:cNvSpPr>
          <p:nvPr/>
        </p:nvSpPr>
        <p:spPr bwMode="auto">
          <a:xfrm>
            <a:off x="1695450" y="2370138"/>
            <a:ext cx="700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(29%)</a:t>
            </a:r>
            <a:endParaRPr lang="pt-PT" altLang="pt-PT" sz="1600" dirty="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3" name="Retângulo 13"/>
          <p:cNvSpPr>
            <a:spLocks noChangeArrowheads="1"/>
          </p:cNvSpPr>
          <p:nvPr/>
        </p:nvSpPr>
        <p:spPr bwMode="auto">
          <a:xfrm>
            <a:off x="1979712" y="2730500"/>
            <a:ext cx="710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(44</a:t>
            </a:r>
            <a:r>
              <a:rPr lang="pt-PT" altLang="pt-PT" sz="16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%)</a:t>
            </a:r>
            <a:endParaRPr lang="pt-PT" altLang="pt-PT" sz="1600" b="1" dirty="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4" name="Retângulo 14"/>
          <p:cNvSpPr>
            <a:spLocks noChangeArrowheads="1"/>
          </p:cNvSpPr>
          <p:nvPr/>
        </p:nvSpPr>
        <p:spPr bwMode="auto">
          <a:xfrm>
            <a:off x="3203575" y="2225675"/>
            <a:ext cx="573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16%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5" name="Retângulo 15"/>
          <p:cNvSpPr>
            <a:spLocks noChangeArrowheads="1"/>
          </p:cNvSpPr>
          <p:nvPr/>
        </p:nvSpPr>
        <p:spPr bwMode="auto">
          <a:xfrm>
            <a:off x="5592763" y="2801938"/>
            <a:ext cx="563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</a:rPr>
              <a:t>12%</a:t>
            </a:r>
          </a:p>
        </p:txBody>
      </p:sp>
      <p:sp>
        <p:nvSpPr>
          <p:cNvPr id="18446" name="Retângulo 16"/>
          <p:cNvSpPr>
            <a:spLocks noChangeArrowheads="1"/>
          </p:cNvSpPr>
          <p:nvPr/>
        </p:nvSpPr>
        <p:spPr bwMode="auto">
          <a:xfrm>
            <a:off x="5305425" y="4025900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15%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7" name="Retângulo 17"/>
          <p:cNvSpPr>
            <a:spLocks noChangeArrowheads="1"/>
          </p:cNvSpPr>
          <p:nvPr/>
        </p:nvSpPr>
        <p:spPr bwMode="auto">
          <a:xfrm>
            <a:off x="3606800" y="3883025"/>
            <a:ext cx="46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8" name="Retângulo 18"/>
          <p:cNvSpPr>
            <a:spLocks noChangeArrowheads="1"/>
          </p:cNvSpPr>
          <p:nvPr/>
        </p:nvSpPr>
        <p:spPr bwMode="auto">
          <a:xfrm>
            <a:off x="2268538" y="3594100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14%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9" name="Retângulo 19"/>
          <p:cNvSpPr>
            <a:spLocks noChangeArrowheads="1"/>
          </p:cNvSpPr>
          <p:nvPr/>
        </p:nvSpPr>
        <p:spPr bwMode="auto">
          <a:xfrm>
            <a:off x="1835150" y="4221163"/>
            <a:ext cx="700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(26%)</a:t>
            </a:r>
            <a:endParaRPr lang="pt-PT" altLang="pt-PT" sz="1600" dirty="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0" name="Retângulo 20"/>
          <p:cNvSpPr>
            <a:spLocks noChangeArrowheads="1"/>
          </p:cNvSpPr>
          <p:nvPr/>
        </p:nvSpPr>
        <p:spPr bwMode="auto">
          <a:xfrm>
            <a:off x="2700338" y="4098925"/>
            <a:ext cx="561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16%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1" name="Retângulo 21"/>
          <p:cNvSpPr>
            <a:spLocks noChangeArrowheads="1"/>
          </p:cNvSpPr>
          <p:nvPr/>
        </p:nvSpPr>
        <p:spPr bwMode="auto">
          <a:xfrm>
            <a:off x="2411413" y="4818063"/>
            <a:ext cx="563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16%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2" name="Retângulo 22"/>
          <p:cNvSpPr>
            <a:spLocks noChangeArrowheads="1"/>
          </p:cNvSpPr>
          <p:nvPr/>
        </p:nvSpPr>
        <p:spPr bwMode="auto">
          <a:xfrm>
            <a:off x="4903788" y="5467350"/>
            <a:ext cx="46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8%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3" name="Retângulo 23"/>
          <p:cNvSpPr>
            <a:spLocks noChangeArrowheads="1"/>
          </p:cNvSpPr>
          <p:nvPr/>
        </p:nvSpPr>
        <p:spPr bwMode="auto">
          <a:xfrm>
            <a:off x="2771775" y="5754688"/>
            <a:ext cx="460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4" name="Retângulo 2"/>
          <p:cNvSpPr>
            <a:spLocks noChangeArrowheads="1"/>
          </p:cNvSpPr>
          <p:nvPr/>
        </p:nvSpPr>
        <p:spPr bwMode="auto">
          <a:xfrm>
            <a:off x="5160963" y="2349500"/>
            <a:ext cx="5635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rgbClr val="FF0000"/>
                </a:solidFill>
                <a:latin typeface="Book Antiqua" panose="02040602050305030304" pitchFamily="18" charset="0"/>
              </a:rPr>
              <a:t>13%</a:t>
            </a:r>
            <a:endParaRPr lang="pt-PT" altLang="pt-PT" sz="1600">
              <a:solidFill>
                <a:srgbClr val="FF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55" name="Retângulo 2"/>
          <p:cNvSpPr>
            <a:spLocks noChangeArrowheads="1"/>
          </p:cNvSpPr>
          <p:nvPr/>
        </p:nvSpPr>
        <p:spPr bwMode="auto">
          <a:xfrm>
            <a:off x="1050180" y="5357813"/>
            <a:ext cx="700833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PT" altLang="pt-PT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(32%)</a:t>
            </a:r>
            <a:endParaRPr lang="pt-PT" altLang="pt-PT" sz="1600" dirty="0">
              <a:solidFill>
                <a:srgbClr val="FF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00745" y="1124744"/>
            <a:ext cx="580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pt-PT" sz="1600" b="1" dirty="0" smtClean="0">
                <a:solidFill>
                  <a:srgbClr val="0070C0"/>
                </a:solidFill>
              </a:rPr>
              <a:t>Meta 3</a:t>
            </a:r>
            <a:r>
              <a:rPr lang="pt-PT" altLang="pt-PT" b="1" dirty="0" smtClean="0">
                <a:solidFill>
                  <a:srgbClr val="0070C0"/>
                </a:solidFill>
              </a:rPr>
              <a:t>:</a:t>
            </a:r>
            <a:r>
              <a:rPr lang="pt-PT" altLang="pt-P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altLang="pt-PT" dirty="0" smtClean="0">
                <a:solidFill>
                  <a:srgbClr val="FF0000"/>
                </a:solidFill>
              </a:rPr>
              <a:t>Garantir uma Taxa de 25% em cada Província  </a:t>
            </a:r>
          </a:p>
          <a:p>
            <a:endParaRPr lang="pt-PT" dirty="0"/>
          </a:p>
        </p:txBody>
      </p:sp>
      <p:pic>
        <p:nvPicPr>
          <p:cNvPr id="2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F48AC-EAA5-4465-8393-E330D14B1E43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382713" y="336550"/>
            <a:ext cx="8229600" cy="500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ACTUAL. “ONDE ESTAMOS”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5271625"/>
              </p:ext>
            </p:extLst>
          </p:nvPr>
        </p:nvGraphicFramePr>
        <p:xfrm>
          <a:off x="457200" y="1549099"/>
          <a:ext cx="8075240" cy="504825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50504"/>
                <a:gridCol w="1709420"/>
                <a:gridCol w="1474595"/>
                <a:gridCol w="1769514"/>
                <a:gridCol w="1671207"/>
              </a:tblGrid>
              <a:tr h="105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PROVÍNCIA</a:t>
                      </a:r>
                      <a:endParaRPr lang="pt-PT" sz="1200" b="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err="1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Actualização</a:t>
                      </a: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Censo 2017</a:t>
                      </a:r>
                      <a:endParaRPr lang="pt-PT" sz="1200" b="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N</a:t>
                      </a:r>
                      <a:r>
                        <a:rPr lang="pt-PT" sz="1200" b="0" baseline="3000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o</a:t>
                      </a: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 Clientes Reais (</a:t>
                      </a: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2018)</a:t>
                      </a:r>
                      <a:endParaRPr lang="pt-PT" sz="1200" b="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Taxa de </a:t>
                      </a:r>
                      <a:r>
                        <a:rPr lang="pt-PT" sz="1200" b="0" dirty="0" err="1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Electrificação</a:t>
                      </a: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 ENDE </a:t>
                      </a: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2017 </a:t>
                      </a:r>
                      <a:endParaRPr lang="pt-PT" sz="1200" b="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Taxa de </a:t>
                      </a:r>
                      <a:r>
                        <a:rPr lang="pt-PT" sz="1200" b="0" dirty="0" err="1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Electrificação</a:t>
                      </a:r>
                      <a:r>
                        <a:rPr lang="pt-PT" sz="1200" b="0" dirty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Plano </a:t>
                      </a:r>
                      <a:r>
                        <a:rPr lang="pt-PT" sz="1200" b="0" dirty="0" err="1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Accção</a:t>
                      </a: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 MINEA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 smtClean="0"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pt-PT" sz="1200" b="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Book Antiqua" panose="02040602050305030304" pitchFamily="18" charset="0"/>
                        </a:rPr>
                        <a:t>LUANDA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7.714.644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Times New Roman"/>
                          <a:cs typeface="Verdana"/>
                        </a:rPr>
                        <a:t>749.323</a:t>
                      </a: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60%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75%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Book Antiqua" panose="02040602050305030304" pitchFamily="18" charset="0"/>
                        </a:rPr>
                        <a:t>BENGO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398.499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20.802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29%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38%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latin typeface="Book Antiqua" panose="02040602050305030304" pitchFamily="18" charset="0"/>
                        </a:rPr>
                        <a:t>C.</a:t>
                      </a:r>
                      <a:r>
                        <a:rPr lang="pt-PT" sz="1200" baseline="0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pt-PT" sz="1200" dirty="0" smtClean="0">
                          <a:effectLst/>
                          <a:latin typeface="Book Antiqua" panose="02040602050305030304" pitchFamily="18" charset="0"/>
                        </a:rPr>
                        <a:t>NORTE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469.181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34.681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44%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52%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MALANJE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1.046.082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</a:rPr>
                        <a:t>28.762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16%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20%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</a:rPr>
                        <a:t>UÍGE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1.615.360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34.388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13%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16%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</a:rPr>
                        <a:t>ZAIRE</a:t>
                      </a:r>
                      <a:endParaRPr lang="pt-PT" sz="1200" dirty="0">
                        <a:solidFill>
                          <a:srgbClr val="00B05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B05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635.169</a:t>
                      </a:r>
                      <a:endParaRPr lang="pt-PT" sz="1200" dirty="0">
                        <a:solidFill>
                          <a:srgbClr val="00B05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B050"/>
                          </a:solidFill>
                          <a:effectLst/>
                        </a:rPr>
                        <a:t>16.756</a:t>
                      </a:r>
                      <a:endParaRPr lang="pt-PT" sz="1200" dirty="0">
                        <a:solidFill>
                          <a:srgbClr val="00B05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B050"/>
                          </a:solidFill>
                          <a:effectLst/>
                        </a:rPr>
                        <a:t>15%</a:t>
                      </a:r>
                      <a:endParaRPr lang="pt-PT" sz="1200" dirty="0">
                        <a:solidFill>
                          <a:srgbClr val="00B05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B050"/>
                          </a:solidFill>
                          <a:effectLst/>
                        </a:rPr>
                        <a:t>18%</a:t>
                      </a:r>
                      <a:endParaRPr lang="pt-PT" sz="1200" dirty="0">
                        <a:solidFill>
                          <a:srgbClr val="00B05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Book Antiqua" panose="02040602050305030304" pitchFamily="18" charset="0"/>
                        </a:rPr>
                        <a:t>CABINDA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758.170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52.569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41%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50%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</a:rPr>
                        <a:t>CUANZA </a:t>
                      </a:r>
                      <a:r>
                        <a:rPr lang="pt-PT" sz="1200" dirty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</a:rPr>
                        <a:t>SUL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2.050.441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46.350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14%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17%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Book Antiqua" panose="02040602050305030304" pitchFamily="18" charset="0"/>
                        </a:rPr>
                        <a:t>BENGUELA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2.414.094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104.833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26%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32%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</a:rPr>
                        <a:t>HUAMBO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2.234.039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59.580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16%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20%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</a:rPr>
                        <a:t>BIÉ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1.602.663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17.169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7%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8%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</a:rPr>
                        <a:t>HUILA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2.654.836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74.910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16%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70C0"/>
                          </a:solidFill>
                          <a:effectLst/>
                        </a:rPr>
                        <a:t>20%</a:t>
                      </a:r>
                      <a:endParaRPr lang="pt-PT" sz="1200" dirty="0"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CUNENE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1.054.711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</a:rPr>
                        <a:t>15.791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9%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11%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C.</a:t>
                      </a:r>
                      <a:r>
                        <a:rPr lang="pt-PT" sz="1200" baseline="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CUBANGO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805.357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11.069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Book Antiqua" panose="02040602050305030304" pitchFamily="18" charset="0"/>
                        </a:rPr>
                        <a:t>NAMIBE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531.766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28.190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32%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40%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MOXICO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567.068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14.417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12%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LUNDA NORTE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916.998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19.912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13%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LUNDA SUL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573.346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11.463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12%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FF0000"/>
                          </a:solidFill>
                          <a:effectLst/>
                        </a:rPr>
                        <a:t>14%</a:t>
                      </a:r>
                      <a:endParaRPr lang="pt-PT" sz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28.359.634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1.336.431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907372"/>
            <a:ext cx="6463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pt-P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Meta 3:</a:t>
            </a:r>
            <a:r>
              <a:rPr lang="pt-PT" altLang="pt-P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altLang="pt-PT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Garantir uma Taxa de 25% em cada Província   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692696"/>
            <a:ext cx="8821737" cy="5643563"/>
          </a:xfrm>
        </p:spPr>
        <p:txBody>
          <a:bodyPr rtlCol="0"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altLang="pt-P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 DO SERVIÇO DE DISTRIBUIÇÃO</a:t>
            </a:r>
            <a:endParaRPr lang="pt-PT" altLang="pt-PT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r>
              <a:rPr lang="pt-PT" altLang="pt-P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4: </a:t>
            </a:r>
            <a:r>
              <a:rPr lang="pt-PT" altLang="pt-P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Alargar o Sistema </a:t>
            </a:r>
            <a:r>
              <a:rPr lang="pt-PT" altLang="pt-PT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Eléctrico</a:t>
            </a:r>
            <a:r>
              <a:rPr lang="pt-PT" altLang="pt-P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Público a Totalidade das Sedes de Municípios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altLang="pt-PT" sz="2400" dirty="0" smtClean="0"/>
              <a:t>A divisão Política e Administrativa de Angola contempla 163 Municípios. A ENDE está presente em 72 Municípios. Meta para 2022 é a extensão do serviço da ENDE para 116 Sedes de Município.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altLang="pt-PT" sz="2400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altLang="pt-PT" sz="2400" dirty="0" smtClean="0"/>
              <a:t>Estratégia: Focar a incidência dos Investimentos sobre as </a:t>
            </a:r>
            <a:r>
              <a:rPr lang="pt-PT" altLang="pt-PT" sz="2400" u="sng" dirty="0" smtClean="0"/>
              <a:t>Províncias com maior densidade populacional </a:t>
            </a:r>
            <a:r>
              <a:rPr lang="pt-PT" altLang="pt-PT" sz="2400" dirty="0" smtClean="0"/>
              <a:t>e </a:t>
            </a:r>
            <a:r>
              <a:rPr lang="pt-PT" altLang="pt-PT" sz="2400" u="sng" dirty="0" smtClean="0"/>
              <a:t>com menor </a:t>
            </a:r>
            <a:r>
              <a:rPr lang="pt-PT" altLang="pt-PT" sz="2400" u="sng" dirty="0"/>
              <a:t>dispersão dos municípios </a:t>
            </a:r>
            <a:r>
              <a:rPr lang="pt-PT" altLang="pt-PT" sz="2400" u="sng" dirty="0" smtClean="0"/>
              <a:t>em </a:t>
            </a:r>
            <a:r>
              <a:rPr lang="pt-PT" altLang="pt-PT" sz="2400" u="sng" dirty="0"/>
              <a:t>termos de </a:t>
            </a:r>
            <a:r>
              <a:rPr lang="pt-PT" altLang="pt-PT" sz="2400" u="sng" dirty="0" smtClean="0"/>
              <a:t>distância.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altLang="pt-PT" sz="2400" u="sng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altLang="pt-PT" sz="2400" dirty="0" smtClean="0"/>
              <a:t>Pressuposto que permite </a:t>
            </a:r>
            <a:r>
              <a:rPr lang="pt-PT" altLang="pt-PT" sz="2400" u="sng" dirty="0" smtClean="0"/>
              <a:t>estender mais facilmente a rede interligada</a:t>
            </a:r>
            <a:r>
              <a:rPr lang="pt-PT" altLang="pt-PT" sz="2400" dirty="0" smtClean="0"/>
              <a:t>, com </a:t>
            </a:r>
            <a:r>
              <a:rPr lang="pt-PT" altLang="pt-PT" sz="2400" u="sng" dirty="0" smtClean="0"/>
              <a:t>custos de </a:t>
            </a:r>
            <a:r>
              <a:rPr lang="pt-PT" altLang="pt-PT" sz="2400" u="sng" dirty="0" err="1" smtClean="0"/>
              <a:t>electrificação</a:t>
            </a:r>
            <a:r>
              <a:rPr lang="pt-PT" altLang="pt-PT" sz="2400" u="sng" dirty="0" smtClean="0"/>
              <a:t> tendencialmente mais baixos</a:t>
            </a:r>
            <a:r>
              <a:rPr lang="pt-PT" altLang="pt-PT" sz="2400" dirty="0" smtClean="0"/>
              <a:t> e com impacto forte na eficácia da meta.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4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4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</p:txBody>
      </p:sp>
      <p:sp>
        <p:nvSpPr>
          <p:cNvPr id="22531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570EB-08FD-4ED1-A0DC-2A6D6DD662B2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382713" y="188640"/>
            <a:ext cx="8229600" cy="500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ACTUAL. “ONDE ESTAMOS”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46794-7A03-4CFE-9A4C-D6AC47EDB901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tângulo 5"/>
          <p:cNvSpPr>
            <a:spLocks noChangeArrowheads="1"/>
          </p:cNvSpPr>
          <p:nvPr/>
        </p:nvSpPr>
        <p:spPr bwMode="auto">
          <a:xfrm>
            <a:off x="107504" y="115888"/>
            <a:ext cx="9036496" cy="69249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Províncias 	Municípios 	Comunas 	Municípios Atendidos 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Pela ENDE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</a:t>
            </a:r>
            <a:r>
              <a:rPr lang="pt-PT" altLang="pt-PT" sz="1200" b="1" dirty="0" smtClean="0">
                <a:solidFill>
                  <a:srgbClr val="000000"/>
                </a:solidFill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pt-PT" sz="1200" b="1" dirty="0" smtClean="0">
                <a:solidFill>
                  <a:srgbClr val="000000"/>
                </a:solidFill>
              </a:rPr>
              <a:t>Angola 	  </a:t>
            </a:r>
            <a:r>
              <a:rPr lang="it-IT" altLang="pt-PT" sz="1200" b="1" dirty="0" smtClean="0">
                <a:solidFill>
                  <a:srgbClr val="0070C0"/>
                </a:solidFill>
              </a:rPr>
              <a:t>163</a:t>
            </a:r>
            <a:r>
              <a:rPr lang="it-IT" altLang="pt-PT" sz="1200" b="1" dirty="0" smtClean="0">
                <a:solidFill>
                  <a:srgbClr val="000000"/>
                </a:solidFill>
              </a:rPr>
              <a:t> 	      </a:t>
            </a:r>
            <a:r>
              <a:rPr lang="it-IT" altLang="pt-PT" sz="1200" b="1" dirty="0" smtClean="0">
                <a:solidFill>
                  <a:srgbClr val="0070C0"/>
                </a:solidFill>
              </a:rPr>
              <a:t>559 </a:t>
            </a:r>
            <a:r>
              <a:rPr lang="it-IT" altLang="pt-PT" sz="1200" b="1" dirty="0" smtClean="0">
                <a:solidFill>
                  <a:srgbClr val="000000"/>
                </a:solidFill>
              </a:rPr>
              <a:t>	</a:t>
            </a:r>
            <a:r>
              <a:rPr lang="it-IT" altLang="pt-PT" sz="1200" b="1" dirty="0" smtClean="0">
                <a:solidFill>
                  <a:srgbClr val="0070C0"/>
                </a:solidFill>
              </a:rPr>
              <a:t>        72  </a:t>
            </a:r>
            <a:r>
              <a:rPr lang="it-IT" altLang="pt-PT" sz="1200" b="1" dirty="0" smtClean="0">
                <a:solidFill>
                  <a:srgbClr val="FF0000"/>
                </a:solidFill>
              </a:rPr>
              <a:t>(80) </a:t>
            </a:r>
            <a:r>
              <a:rPr lang="it-IT" altLang="pt-PT" sz="1200" b="1" dirty="0" smtClean="0">
                <a:solidFill>
                  <a:srgbClr val="0070C0"/>
                </a:solidFill>
              </a:rPr>
              <a:t> </a:t>
            </a:r>
            <a:r>
              <a:rPr lang="it-IT" altLang="pt-PT" sz="1200" b="1" dirty="0" smtClean="0">
                <a:solidFill>
                  <a:srgbClr val="000000"/>
                </a:solidFill>
              </a:rPr>
              <a:t>	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pt-PT" sz="1200" b="1" dirty="0" smtClean="0">
                <a:solidFill>
                  <a:srgbClr val="000000"/>
                </a:solidFill>
              </a:rPr>
              <a:t>	</a:t>
            </a:r>
            <a:endParaRPr lang="it-IT" altLang="pt-PT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Cabinda 	      4 	        12 	          4     Cabinda, </a:t>
            </a:r>
            <a:r>
              <a:rPr lang="pt-PT" altLang="pt-PT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Buco</a:t>
            </a: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Zau, Belize e Cacondo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de-DE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Zaire 	      7 	        25 	          7      Mbanza Congo, Soyo, Nzeto, </a:t>
            </a:r>
            <a:r>
              <a:rPr lang="de-DE" altLang="pt-PT" sz="1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Tomboco, Quinzau, Cuimba e Noque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de-DE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Uíge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16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47 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3     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Uíge,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Negage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Maquela do Zombo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Luanda 	      9 	        32 	          9      Luanda, </a:t>
            </a:r>
            <a:r>
              <a:rPr lang="pt-PT" altLang="pt-PT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Quissama</a:t>
            </a: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I. Bengo, </a:t>
            </a:r>
            <a:r>
              <a:rPr lang="pt-PT" altLang="pt-PT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Cacuaco</a:t>
            </a: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Viana, </a:t>
            </a:r>
            <a:r>
              <a:rPr lang="pt-PT" altLang="pt-PT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Cazenga</a:t>
            </a: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Belas, </a:t>
            </a:r>
            <a:r>
              <a:rPr lang="pt-PT" altLang="pt-PT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Talatona</a:t>
            </a: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K. </a:t>
            </a:r>
            <a:r>
              <a:rPr lang="pt-PT" altLang="pt-PT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Kiaxe</a:t>
            </a:r>
            <a:r>
              <a:rPr lang="pt-PT" altLang="pt-PT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Cuanza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Norte 	    10 	        31 	          7     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Cazengo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Cambambe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Samba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Cajú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Ambaca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Lucala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Gulungo Alto e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Kiculungo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pt-P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Cuanza Sul </a:t>
            </a: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12 </a:t>
            </a: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36 	</a:t>
            </a:r>
            <a:r>
              <a:rPr lang="it-I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5        </a:t>
            </a: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Sumbe, Porto Amboim, Gabela Libolo e Wako Kungo, </a:t>
            </a:r>
            <a:r>
              <a:rPr lang="it-I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(Mussende) (1)</a:t>
            </a: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Malanje 	    14 	        52 	          2        Malange,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Cacuso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PT" altLang="pt-PT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Cangandala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PT" altLang="pt-PT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Caculama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(2)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Lunda Norte 	    10 	        25 	          3       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Lucapa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Chitato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Dundo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Cambulo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Nzage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Benguela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 38 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4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Benguela, Lobito, Catumbela e Baía Farta,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PT" altLang="pt-PT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Cubal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Ganda) (2)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Huambo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37 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3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Huambo,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Cáala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Bailundo,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PT" altLang="pt-PT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Chicala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altLang="pt-PT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Choloanga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PT" altLang="pt-PT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Chinjenje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(2)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Bié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9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39 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3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Kuito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Camacupa e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Chinguar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(Andulo) (1)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Moxico 	      9 	        30 	          2        Luena e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Luau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Cubango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 	        31 	          5       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Menongue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Diríco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Calai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Cuangar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Cuito </a:t>
            </a:r>
            <a:r>
              <a:rPr lang="es-ES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Cuanavale</a:t>
            </a:r>
            <a:r>
              <a:rPr lang="es-ES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de-DE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Namibe 	      5 	        14 	          3        Moçâmedes, Tômbwa e Bibala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PT" altLang="pt-P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Huíla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52 	</a:t>
            </a:r>
            <a:r>
              <a:rPr lang="pt-PT" altLang="pt-P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5        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Lubango,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Matala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Chibia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Kipungo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PT" altLang="pt-PT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Humpata</a:t>
            </a:r>
            <a:r>
              <a:rPr lang="pt-P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nb-NO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Cunene 	      6 	        20 	          3        Ombandja, Namacunde e Cuanhama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Lunda Sul 	      4 	        14 	          2        Saurimo e Dala	 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pt-P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Bengo 	      6 	        23 	          2        Dande e Panguila  	  	</a:t>
            </a: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214290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404664"/>
            <a:ext cx="8821737" cy="6192688"/>
          </a:xfrm>
        </p:spPr>
        <p:txBody>
          <a:bodyPr rtlCol="0">
            <a:normAutofit fontScale="92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 DO SERVIÇO DE DISTRIBUIÇÃO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t-PT" altLang="pt-PT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altLang="pt-PT" sz="2600" dirty="0" smtClean="0">
                <a:solidFill>
                  <a:srgbClr val="FF0000"/>
                </a:solidFill>
              </a:rPr>
              <a:t>Províncias com Maior </a:t>
            </a:r>
            <a:r>
              <a:rPr lang="pt-PT" altLang="pt-PT" sz="2600" dirty="0">
                <a:solidFill>
                  <a:srgbClr val="FF0000"/>
                </a:solidFill>
              </a:rPr>
              <a:t>D</a:t>
            </a:r>
            <a:r>
              <a:rPr lang="pt-PT" altLang="pt-PT" sz="2600" dirty="0" smtClean="0">
                <a:solidFill>
                  <a:srgbClr val="FF0000"/>
                </a:solidFill>
              </a:rPr>
              <a:t>ensidade Populacional </a:t>
            </a:r>
            <a:r>
              <a:rPr lang="pt-PT" altLang="pt-PT" sz="2600" dirty="0" err="1" smtClean="0">
                <a:solidFill>
                  <a:srgbClr val="FF0000"/>
                </a:solidFill>
              </a:rPr>
              <a:t>exeptuando</a:t>
            </a:r>
            <a:r>
              <a:rPr lang="pt-PT" altLang="pt-PT" sz="2600" dirty="0" smtClean="0">
                <a:solidFill>
                  <a:srgbClr val="FF0000"/>
                </a:solidFill>
              </a:rPr>
              <a:t> Luanda</a:t>
            </a:r>
            <a:endParaRPr lang="pt-PT" altLang="pt-PT" sz="26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Huila</a:t>
            </a: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altLang="pt-PT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20,7 à 34 habitantes/km²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Cuanza Sul 20,7 à 34 habitantes/km²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Bié 20,7 à 34 habitantes/km²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Uíge 20,7 à 34 habitantes/km²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Huambo 34 à 100 (59) habitantes/km² </a:t>
            </a:r>
            <a:endParaRPr lang="pt-PT" altLang="pt-PT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Benguela 34 à 100 (70) </a:t>
            </a: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habitantes/km² </a:t>
            </a:r>
            <a:endParaRPr lang="pt-PT" altLang="pt-PT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pt-PT" altLang="pt-PT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Luanda (</a:t>
            </a:r>
            <a:r>
              <a:rPr lang="pt-PT" altLang="pt-PT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368 </a:t>
            </a:r>
            <a:r>
              <a:rPr lang="pt-PT" altLang="pt-PT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habitante/km²) </a:t>
            </a:r>
          </a:p>
          <a:p>
            <a:pPr marL="0" indent="0" algn="just">
              <a:buNone/>
              <a:defRPr/>
            </a:pPr>
            <a:r>
              <a:rPr lang="pt-PT" altLang="pt-PT" sz="2600" dirty="0" smtClean="0"/>
              <a:t>No seu conjunto </a:t>
            </a:r>
            <a:r>
              <a:rPr lang="pt-PT" altLang="pt-P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estas 6 Províncias agregam um total de 52 municípios </a:t>
            </a:r>
            <a:r>
              <a:rPr lang="pt-PT" altLang="pt-PT" sz="2600" dirty="0" smtClean="0"/>
              <a:t>em que a presença da ENDE é inexistente. </a:t>
            </a:r>
          </a:p>
          <a:p>
            <a:pPr marL="0" indent="0" algn="just">
              <a:buNone/>
              <a:defRPr/>
            </a:pPr>
            <a:endParaRPr lang="pt-PT" altLang="pt-PT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pt-PT" altLang="pt-PT" sz="2600" dirty="0" smtClean="0"/>
              <a:t>Uma Cobertura Total destas Províncias, permite a ENDE</a:t>
            </a:r>
            <a:r>
              <a:rPr lang="pt-PT" altLang="pt-PT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altLang="pt-P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estender o serviço à 127 municípios ou seja 11 municípios</a:t>
            </a:r>
            <a:r>
              <a:rPr lang="pt-PT" altLang="pt-PT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altLang="pt-PT" sz="2600" dirty="0" smtClean="0"/>
              <a:t>à mais em relação a meta prevista. A cobertura não precisa ser total para cumprimento da meta.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pt-PT" altLang="pt-PT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altLang="pt-PT" sz="2400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4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4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</p:txBody>
      </p:sp>
      <p:sp>
        <p:nvSpPr>
          <p:cNvPr id="22531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570EB-08FD-4ED1-A0DC-2A6D6DD662B2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012813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63847"/>
            <a:ext cx="8821737" cy="5813425"/>
          </a:xfrm>
        </p:spPr>
        <p:txBody>
          <a:bodyPr rtlCol="0"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alt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Nº DE CLIENTES</a:t>
            </a:r>
            <a:endParaRPr lang="pt-PT" altLang="pt-P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PT" altLang="pt-PT" sz="2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2: </a:t>
            </a:r>
            <a:r>
              <a:rPr lang="pt-PT" altLang="pt-PT" sz="2100" dirty="0">
                <a:solidFill>
                  <a:srgbClr val="FF0000"/>
                </a:solidFill>
              </a:rPr>
              <a:t>D</a:t>
            </a:r>
            <a:r>
              <a:rPr lang="pt-PT" altLang="pt-PT" sz="2100" dirty="0" smtClean="0">
                <a:solidFill>
                  <a:srgbClr val="FF0000"/>
                </a:solidFill>
              </a:rPr>
              <a:t>uplicar o número </a:t>
            </a:r>
            <a:r>
              <a:rPr lang="pt-PT" altLang="pt-PT" sz="2100" dirty="0" err="1" smtClean="0">
                <a:solidFill>
                  <a:srgbClr val="FF0000"/>
                </a:solidFill>
              </a:rPr>
              <a:t>actual</a:t>
            </a:r>
            <a:r>
              <a:rPr lang="pt-PT" altLang="pt-PT" sz="2100" dirty="0" smtClean="0">
                <a:solidFill>
                  <a:srgbClr val="FF0000"/>
                </a:solidFill>
              </a:rPr>
              <a:t> de clientes e atingir 2,6 milhões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altLang="pt-PT" sz="2100" dirty="0" smtClean="0"/>
              <a:t>Os </a:t>
            </a:r>
            <a:r>
              <a:rPr lang="pt-PT" altLang="pt-PT" sz="2100" dirty="0" err="1" smtClean="0"/>
              <a:t>Projectos</a:t>
            </a:r>
            <a:r>
              <a:rPr lang="pt-PT" altLang="pt-PT" sz="2100" dirty="0" smtClean="0"/>
              <a:t> em curso e conclusão em 2019-2020. Garantem inserção no sistema de mais 586.726 clientes. Será necessário a mobilização de Recursos Financeiros para novos </a:t>
            </a:r>
            <a:r>
              <a:rPr lang="pt-PT" altLang="pt-PT" sz="2100" dirty="0" err="1" smtClean="0"/>
              <a:t>projectos</a:t>
            </a:r>
            <a:r>
              <a:rPr lang="pt-PT" altLang="pt-PT" sz="2100" dirty="0" smtClean="0"/>
              <a:t> e atender 800.000 novos clientes a partir de 2020  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1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1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2400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</p:txBody>
      </p:sp>
      <p:sp>
        <p:nvSpPr>
          <p:cNvPr id="21507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A6CB8-29EA-4B99-AC19-E23BC6F2E4C9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2351039"/>
              </p:ext>
            </p:extLst>
          </p:nvPr>
        </p:nvGraphicFramePr>
        <p:xfrm>
          <a:off x="827088" y="1988840"/>
          <a:ext cx="7921625" cy="478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991"/>
                <a:gridCol w="2207681"/>
                <a:gridCol w="2598080"/>
                <a:gridCol w="2106873"/>
              </a:tblGrid>
              <a:tr h="1752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</a:rPr>
                        <a:t>PROJECTO DE ELECTRIFICAÇÃO E </a:t>
                      </a:r>
                      <a:r>
                        <a:rPr lang="pt-PT" sz="1050" dirty="0" smtClean="0">
                          <a:effectLst/>
                        </a:rPr>
                        <a:t>LIGAÇÕES (EM CURSO)</a:t>
                      </a:r>
                      <a:endParaRPr lang="pt-P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ITEM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PROJECTOS 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INVESTIMENTOS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Nº LIGAÇÕES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LUANDA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LCC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300.000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CABINDA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LCC / ROT 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   17.500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BENGUELA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 LCC / ROT 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   22.500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endParaRPr lang="pt-PT" sz="105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HUÍLA </a:t>
                      </a:r>
                      <a:endParaRPr lang="pt-PT" sz="1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LCC </a:t>
                      </a:r>
                      <a:endParaRPr lang="pt-PT" sz="1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12.500 </a:t>
                      </a:r>
                      <a:endParaRPr lang="pt-PT" sz="1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HUAMBO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LCC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   17.500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ZAIRE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LCC / ROT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   12.040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PT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382.040</a:t>
                      </a:r>
                      <a:endParaRPr lang="pt-PT" sz="1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PROJECTO DE ELECTRIFICAÇÃO E </a:t>
                      </a:r>
                      <a:r>
                        <a:rPr lang="pt-PT" sz="1050" dirty="0" smtClean="0">
                          <a:solidFill>
                            <a:schemeClr val="bg1"/>
                          </a:solidFill>
                          <a:effectLst/>
                        </a:rPr>
                        <a:t>LIGAÇÕES (PARALISADOS POR</a:t>
                      </a:r>
                      <a:r>
                        <a:rPr lang="pt-PT" sz="1050" baseline="0" dirty="0" smtClean="0">
                          <a:solidFill>
                            <a:schemeClr val="bg1"/>
                          </a:solidFill>
                          <a:effectLst/>
                        </a:rPr>
                        <a:t> INDISPONIBILIDADE FINANCEIRA</a:t>
                      </a:r>
                      <a:r>
                        <a:rPr lang="pt-PT" sz="105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ITEM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PROJECTOS 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INVESTIMENTOS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Nº LIGAÇÕES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SE SAMBA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ROT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5 000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SE PATRIOTA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ROT 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6 000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SE 6º AVENIDA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ROT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5 000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SE QUARTEIS 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ROT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7 000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SE ESTALAGEM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ROT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7 000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PT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PROJECTO DE ELECTRIFICAÇÃO E </a:t>
                      </a:r>
                      <a:r>
                        <a:rPr lang="pt-PT" sz="1050" dirty="0" smtClean="0">
                          <a:solidFill>
                            <a:schemeClr val="bg1"/>
                          </a:solidFill>
                          <a:effectLst/>
                        </a:rPr>
                        <a:t>LIGAÇÕES (PENDENTE)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ITEM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PROJECTOS 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INVESTIMENTOS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Nº LIGAÇÕES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SE VILA FLOR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EUROBONDS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20 000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SE ZONA VERDE II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EUROBONDS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20 000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SE CALUMBO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EUROBONDS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20 000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SE FUNDA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effectLst/>
                        </a:rPr>
                        <a:t>EUROBONDS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25 000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SE PANGUILA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EUROBONDS 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25 000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solidFill>
                            <a:schemeClr val="bg1"/>
                          </a:solidFill>
                          <a:effectLst/>
                        </a:rPr>
                        <a:t>6 </a:t>
                      </a:r>
                      <a:endParaRPr lang="pt-PT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SE PORTO SECO 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EUROBONDS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</a:rPr>
                        <a:t>25 000</a:t>
                      </a:r>
                      <a:endParaRPr lang="pt-PT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  <a:tr h="1752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PT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135.000</a:t>
                      </a:r>
                      <a:endParaRPr lang="pt-PT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30" marR="61930" marT="0" marB="0"/>
                </a:tc>
              </a:tr>
            </a:tbl>
          </a:graphicData>
        </a:graphic>
      </p:graphicFrame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188640"/>
            <a:ext cx="8821737" cy="4608512"/>
          </a:xfrm>
        </p:spPr>
        <p:txBody>
          <a:bodyPr rtlCol="0"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alt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Universalização do Sistema Pré-Pago e Redução de Perdas</a:t>
            </a:r>
          </a:p>
          <a:p>
            <a:pPr marL="0" indent="0" algn="just">
              <a:buNone/>
              <a:defRPr/>
            </a:pPr>
            <a:endParaRPr lang="pt-PT" altLang="pt-P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pt-PT" altLang="pt-P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5 : </a:t>
            </a:r>
            <a:r>
              <a:rPr lang="pt-PT" altLang="pt-PT" sz="2200" dirty="0" smtClean="0">
                <a:solidFill>
                  <a:srgbClr val="FF0000"/>
                </a:solidFill>
              </a:rPr>
              <a:t>Inexistência de Clientes em Regime de Avença e Redução dos Clientes BT em Pôs </a:t>
            </a:r>
            <a:r>
              <a:rPr lang="pt-PT" altLang="pt-PT" sz="2200" dirty="0">
                <a:solidFill>
                  <a:srgbClr val="FF0000"/>
                </a:solidFill>
              </a:rPr>
              <a:t>P</a:t>
            </a:r>
            <a:r>
              <a:rPr lang="pt-PT" altLang="pt-PT" sz="2200" dirty="0" smtClean="0">
                <a:solidFill>
                  <a:srgbClr val="FF0000"/>
                </a:solidFill>
              </a:rPr>
              <a:t>ago para Menos 50.000</a:t>
            </a:r>
          </a:p>
          <a:p>
            <a:pPr marL="0" indent="0" algn="just">
              <a:buNone/>
              <a:defRPr/>
            </a:pPr>
            <a:r>
              <a:rPr lang="pt-PT" altLang="pt-PT" sz="2200" dirty="0" smtClean="0">
                <a:solidFill>
                  <a:srgbClr val="FF0000"/>
                </a:solidFill>
              </a:rPr>
              <a:t> </a:t>
            </a:r>
            <a:r>
              <a:rPr lang="pt-PT" altLang="pt-PT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</a:t>
            </a:r>
            <a:r>
              <a:rPr lang="pt-PT" altLang="pt-P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: </a:t>
            </a:r>
            <a:r>
              <a:rPr lang="pt-PT" altLang="pt-PT" sz="2200" dirty="0" smtClean="0">
                <a:solidFill>
                  <a:srgbClr val="FF0000"/>
                </a:solidFill>
              </a:rPr>
              <a:t>Redução das Perdas de Energias Totais para menos de  30% </a:t>
            </a:r>
            <a:endParaRPr lang="pt-PT" sz="22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sz="2200" b="1" u="sng" dirty="0" smtClean="0">
                <a:solidFill>
                  <a:schemeClr val="tx2">
                    <a:lumMod val="75000"/>
                  </a:schemeClr>
                </a:solidFill>
              </a:rPr>
              <a:t>Perdas Comercias </a:t>
            </a:r>
            <a:endParaRPr lang="pt-PT" sz="22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PT" sz="2200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200" dirty="0" smtClean="0"/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50395-756C-44C0-B96F-3316D54B9A4B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79512" y="2420888"/>
            <a:ext cx="8773263" cy="44935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PT" sz="2200" dirty="0" smtClean="0"/>
              <a:t>Angola: Pré-pagamento presente em 17 das 18 Províncias, com um universo de mais de 347 mil contadores instalados e mais de 318 mil clientes </a:t>
            </a:r>
            <a:r>
              <a:rPr lang="pt-PT" sz="2200" dirty="0" err="1" smtClean="0"/>
              <a:t>activos</a:t>
            </a:r>
            <a:r>
              <a:rPr lang="pt-PT" sz="2200" dirty="0" smtClean="0"/>
              <a:t> e a comprarem recargas. </a:t>
            </a:r>
            <a:r>
              <a:rPr lang="pt-PT" sz="2200" dirty="0" smtClean="0">
                <a:solidFill>
                  <a:srgbClr val="0070C0"/>
                </a:solidFill>
              </a:rPr>
              <a:t>(Lunda Sul é a </a:t>
            </a:r>
            <a:r>
              <a:rPr lang="pt-PT" sz="2200" dirty="0" err="1" smtClean="0">
                <a:solidFill>
                  <a:srgbClr val="0070C0"/>
                </a:solidFill>
              </a:rPr>
              <a:t>exepção</a:t>
            </a:r>
            <a:r>
              <a:rPr lang="pt-PT" sz="2200" dirty="0" smtClean="0">
                <a:solidFill>
                  <a:srgbClr val="0070C0"/>
                </a:solidFill>
              </a:rPr>
              <a:t> ainda)</a:t>
            </a:r>
          </a:p>
          <a:p>
            <a:pPr marL="0" indent="0" algn="just">
              <a:buNone/>
            </a:pPr>
            <a:r>
              <a:rPr lang="pt-PT" sz="2200" dirty="0" smtClean="0">
                <a:solidFill>
                  <a:srgbClr val="FF0000"/>
                </a:solidFill>
              </a:rPr>
              <a:t>     A Taxa de cobertura do pré-pago é de 26% do total de clientes. </a:t>
            </a:r>
          </a:p>
          <a:p>
            <a:pPr marL="0" indent="0" algn="just">
              <a:buNone/>
            </a:pPr>
            <a:endParaRPr lang="pt-PT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2200" dirty="0" smtClean="0"/>
              <a:t>Luanda/Bengo: </a:t>
            </a:r>
            <a:r>
              <a:rPr lang="pt-PT" sz="2200" dirty="0" smtClean="0">
                <a:solidFill>
                  <a:srgbClr val="0070C0"/>
                </a:solidFill>
              </a:rPr>
              <a:t>“maior </a:t>
            </a:r>
            <a:r>
              <a:rPr lang="pt-PT" sz="2200" dirty="0">
                <a:solidFill>
                  <a:srgbClr val="0070C0"/>
                </a:solidFill>
              </a:rPr>
              <a:t>centro de </a:t>
            </a:r>
            <a:r>
              <a:rPr lang="pt-PT" sz="2200" dirty="0" smtClean="0">
                <a:solidFill>
                  <a:srgbClr val="0070C0"/>
                </a:solidFill>
              </a:rPr>
              <a:t>consumo do País”</a:t>
            </a:r>
            <a:r>
              <a:rPr lang="pt-PT" sz="2200" dirty="0" smtClean="0"/>
              <a:t>,  </a:t>
            </a:r>
            <a:r>
              <a:rPr lang="pt-PT" sz="2200" dirty="0"/>
              <a:t>o </a:t>
            </a:r>
            <a:r>
              <a:rPr lang="pt-PT" sz="2200" dirty="0" smtClean="0"/>
              <a:t>Sistema Pré-pago presente em 10 Municípios e Distritos, </a:t>
            </a:r>
            <a:r>
              <a:rPr lang="pt-PT" sz="2200" dirty="0"/>
              <a:t>com mais de </a:t>
            </a:r>
            <a:r>
              <a:rPr lang="pt-PT" sz="2200" dirty="0" smtClean="0"/>
              <a:t>193 </a:t>
            </a:r>
            <a:r>
              <a:rPr lang="pt-PT" sz="2200" dirty="0"/>
              <a:t>mil contadores </a:t>
            </a:r>
            <a:r>
              <a:rPr lang="pt-PT" sz="2200" dirty="0" smtClean="0"/>
              <a:t>instalados </a:t>
            </a:r>
            <a:r>
              <a:rPr lang="pt-PT" sz="2200" dirty="0"/>
              <a:t>e mais de </a:t>
            </a:r>
            <a:r>
              <a:rPr lang="pt-PT" sz="2200" dirty="0" smtClean="0"/>
              <a:t>180 </a:t>
            </a:r>
            <a:r>
              <a:rPr lang="pt-PT" sz="2200" dirty="0"/>
              <a:t>mil clientes </a:t>
            </a:r>
            <a:r>
              <a:rPr lang="pt-PT" sz="2200" dirty="0" err="1"/>
              <a:t>activos</a:t>
            </a:r>
            <a:r>
              <a:rPr lang="pt-PT" sz="2200" dirty="0"/>
              <a:t> a </a:t>
            </a:r>
            <a:r>
              <a:rPr lang="pt-PT" sz="2200" dirty="0" smtClean="0"/>
              <a:t>comprarem </a:t>
            </a:r>
            <a:r>
              <a:rPr lang="pt-PT" sz="2200" dirty="0"/>
              <a:t>recargas</a:t>
            </a:r>
            <a:r>
              <a:rPr lang="pt-PT" sz="2200" dirty="0" smtClean="0"/>
              <a:t>. </a:t>
            </a:r>
            <a:r>
              <a:rPr lang="pt-PT" sz="2200" dirty="0" smtClean="0">
                <a:solidFill>
                  <a:srgbClr val="FF0000"/>
                </a:solidFill>
              </a:rPr>
              <a:t>Representa 14% do total de clientes e 55,62% dos contadores instalados.</a:t>
            </a:r>
          </a:p>
          <a:p>
            <a:pPr marL="0" indent="0" algn="ctr">
              <a:buNone/>
            </a:pPr>
            <a:r>
              <a:rPr lang="pt-PT" sz="2200" b="1" u="sng" dirty="0" smtClean="0">
                <a:solidFill>
                  <a:schemeClr val="tx2">
                    <a:lumMod val="75000"/>
                  </a:schemeClr>
                </a:solidFill>
              </a:rPr>
              <a:t>Perdas Técnicas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2200" dirty="0" smtClean="0"/>
              <a:t>Em curso estudos para identificação </a:t>
            </a:r>
            <a:r>
              <a:rPr lang="pt-PT" sz="2200" dirty="0" err="1" smtClean="0"/>
              <a:t>efectiva</a:t>
            </a:r>
            <a:r>
              <a:rPr lang="pt-PT" sz="2200" dirty="0" smtClean="0"/>
              <a:t> e redução das perdas técnicas nas Regiões Norte e Luanda</a:t>
            </a:r>
            <a:endParaRPr lang="pt-PT" sz="2200" dirty="0"/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33962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2"/>
          <p:cNvSpPr>
            <a:spLocks noGrp="1"/>
          </p:cNvSpPr>
          <p:nvPr>
            <p:ph type="title"/>
          </p:nvPr>
        </p:nvSpPr>
        <p:spPr>
          <a:xfrm>
            <a:off x="696019" y="620688"/>
            <a:ext cx="8772525" cy="187569"/>
          </a:xfrm>
        </p:spPr>
        <p:txBody>
          <a:bodyPr/>
          <a:lstStyle/>
          <a:p>
            <a:pPr>
              <a:defRPr/>
            </a:pPr>
            <a: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Universalização do Sistema Pré-Pago e </a:t>
            </a: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</a:t>
            </a:r>
            <a: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Perdas</a:t>
            </a:r>
            <a:b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altLang="pt-PT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0994548"/>
              </p:ext>
            </p:extLst>
          </p:nvPr>
        </p:nvGraphicFramePr>
        <p:xfrm>
          <a:off x="3893833" y="1628800"/>
          <a:ext cx="4848235" cy="4553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9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1564"/>
                <a:gridCol w="1399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MUNICÍPIO/ DISTRITO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kern="1200" baseline="30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Nº de Clientes</a:t>
                      </a:r>
                      <a:endParaRPr lang="pt-PT" sz="20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Nº DE</a:t>
                      </a:r>
                      <a:r>
                        <a:rPr lang="pt-PT" sz="1200" b="1" kern="1200" baseline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 CONTADORES ACTIVOS</a:t>
                      </a:r>
                      <a:endParaRPr lang="pt-PT" sz="1200" b="1" kern="1200" baseline="300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Nº DE</a:t>
                      </a:r>
                      <a:r>
                        <a:rPr lang="pt-PT" sz="1200" b="1" kern="1200" baseline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 CONTADORES INSTALADOS</a:t>
                      </a:r>
                      <a:endParaRPr lang="pt-PT" sz="1200" b="1" kern="1200" baseline="300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BIÉ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17.169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3.079</a:t>
                      </a:r>
                      <a:endParaRPr lang="pt-PT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CABINDA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52.569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14.887</a:t>
                      </a:r>
                      <a:endParaRPr lang="pt-PT" sz="1400" b="1" i="0" u="none" strike="noStrike" kern="1200" baseline="300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14.887</a:t>
                      </a:r>
                      <a:endParaRPr lang="pt-PT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CUNENE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15.791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6.223</a:t>
                      </a:r>
                      <a:endParaRPr lang="pt-PT" sz="1400" b="0" i="0" u="none" strike="noStrike" kern="1200" baseline="300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HUAMBO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59.580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25.668</a:t>
                      </a:r>
                      <a:endParaRPr lang="pt-PT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HUÍLA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74.910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23.855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KWANZA SUL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46.350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8.660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MALANGE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FF0000"/>
                          </a:solidFill>
                          <a:effectLst/>
                        </a:rPr>
                        <a:t>28.762</a:t>
                      </a:r>
                      <a:endParaRPr lang="pt-PT" sz="1400" dirty="0" smtClean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23.033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MOXICO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14.417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5.468 </a:t>
                      </a:r>
                      <a:endParaRPr lang="pt-PT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NAMIBE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28.190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495285" rtl="0" eaLnBrk="1" fontAlgn="b" latinLnBrk="0" hangingPunct="1"/>
                      <a:endParaRPr lang="pt-P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UÍGE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34.388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3.905</a:t>
                      </a:r>
                      <a:endParaRPr lang="pt-PT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  <a:r>
                        <a:rPr lang="pt-PT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KUBANGO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11.069</a:t>
                      </a:r>
                      <a:endParaRPr lang="pt-P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4.058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BENGUELA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104.833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7870172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LUNDA NORTE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19.912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336404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LUANDA</a:t>
                      </a:r>
                      <a:endParaRPr lang="pt-PT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Verdana"/>
                        </a:rPr>
                        <a:t>770.125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193.575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952164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ZAIRE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</a:rPr>
                        <a:t>16.756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kern="1200" baseline="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787</a:t>
                      </a:r>
                      <a:endParaRPr lang="pt-PT" sz="1400" b="1" i="0" u="none" strike="noStrike" kern="1200" baseline="300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0012652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 algn="ctr" rtl="0" fontAlgn="b"/>
                      <a:endParaRPr lang="pt-PT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KWANZA NORTE</a:t>
                      </a:r>
                    </a:p>
                  </a:txBody>
                  <a:tcPr marL="8792" marR="8792" marT="879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52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34.681</a:t>
                      </a:r>
                      <a:endParaRPr lang="pt-PT" sz="14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0" i="0" u="none" strike="noStrike" kern="1200" baseline="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2.071</a:t>
                      </a:r>
                      <a:endParaRPr lang="pt-PT" sz="1400" b="0" i="0" u="none" strike="noStrike" kern="1200" baseline="300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760388"/>
                  </a:ext>
                </a:extLst>
              </a:tr>
              <a:tr h="1977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endParaRPr lang="pt-PT" sz="1200" b="1" i="0" u="none" strike="noStrike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pt-P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318.039</a:t>
                      </a:r>
                      <a:r>
                        <a:rPr lang="pt-PT" sz="1400" b="1" i="0" u="none" strike="noStrike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347.789</a:t>
                      </a:r>
                      <a:endParaRPr lang="pt-P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9" name="Oval 47"/>
          <p:cNvSpPr>
            <a:spLocks noChangeArrowheads="1"/>
          </p:cNvSpPr>
          <p:nvPr/>
        </p:nvSpPr>
        <p:spPr bwMode="blackWhite">
          <a:xfrm>
            <a:off x="4053665" y="2283672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1100" b="1" kern="0" dirty="0">
                <a:solidFill>
                  <a:srgbClr val="FFFFFF"/>
                </a:solidFill>
                <a:sym typeface="Wingdings" pitchFamily="2" charset="2"/>
              </a:rPr>
              <a:t>1</a:t>
            </a:r>
          </a:p>
        </p:txBody>
      </p:sp>
      <p:sp>
        <p:nvSpPr>
          <p:cNvPr id="90" name="Oval 47"/>
          <p:cNvSpPr>
            <a:spLocks noChangeArrowheads="1"/>
          </p:cNvSpPr>
          <p:nvPr/>
        </p:nvSpPr>
        <p:spPr bwMode="blackWhite">
          <a:xfrm>
            <a:off x="4053665" y="2499696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1100" b="1" kern="0" dirty="0">
                <a:solidFill>
                  <a:srgbClr val="FFFFFF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blackWhite">
          <a:xfrm>
            <a:off x="4053665" y="2715720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92" name="Oval 47"/>
          <p:cNvSpPr>
            <a:spLocks noChangeArrowheads="1"/>
          </p:cNvSpPr>
          <p:nvPr/>
        </p:nvSpPr>
        <p:spPr bwMode="blackWhite">
          <a:xfrm>
            <a:off x="4053665" y="2931744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4</a:t>
            </a:r>
          </a:p>
        </p:txBody>
      </p:sp>
      <p:sp>
        <p:nvSpPr>
          <p:cNvPr id="93" name="Oval 47"/>
          <p:cNvSpPr>
            <a:spLocks noChangeArrowheads="1"/>
          </p:cNvSpPr>
          <p:nvPr/>
        </p:nvSpPr>
        <p:spPr bwMode="blackWhite">
          <a:xfrm>
            <a:off x="4053665" y="3140968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5</a:t>
            </a:r>
          </a:p>
        </p:txBody>
      </p:sp>
      <p:sp>
        <p:nvSpPr>
          <p:cNvPr id="94" name="Oval 47"/>
          <p:cNvSpPr>
            <a:spLocks noChangeArrowheads="1"/>
          </p:cNvSpPr>
          <p:nvPr/>
        </p:nvSpPr>
        <p:spPr bwMode="blackWhite">
          <a:xfrm>
            <a:off x="4053665" y="3363792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6</a:t>
            </a:r>
          </a:p>
        </p:txBody>
      </p:sp>
      <p:sp>
        <p:nvSpPr>
          <p:cNvPr id="95" name="Oval 47"/>
          <p:cNvSpPr>
            <a:spLocks noChangeArrowheads="1"/>
          </p:cNvSpPr>
          <p:nvPr/>
        </p:nvSpPr>
        <p:spPr bwMode="blackWhite">
          <a:xfrm>
            <a:off x="4053665" y="4443912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10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358712" y="1772816"/>
            <a:ext cx="3359937" cy="419910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>
              <a:defRPr/>
            </a:pPr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226460" y="1822212"/>
            <a:ext cx="1473332" cy="2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 anchor="ctr"/>
          <a:lstStyle/>
          <a:p>
            <a:pPr algn="ctr" eaLnBrk="1" hangingPunct="1">
              <a:lnSpc>
                <a:spcPct val="100000"/>
              </a:lnSpc>
            </a:pPr>
            <a:r>
              <a:rPr lang="pt-PT" sz="1108" b="1" dirty="0">
                <a:solidFill>
                  <a:schemeClr val="tx2"/>
                </a:solidFill>
                <a:sym typeface="Wingdings" pitchFamily="2" charset="2"/>
              </a:rPr>
              <a:t>PROVÍNCIAS</a:t>
            </a:r>
          </a:p>
        </p:txBody>
      </p:sp>
      <p:sp>
        <p:nvSpPr>
          <p:cNvPr id="98" name="Oval 47"/>
          <p:cNvSpPr>
            <a:spLocks noChangeArrowheads="1"/>
          </p:cNvSpPr>
          <p:nvPr/>
        </p:nvSpPr>
        <p:spPr bwMode="blackWhite">
          <a:xfrm>
            <a:off x="4053665" y="3573016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7</a:t>
            </a:r>
          </a:p>
        </p:txBody>
      </p:sp>
      <p:sp>
        <p:nvSpPr>
          <p:cNvPr id="99" name="Oval 47"/>
          <p:cNvSpPr>
            <a:spLocks noChangeArrowheads="1"/>
          </p:cNvSpPr>
          <p:nvPr/>
        </p:nvSpPr>
        <p:spPr bwMode="blackWhite">
          <a:xfrm>
            <a:off x="4053665" y="3795840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8</a:t>
            </a:r>
          </a:p>
        </p:txBody>
      </p:sp>
      <p:sp>
        <p:nvSpPr>
          <p:cNvPr id="100" name="Oval 47"/>
          <p:cNvSpPr>
            <a:spLocks noChangeArrowheads="1"/>
          </p:cNvSpPr>
          <p:nvPr/>
        </p:nvSpPr>
        <p:spPr bwMode="blackWhite">
          <a:xfrm>
            <a:off x="4053665" y="4155880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9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3899979" y="5999150"/>
            <a:ext cx="3233742" cy="166154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44083" eaLnBrk="1" hangingPunct="1">
              <a:spcBef>
                <a:spcPct val="50000"/>
              </a:spcBef>
            </a:pPr>
            <a:r>
              <a:rPr lang="pt-PT" sz="1400" dirty="0">
                <a:solidFill>
                  <a:schemeClr val="tx2"/>
                </a:solidFill>
                <a:latin typeface="+mn-lt"/>
              </a:rPr>
              <a:t>Total contadores </a:t>
            </a:r>
            <a:r>
              <a:rPr lang="pt-PT" sz="1400" dirty="0" smtClean="0">
                <a:solidFill>
                  <a:schemeClr val="tx2"/>
                </a:solidFill>
                <a:latin typeface="+mn-lt"/>
              </a:rPr>
              <a:t>contratados (existentes) </a:t>
            </a:r>
            <a:endParaRPr lang="pt-PT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125196" y="5999150"/>
            <a:ext cx="1616871" cy="1661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PT" sz="1400" dirty="0" smtClean="0">
                <a:solidFill>
                  <a:schemeClr val="tx2"/>
                </a:solidFill>
                <a:latin typeface="+mn-lt"/>
              </a:rPr>
              <a:t>719.275</a:t>
            </a:r>
            <a:endParaRPr lang="pt-PT" sz="14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899979" y="6215174"/>
            <a:ext cx="3233742" cy="166154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44083" eaLnBrk="1" hangingPunct="1"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+mn-lt"/>
              </a:rPr>
              <a:t>% de </a:t>
            </a:r>
            <a:r>
              <a:rPr lang="pt-PT" sz="1400" dirty="0" err="1" smtClean="0">
                <a:solidFill>
                  <a:schemeClr val="bg1"/>
                </a:solidFill>
                <a:latin typeface="+mn-lt"/>
              </a:rPr>
              <a:t>Activação</a:t>
            </a:r>
            <a:r>
              <a:rPr lang="pt-PT" sz="1400" dirty="0" smtClean="0">
                <a:solidFill>
                  <a:schemeClr val="bg1"/>
                </a:solidFill>
                <a:latin typeface="+mn-lt"/>
              </a:rPr>
              <a:t> dos clientes instalados Julho</a:t>
            </a:r>
            <a:endParaRPr lang="pt-PT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930546" y="6431198"/>
            <a:ext cx="3233742" cy="166154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44083" eaLnBrk="1" hangingPunct="1">
              <a:spcBef>
                <a:spcPct val="50000"/>
              </a:spcBef>
            </a:pPr>
            <a:r>
              <a:rPr lang="pt-PT" sz="1400" dirty="0">
                <a:solidFill>
                  <a:schemeClr val="bg1"/>
                </a:solidFill>
                <a:latin typeface="+mn-lt"/>
              </a:rPr>
              <a:t>% de Instalação face ao </a:t>
            </a:r>
            <a:r>
              <a:rPr lang="pt-PT" sz="1400" dirty="0" smtClean="0">
                <a:solidFill>
                  <a:schemeClr val="bg1"/>
                </a:solidFill>
                <a:latin typeface="+mn-lt"/>
              </a:rPr>
              <a:t>contratado - Julho</a:t>
            </a:r>
            <a:endParaRPr lang="pt-PT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125196" y="6215174"/>
            <a:ext cx="1616871" cy="16615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44083" eaLnBrk="1" hangingPunct="1">
              <a:spcBef>
                <a:spcPct val="50000"/>
              </a:spcBef>
            </a:pPr>
            <a:r>
              <a:rPr lang="pt-PT" sz="1400" dirty="0" smtClean="0">
                <a:solidFill>
                  <a:schemeClr val="tx2"/>
                </a:solidFill>
                <a:latin typeface="+mn-lt"/>
              </a:rPr>
              <a:t>91%</a:t>
            </a:r>
            <a:endParaRPr lang="pt-PT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131593" y="6431198"/>
            <a:ext cx="1616871" cy="16615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44083" eaLnBrk="1" hangingPunct="1">
              <a:spcBef>
                <a:spcPct val="50000"/>
              </a:spcBef>
            </a:pPr>
            <a:r>
              <a:rPr lang="pt-PT" sz="1400" dirty="0" smtClean="0">
                <a:solidFill>
                  <a:schemeClr val="tx2"/>
                </a:solidFill>
                <a:latin typeface="+mn-lt"/>
              </a:rPr>
              <a:t>48%</a:t>
            </a:r>
            <a:endParaRPr lang="pt-PT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7" name="Oval 47"/>
          <p:cNvSpPr>
            <a:spLocks noChangeArrowheads="1"/>
          </p:cNvSpPr>
          <p:nvPr/>
        </p:nvSpPr>
        <p:spPr bwMode="blackWhite">
          <a:xfrm>
            <a:off x="4053665" y="4659936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11</a:t>
            </a: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blackWhite">
          <a:xfrm>
            <a:off x="4053665" y="4875960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12</a:t>
            </a:r>
          </a:p>
        </p:txBody>
      </p:sp>
      <p:sp>
        <p:nvSpPr>
          <p:cNvPr id="110" name="Oval 47"/>
          <p:cNvSpPr>
            <a:spLocks noChangeArrowheads="1"/>
          </p:cNvSpPr>
          <p:nvPr/>
        </p:nvSpPr>
        <p:spPr bwMode="blackWhite">
          <a:xfrm>
            <a:off x="4053665" y="5091984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13</a:t>
            </a:r>
          </a:p>
        </p:txBody>
      </p:sp>
      <p:sp>
        <p:nvSpPr>
          <p:cNvPr id="111" name="Freeform: Shape 110"/>
          <p:cNvSpPr/>
          <p:nvPr/>
        </p:nvSpPr>
        <p:spPr>
          <a:xfrm>
            <a:off x="1860174" y="2503552"/>
            <a:ext cx="1158240" cy="853440"/>
          </a:xfrm>
          <a:custGeom>
            <a:avLst/>
            <a:gdLst>
              <a:gd name="connsiteX0" fmla="*/ 60960 w 1254760"/>
              <a:gd name="connsiteY0" fmla="*/ 304800 h 924560"/>
              <a:gd name="connsiteX1" fmla="*/ 60960 w 1254760"/>
              <a:gd name="connsiteY1" fmla="*/ 365760 h 924560"/>
              <a:gd name="connsiteX2" fmla="*/ 55880 w 1254760"/>
              <a:gd name="connsiteY2" fmla="*/ 406400 h 924560"/>
              <a:gd name="connsiteX3" fmla="*/ 81280 w 1254760"/>
              <a:gd name="connsiteY3" fmla="*/ 436880 h 924560"/>
              <a:gd name="connsiteX4" fmla="*/ 86360 w 1254760"/>
              <a:gd name="connsiteY4" fmla="*/ 502920 h 924560"/>
              <a:gd name="connsiteX5" fmla="*/ 60960 w 1254760"/>
              <a:gd name="connsiteY5" fmla="*/ 538480 h 924560"/>
              <a:gd name="connsiteX6" fmla="*/ 96520 w 1254760"/>
              <a:gd name="connsiteY6" fmla="*/ 574040 h 924560"/>
              <a:gd name="connsiteX7" fmla="*/ 76200 w 1254760"/>
              <a:gd name="connsiteY7" fmla="*/ 599440 h 924560"/>
              <a:gd name="connsiteX8" fmla="*/ 0 w 1254760"/>
              <a:gd name="connsiteY8" fmla="*/ 650240 h 924560"/>
              <a:gd name="connsiteX9" fmla="*/ 20320 w 1254760"/>
              <a:gd name="connsiteY9" fmla="*/ 706120 h 924560"/>
              <a:gd name="connsiteX10" fmla="*/ 66040 w 1254760"/>
              <a:gd name="connsiteY10" fmla="*/ 736600 h 924560"/>
              <a:gd name="connsiteX11" fmla="*/ 127000 w 1254760"/>
              <a:gd name="connsiteY11" fmla="*/ 792480 h 924560"/>
              <a:gd name="connsiteX12" fmla="*/ 187960 w 1254760"/>
              <a:gd name="connsiteY12" fmla="*/ 792480 h 924560"/>
              <a:gd name="connsiteX13" fmla="*/ 243840 w 1254760"/>
              <a:gd name="connsiteY13" fmla="*/ 828040 h 924560"/>
              <a:gd name="connsiteX14" fmla="*/ 218440 w 1254760"/>
              <a:gd name="connsiteY14" fmla="*/ 858520 h 924560"/>
              <a:gd name="connsiteX15" fmla="*/ 294640 w 1254760"/>
              <a:gd name="connsiteY15" fmla="*/ 899160 h 924560"/>
              <a:gd name="connsiteX16" fmla="*/ 330200 w 1254760"/>
              <a:gd name="connsiteY16" fmla="*/ 924560 h 924560"/>
              <a:gd name="connsiteX17" fmla="*/ 406400 w 1254760"/>
              <a:gd name="connsiteY17" fmla="*/ 899160 h 924560"/>
              <a:gd name="connsiteX18" fmla="*/ 457200 w 1254760"/>
              <a:gd name="connsiteY18" fmla="*/ 878840 h 924560"/>
              <a:gd name="connsiteX19" fmla="*/ 528320 w 1254760"/>
              <a:gd name="connsiteY19" fmla="*/ 878840 h 924560"/>
              <a:gd name="connsiteX20" fmla="*/ 604520 w 1254760"/>
              <a:gd name="connsiteY20" fmla="*/ 822960 h 924560"/>
              <a:gd name="connsiteX21" fmla="*/ 706120 w 1254760"/>
              <a:gd name="connsiteY21" fmla="*/ 782320 h 924560"/>
              <a:gd name="connsiteX22" fmla="*/ 711200 w 1254760"/>
              <a:gd name="connsiteY22" fmla="*/ 751840 h 924560"/>
              <a:gd name="connsiteX23" fmla="*/ 731520 w 1254760"/>
              <a:gd name="connsiteY23" fmla="*/ 695960 h 924560"/>
              <a:gd name="connsiteX24" fmla="*/ 751840 w 1254760"/>
              <a:gd name="connsiteY24" fmla="*/ 640080 h 924560"/>
              <a:gd name="connsiteX25" fmla="*/ 772160 w 1254760"/>
              <a:gd name="connsiteY25" fmla="*/ 604520 h 924560"/>
              <a:gd name="connsiteX26" fmla="*/ 812800 w 1254760"/>
              <a:gd name="connsiteY26" fmla="*/ 594360 h 924560"/>
              <a:gd name="connsiteX27" fmla="*/ 843280 w 1254760"/>
              <a:gd name="connsiteY27" fmla="*/ 594360 h 924560"/>
              <a:gd name="connsiteX28" fmla="*/ 889000 w 1254760"/>
              <a:gd name="connsiteY28" fmla="*/ 594360 h 924560"/>
              <a:gd name="connsiteX29" fmla="*/ 914400 w 1254760"/>
              <a:gd name="connsiteY29" fmla="*/ 543560 h 924560"/>
              <a:gd name="connsiteX30" fmla="*/ 919480 w 1254760"/>
              <a:gd name="connsiteY30" fmla="*/ 482600 h 924560"/>
              <a:gd name="connsiteX31" fmla="*/ 1010920 w 1254760"/>
              <a:gd name="connsiteY31" fmla="*/ 462280 h 924560"/>
              <a:gd name="connsiteX32" fmla="*/ 1153160 w 1254760"/>
              <a:gd name="connsiteY32" fmla="*/ 441960 h 924560"/>
              <a:gd name="connsiteX33" fmla="*/ 1209040 w 1254760"/>
              <a:gd name="connsiteY33" fmla="*/ 441960 h 924560"/>
              <a:gd name="connsiteX34" fmla="*/ 1234440 w 1254760"/>
              <a:gd name="connsiteY34" fmla="*/ 441960 h 924560"/>
              <a:gd name="connsiteX35" fmla="*/ 1254760 w 1254760"/>
              <a:gd name="connsiteY35" fmla="*/ 401320 h 924560"/>
              <a:gd name="connsiteX36" fmla="*/ 1229360 w 1254760"/>
              <a:gd name="connsiteY36" fmla="*/ 340360 h 924560"/>
              <a:gd name="connsiteX37" fmla="*/ 1214120 w 1254760"/>
              <a:gd name="connsiteY37" fmla="*/ 299720 h 924560"/>
              <a:gd name="connsiteX38" fmla="*/ 1214120 w 1254760"/>
              <a:gd name="connsiteY38" fmla="*/ 299720 h 924560"/>
              <a:gd name="connsiteX39" fmla="*/ 1214120 w 1254760"/>
              <a:gd name="connsiteY39" fmla="*/ 228600 h 924560"/>
              <a:gd name="connsiteX40" fmla="*/ 1254760 w 1254760"/>
              <a:gd name="connsiteY40" fmla="*/ 187960 h 924560"/>
              <a:gd name="connsiteX41" fmla="*/ 1254760 w 1254760"/>
              <a:gd name="connsiteY41" fmla="*/ 127000 h 924560"/>
              <a:gd name="connsiteX42" fmla="*/ 1254760 w 1254760"/>
              <a:gd name="connsiteY42" fmla="*/ 96520 h 924560"/>
              <a:gd name="connsiteX43" fmla="*/ 868680 w 1254760"/>
              <a:gd name="connsiteY43" fmla="*/ 96520 h 924560"/>
              <a:gd name="connsiteX44" fmla="*/ 863600 w 1254760"/>
              <a:gd name="connsiteY44" fmla="*/ 60960 h 924560"/>
              <a:gd name="connsiteX45" fmla="*/ 909320 w 1254760"/>
              <a:gd name="connsiteY45" fmla="*/ 20320 h 924560"/>
              <a:gd name="connsiteX46" fmla="*/ 909320 w 1254760"/>
              <a:gd name="connsiteY46" fmla="*/ 0 h 924560"/>
              <a:gd name="connsiteX47" fmla="*/ 863600 w 1254760"/>
              <a:gd name="connsiteY47" fmla="*/ 15240 h 924560"/>
              <a:gd name="connsiteX48" fmla="*/ 812800 w 1254760"/>
              <a:gd name="connsiteY48" fmla="*/ 45720 h 924560"/>
              <a:gd name="connsiteX49" fmla="*/ 680720 w 1254760"/>
              <a:gd name="connsiteY49" fmla="*/ 25400 h 924560"/>
              <a:gd name="connsiteX50" fmla="*/ 619760 w 1254760"/>
              <a:gd name="connsiteY50" fmla="*/ 40640 h 924560"/>
              <a:gd name="connsiteX51" fmla="*/ 609600 w 1254760"/>
              <a:gd name="connsiteY51" fmla="*/ 91440 h 924560"/>
              <a:gd name="connsiteX52" fmla="*/ 629920 w 1254760"/>
              <a:gd name="connsiteY52" fmla="*/ 142240 h 924560"/>
              <a:gd name="connsiteX53" fmla="*/ 594360 w 1254760"/>
              <a:gd name="connsiteY53" fmla="*/ 187960 h 924560"/>
              <a:gd name="connsiteX54" fmla="*/ 579120 w 1254760"/>
              <a:gd name="connsiteY54" fmla="*/ 208280 h 924560"/>
              <a:gd name="connsiteX55" fmla="*/ 568960 w 1254760"/>
              <a:gd name="connsiteY55" fmla="*/ 243840 h 924560"/>
              <a:gd name="connsiteX56" fmla="*/ 568960 w 1254760"/>
              <a:gd name="connsiteY56" fmla="*/ 299720 h 924560"/>
              <a:gd name="connsiteX57" fmla="*/ 386080 w 1254760"/>
              <a:gd name="connsiteY57" fmla="*/ 269240 h 924560"/>
              <a:gd name="connsiteX58" fmla="*/ 299720 w 1254760"/>
              <a:gd name="connsiteY58" fmla="*/ 284480 h 924560"/>
              <a:gd name="connsiteX59" fmla="*/ 299720 w 1254760"/>
              <a:gd name="connsiteY59" fmla="*/ 314960 h 924560"/>
              <a:gd name="connsiteX60" fmla="*/ 243840 w 1254760"/>
              <a:gd name="connsiteY60" fmla="*/ 314960 h 924560"/>
              <a:gd name="connsiteX61" fmla="*/ 147320 w 1254760"/>
              <a:gd name="connsiteY61" fmla="*/ 294640 h 924560"/>
              <a:gd name="connsiteX62" fmla="*/ 60960 w 1254760"/>
              <a:gd name="connsiteY62" fmla="*/ 304800 h 9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54760" h="924560">
                <a:moveTo>
                  <a:pt x="60960" y="304800"/>
                </a:moveTo>
                <a:lnTo>
                  <a:pt x="60960" y="365760"/>
                </a:lnTo>
                <a:lnTo>
                  <a:pt x="55880" y="406400"/>
                </a:lnTo>
                <a:lnTo>
                  <a:pt x="81280" y="436880"/>
                </a:lnTo>
                <a:lnTo>
                  <a:pt x="86360" y="502920"/>
                </a:lnTo>
                <a:lnTo>
                  <a:pt x="60960" y="538480"/>
                </a:lnTo>
                <a:lnTo>
                  <a:pt x="96520" y="574040"/>
                </a:lnTo>
                <a:lnTo>
                  <a:pt x="76200" y="599440"/>
                </a:lnTo>
                <a:lnTo>
                  <a:pt x="0" y="650240"/>
                </a:lnTo>
                <a:lnTo>
                  <a:pt x="20320" y="706120"/>
                </a:lnTo>
                <a:lnTo>
                  <a:pt x="66040" y="736600"/>
                </a:lnTo>
                <a:lnTo>
                  <a:pt x="127000" y="792480"/>
                </a:lnTo>
                <a:lnTo>
                  <a:pt x="187960" y="792480"/>
                </a:lnTo>
                <a:lnTo>
                  <a:pt x="243840" y="828040"/>
                </a:lnTo>
                <a:lnTo>
                  <a:pt x="218440" y="858520"/>
                </a:lnTo>
                <a:lnTo>
                  <a:pt x="294640" y="899160"/>
                </a:lnTo>
                <a:lnTo>
                  <a:pt x="330200" y="924560"/>
                </a:lnTo>
                <a:lnTo>
                  <a:pt x="406400" y="899160"/>
                </a:lnTo>
                <a:lnTo>
                  <a:pt x="457200" y="878840"/>
                </a:lnTo>
                <a:lnTo>
                  <a:pt x="528320" y="878840"/>
                </a:lnTo>
                <a:lnTo>
                  <a:pt x="604520" y="822960"/>
                </a:lnTo>
                <a:lnTo>
                  <a:pt x="706120" y="782320"/>
                </a:lnTo>
                <a:lnTo>
                  <a:pt x="711200" y="751840"/>
                </a:lnTo>
                <a:lnTo>
                  <a:pt x="731520" y="695960"/>
                </a:lnTo>
                <a:lnTo>
                  <a:pt x="751840" y="640080"/>
                </a:lnTo>
                <a:lnTo>
                  <a:pt x="772160" y="604520"/>
                </a:lnTo>
                <a:lnTo>
                  <a:pt x="812800" y="594360"/>
                </a:lnTo>
                <a:lnTo>
                  <a:pt x="843280" y="594360"/>
                </a:lnTo>
                <a:lnTo>
                  <a:pt x="889000" y="594360"/>
                </a:lnTo>
                <a:lnTo>
                  <a:pt x="914400" y="543560"/>
                </a:lnTo>
                <a:lnTo>
                  <a:pt x="919480" y="482600"/>
                </a:lnTo>
                <a:lnTo>
                  <a:pt x="1010920" y="462280"/>
                </a:lnTo>
                <a:lnTo>
                  <a:pt x="1153160" y="441960"/>
                </a:lnTo>
                <a:lnTo>
                  <a:pt x="1209040" y="441960"/>
                </a:lnTo>
                <a:lnTo>
                  <a:pt x="1234440" y="441960"/>
                </a:lnTo>
                <a:lnTo>
                  <a:pt x="1254760" y="401320"/>
                </a:lnTo>
                <a:lnTo>
                  <a:pt x="1229360" y="340360"/>
                </a:lnTo>
                <a:lnTo>
                  <a:pt x="1214120" y="299720"/>
                </a:lnTo>
                <a:lnTo>
                  <a:pt x="1214120" y="299720"/>
                </a:lnTo>
                <a:lnTo>
                  <a:pt x="1214120" y="228600"/>
                </a:lnTo>
                <a:lnTo>
                  <a:pt x="1254760" y="187960"/>
                </a:lnTo>
                <a:lnTo>
                  <a:pt x="1254760" y="127000"/>
                </a:lnTo>
                <a:lnTo>
                  <a:pt x="1254760" y="96520"/>
                </a:lnTo>
                <a:lnTo>
                  <a:pt x="868680" y="96520"/>
                </a:lnTo>
                <a:lnTo>
                  <a:pt x="863600" y="60960"/>
                </a:lnTo>
                <a:lnTo>
                  <a:pt x="909320" y="20320"/>
                </a:lnTo>
                <a:lnTo>
                  <a:pt x="909320" y="0"/>
                </a:lnTo>
                <a:lnTo>
                  <a:pt x="863600" y="15240"/>
                </a:lnTo>
                <a:lnTo>
                  <a:pt x="812800" y="45720"/>
                </a:lnTo>
                <a:lnTo>
                  <a:pt x="680720" y="25400"/>
                </a:lnTo>
                <a:lnTo>
                  <a:pt x="619760" y="40640"/>
                </a:lnTo>
                <a:lnTo>
                  <a:pt x="609600" y="91440"/>
                </a:lnTo>
                <a:lnTo>
                  <a:pt x="629920" y="142240"/>
                </a:lnTo>
                <a:lnTo>
                  <a:pt x="594360" y="187960"/>
                </a:lnTo>
                <a:lnTo>
                  <a:pt x="579120" y="208280"/>
                </a:lnTo>
                <a:lnTo>
                  <a:pt x="568960" y="243840"/>
                </a:lnTo>
                <a:lnTo>
                  <a:pt x="568960" y="299720"/>
                </a:lnTo>
                <a:lnTo>
                  <a:pt x="386080" y="269240"/>
                </a:lnTo>
                <a:lnTo>
                  <a:pt x="299720" y="284480"/>
                </a:lnTo>
                <a:lnTo>
                  <a:pt x="299720" y="314960"/>
                </a:lnTo>
                <a:lnTo>
                  <a:pt x="243840" y="314960"/>
                </a:lnTo>
                <a:lnTo>
                  <a:pt x="147320" y="294640"/>
                </a:lnTo>
                <a:lnTo>
                  <a:pt x="60960" y="30480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2" name="Freeform: Shape 111"/>
          <p:cNvSpPr/>
          <p:nvPr/>
        </p:nvSpPr>
        <p:spPr>
          <a:xfrm>
            <a:off x="2144726" y="2846185"/>
            <a:ext cx="951914" cy="726831"/>
          </a:xfrm>
          <a:custGeom>
            <a:avLst/>
            <a:gdLst>
              <a:gd name="connsiteX0" fmla="*/ 1031240 w 1031240"/>
              <a:gd name="connsiteY0" fmla="*/ 568960 h 787400"/>
              <a:gd name="connsiteX1" fmla="*/ 1026160 w 1031240"/>
              <a:gd name="connsiteY1" fmla="*/ 487680 h 787400"/>
              <a:gd name="connsiteX2" fmla="*/ 990600 w 1031240"/>
              <a:gd name="connsiteY2" fmla="*/ 436880 h 787400"/>
              <a:gd name="connsiteX3" fmla="*/ 955040 w 1031240"/>
              <a:gd name="connsiteY3" fmla="*/ 325120 h 787400"/>
              <a:gd name="connsiteX4" fmla="*/ 894080 w 1031240"/>
              <a:gd name="connsiteY4" fmla="*/ 248920 h 787400"/>
              <a:gd name="connsiteX5" fmla="*/ 914400 w 1031240"/>
              <a:gd name="connsiteY5" fmla="*/ 152400 h 787400"/>
              <a:gd name="connsiteX6" fmla="*/ 924560 w 1031240"/>
              <a:gd name="connsiteY6" fmla="*/ 0 h 787400"/>
              <a:gd name="connsiteX7" fmla="*/ 741680 w 1031240"/>
              <a:gd name="connsiteY7" fmla="*/ 30480 h 787400"/>
              <a:gd name="connsiteX8" fmla="*/ 665480 w 1031240"/>
              <a:gd name="connsiteY8" fmla="*/ 30480 h 787400"/>
              <a:gd name="connsiteX9" fmla="*/ 589280 w 1031240"/>
              <a:gd name="connsiteY9" fmla="*/ 66040 h 787400"/>
              <a:gd name="connsiteX10" fmla="*/ 589280 w 1031240"/>
              <a:gd name="connsiteY10" fmla="*/ 152400 h 787400"/>
              <a:gd name="connsiteX11" fmla="*/ 502920 w 1031240"/>
              <a:gd name="connsiteY11" fmla="*/ 203200 h 787400"/>
              <a:gd name="connsiteX12" fmla="*/ 447040 w 1031240"/>
              <a:gd name="connsiteY12" fmla="*/ 172720 h 787400"/>
              <a:gd name="connsiteX13" fmla="*/ 436880 w 1031240"/>
              <a:gd name="connsiteY13" fmla="*/ 218440 h 787400"/>
              <a:gd name="connsiteX14" fmla="*/ 411480 w 1031240"/>
              <a:gd name="connsiteY14" fmla="*/ 284480 h 787400"/>
              <a:gd name="connsiteX15" fmla="*/ 401320 w 1031240"/>
              <a:gd name="connsiteY15" fmla="*/ 345440 h 787400"/>
              <a:gd name="connsiteX16" fmla="*/ 330200 w 1031240"/>
              <a:gd name="connsiteY16" fmla="*/ 386080 h 787400"/>
              <a:gd name="connsiteX17" fmla="*/ 193040 w 1031240"/>
              <a:gd name="connsiteY17" fmla="*/ 472440 h 787400"/>
              <a:gd name="connsiteX18" fmla="*/ 86360 w 1031240"/>
              <a:gd name="connsiteY18" fmla="*/ 462280 h 787400"/>
              <a:gd name="connsiteX19" fmla="*/ 0 w 1031240"/>
              <a:gd name="connsiteY19" fmla="*/ 487680 h 787400"/>
              <a:gd name="connsiteX20" fmla="*/ 40640 w 1031240"/>
              <a:gd name="connsiteY20" fmla="*/ 528320 h 787400"/>
              <a:gd name="connsiteX21" fmla="*/ 35560 w 1031240"/>
              <a:gd name="connsiteY21" fmla="*/ 568960 h 787400"/>
              <a:gd name="connsiteX22" fmla="*/ 45720 w 1031240"/>
              <a:gd name="connsiteY22" fmla="*/ 614680 h 787400"/>
              <a:gd name="connsiteX23" fmla="*/ 111760 w 1031240"/>
              <a:gd name="connsiteY23" fmla="*/ 665480 h 787400"/>
              <a:gd name="connsiteX24" fmla="*/ 172720 w 1031240"/>
              <a:gd name="connsiteY24" fmla="*/ 706120 h 787400"/>
              <a:gd name="connsiteX25" fmla="*/ 172720 w 1031240"/>
              <a:gd name="connsiteY25" fmla="*/ 736600 h 787400"/>
              <a:gd name="connsiteX26" fmla="*/ 198120 w 1031240"/>
              <a:gd name="connsiteY26" fmla="*/ 751840 h 787400"/>
              <a:gd name="connsiteX27" fmla="*/ 238760 w 1031240"/>
              <a:gd name="connsiteY27" fmla="*/ 756920 h 787400"/>
              <a:gd name="connsiteX28" fmla="*/ 274320 w 1031240"/>
              <a:gd name="connsiteY28" fmla="*/ 721360 h 787400"/>
              <a:gd name="connsiteX29" fmla="*/ 340360 w 1031240"/>
              <a:gd name="connsiteY29" fmla="*/ 721360 h 787400"/>
              <a:gd name="connsiteX30" fmla="*/ 391160 w 1031240"/>
              <a:gd name="connsiteY30" fmla="*/ 721360 h 787400"/>
              <a:gd name="connsiteX31" fmla="*/ 416560 w 1031240"/>
              <a:gd name="connsiteY31" fmla="*/ 726440 h 787400"/>
              <a:gd name="connsiteX32" fmla="*/ 482600 w 1031240"/>
              <a:gd name="connsiteY32" fmla="*/ 731520 h 787400"/>
              <a:gd name="connsiteX33" fmla="*/ 594360 w 1031240"/>
              <a:gd name="connsiteY33" fmla="*/ 751840 h 787400"/>
              <a:gd name="connsiteX34" fmla="*/ 660400 w 1031240"/>
              <a:gd name="connsiteY34" fmla="*/ 782320 h 787400"/>
              <a:gd name="connsiteX35" fmla="*/ 746760 w 1031240"/>
              <a:gd name="connsiteY35" fmla="*/ 787400 h 787400"/>
              <a:gd name="connsiteX36" fmla="*/ 741680 w 1031240"/>
              <a:gd name="connsiteY36" fmla="*/ 736600 h 787400"/>
              <a:gd name="connsiteX37" fmla="*/ 843280 w 1031240"/>
              <a:gd name="connsiteY37" fmla="*/ 701040 h 787400"/>
              <a:gd name="connsiteX38" fmla="*/ 883920 w 1031240"/>
              <a:gd name="connsiteY38" fmla="*/ 650240 h 787400"/>
              <a:gd name="connsiteX39" fmla="*/ 899160 w 1031240"/>
              <a:gd name="connsiteY39" fmla="*/ 579120 h 787400"/>
              <a:gd name="connsiteX40" fmla="*/ 1031240 w 1031240"/>
              <a:gd name="connsiteY40" fmla="*/ 56896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31240" h="787400">
                <a:moveTo>
                  <a:pt x="1031240" y="568960"/>
                </a:moveTo>
                <a:lnTo>
                  <a:pt x="1026160" y="487680"/>
                </a:lnTo>
                <a:lnTo>
                  <a:pt x="990600" y="436880"/>
                </a:lnTo>
                <a:lnTo>
                  <a:pt x="955040" y="325120"/>
                </a:lnTo>
                <a:lnTo>
                  <a:pt x="894080" y="248920"/>
                </a:lnTo>
                <a:lnTo>
                  <a:pt x="914400" y="152400"/>
                </a:lnTo>
                <a:lnTo>
                  <a:pt x="924560" y="0"/>
                </a:lnTo>
                <a:lnTo>
                  <a:pt x="741680" y="30480"/>
                </a:lnTo>
                <a:lnTo>
                  <a:pt x="665480" y="30480"/>
                </a:lnTo>
                <a:lnTo>
                  <a:pt x="589280" y="66040"/>
                </a:lnTo>
                <a:lnTo>
                  <a:pt x="589280" y="152400"/>
                </a:lnTo>
                <a:lnTo>
                  <a:pt x="502920" y="203200"/>
                </a:lnTo>
                <a:lnTo>
                  <a:pt x="447040" y="172720"/>
                </a:lnTo>
                <a:lnTo>
                  <a:pt x="436880" y="218440"/>
                </a:lnTo>
                <a:lnTo>
                  <a:pt x="411480" y="284480"/>
                </a:lnTo>
                <a:lnTo>
                  <a:pt x="401320" y="345440"/>
                </a:lnTo>
                <a:lnTo>
                  <a:pt x="330200" y="386080"/>
                </a:lnTo>
                <a:lnTo>
                  <a:pt x="193040" y="472440"/>
                </a:lnTo>
                <a:lnTo>
                  <a:pt x="86360" y="462280"/>
                </a:lnTo>
                <a:lnTo>
                  <a:pt x="0" y="487680"/>
                </a:lnTo>
                <a:lnTo>
                  <a:pt x="40640" y="528320"/>
                </a:lnTo>
                <a:lnTo>
                  <a:pt x="35560" y="568960"/>
                </a:lnTo>
                <a:lnTo>
                  <a:pt x="45720" y="614680"/>
                </a:lnTo>
                <a:lnTo>
                  <a:pt x="111760" y="665480"/>
                </a:lnTo>
                <a:lnTo>
                  <a:pt x="172720" y="706120"/>
                </a:lnTo>
                <a:lnTo>
                  <a:pt x="172720" y="736600"/>
                </a:lnTo>
                <a:lnTo>
                  <a:pt x="198120" y="751840"/>
                </a:lnTo>
                <a:lnTo>
                  <a:pt x="238760" y="756920"/>
                </a:lnTo>
                <a:lnTo>
                  <a:pt x="274320" y="721360"/>
                </a:lnTo>
                <a:lnTo>
                  <a:pt x="340360" y="721360"/>
                </a:lnTo>
                <a:lnTo>
                  <a:pt x="391160" y="721360"/>
                </a:lnTo>
                <a:lnTo>
                  <a:pt x="416560" y="726440"/>
                </a:lnTo>
                <a:lnTo>
                  <a:pt x="482600" y="731520"/>
                </a:lnTo>
                <a:lnTo>
                  <a:pt x="594360" y="751840"/>
                </a:lnTo>
                <a:lnTo>
                  <a:pt x="660400" y="782320"/>
                </a:lnTo>
                <a:lnTo>
                  <a:pt x="746760" y="787400"/>
                </a:lnTo>
                <a:lnTo>
                  <a:pt x="741680" y="736600"/>
                </a:lnTo>
                <a:lnTo>
                  <a:pt x="843280" y="701040"/>
                </a:lnTo>
                <a:lnTo>
                  <a:pt x="883920" y="650240"/>
                </a:lnTo>
                <a:lnTo>
                  <a:pt x="899160" y="579120"/>
                </a:lnTo>
                <a:lnTo>
                  <a:pt x="1031240" y="56896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3" name="Freeform: Shape 112"/>
          <p:cNvSpPr/>
          <p:nvPr/>
        </p:nvSpPr>
        <p:spPr>
          <a:xfrm>
            <a:off x="1971224" y="3340151"/>
            <a:ext cx="1547446" cy="1312985"/>
          </a:xfrm>
          <a:custGeom>
            <a:avLst/>
            <a:gdLst>
              <a:gd name="connsiteX0" fmla="*/ 1183640 w 1676400"/>
              <a:gd name="connsiteY0" fmla="*/ 0 h 1422400"/>
              <a:gd name="connsiteX1" fmla="*/ 1183640 w 1676400"/>
              <a:gd name="connsiteY1" fmla="*/ 111760 h 1422400"/>
              <a:gd name="connsiteX2" fmla="*/ 1183640 w 1676400"/>
              <a:gd name="connsiteY2" fmla="*/ 167640 h 1422400"/>
              <a:gd name="connsiteX3" fmla="*/ 1224280 w 1676400"/>
              <a:gd name="connsiteY3" fmla="*/ 121920 h 1422400"/>
              <a:gd name="connsiteX4" fmla="*/ 1270000 w 1676400"/>
              <a:gd name="connsiteY4" fmla="*/ 91440 h 1422400"/>
              <a:gd name="connsiteX5" fmla="*/ 1310640 w 1676400"/>
              <a:gd name="connsiteY5" fmla="*/ 121920 h 1422400"/>
              <a:gd name="connsiteX6" fmla="*/ 1432560 w 1676400"/>
              <a:gd name="connsiteY6" fmla="*/ 101600 h 1422400"/>
              <a:gd name="connsiteX7" fmla="*/ 1503680 w 1676400"/>
              <a:gd name="connsiteY7" fmla="*/ 106680 h 1422400"/>
              <a:gd name="connsiteX8" fmla="*/ 1503680 w 1676400"/>
              <a:gd name="connsiteY8" fmla="*/ 106680 h 1422400"/>
              <a:gd name="connsiteX9" fmla="*/ 1671320 w 1676400"/>
              <a:gd name="connsiteY9" fmla="*/ 91440 h 1422400"/>
              <a:gd name="connsiteX10" fmla="*/ 1666240 w 1676400"/>
              <a:gd name="connsiteY10" fmla="*/ 157480 h 1422400"/>
              <a:gd name="connsiteX11" fmla="*/ 1656080 w 1676400"/>
              <a:gd name="connsiteY11" fmla="*/ 213360 h 1422400"/>
              <a:gd name="connsiteX12" fmla="*/ 1666240 w 1676400"/>
              <a:gd name="connsiteY12" fmla="*/ 274320 h 1422400"/>
              <a:gd name="connsiteX13" fmla="*/ 1630680 w 1676400"/>
              <a:gd name="connsiteY13" fmla="*/ 360680 h 1422400"/>
              <a:gd name="connsiteX14" fmla="*/ 1671320 w 1676400"/>
              <a:gd name="connsiteY14" fmla="*/ 452120 h 1422400"/>
              <a:gd name="connsiteX15" fmla="*/ 1615440 w 1676400"/>
              <a:gd name="connsiteY15" fmla="*/ 543560 h 1422400"/>
              <a:gd name="connsiteX16" fmla="*/ 1676400 w 1676400"/>
              <a:gd name="connsiteY16" fmla="*/ 609600 h 1422400"/>
              <a:gd name="connsiteX17" fmla="*/ 1107440 w 1676400"/>
              <a:gd name="connsiteY17" fmla="*/ 604520 h 1422400"/>
              <a:gd name="connsiteX18" fmla="*/ 1092200 w 1676400"/>
              <a:gd name="connsiteY18" fmla="*/ 1422400 h 1422400"/>
              <a:gd name="connsiteX19" fmla="*/ 1016000 w 1676400"/>
              <a:gd name="connsiteY19" fmla="*/ 1351280 h 1422400"/>
              <a:gd name="connsiteX20" fmla="*/ 934720 w 1676400"/>
              <a:gd name="connsiteY20" fmla="*/ 1193800 h 1422400"/>
              <a:gd name="connsiteX21" fmla="*/ 812800 w 1676400"/>
              <a:gd name="connsiteY21" fmla="*/ 1127760 h 1422400"/>
              <a:gd name="connsiteX22" fmla="*/ 716280 w 1676400"/>
              <a:gd name="connsiteY22" fmla="*/ 1117600 h 1422400"/>
              <a:gd name="connsiteX23" fmla="*/ 599440 w 1676400"/>
              <a:gd name="connsiteY23" fmla="*/ 1117600 h 1422400"/>
              <a:gd name="connsiteX24" fmla="*/ 452120 w 1676400"/>
              <a:gd name="connsiteY24" fmla="*/ 924560 h 1422400"/>
              <a:gd name="connsiteX25" fmla="*/ 350520 w 1676400"/>
              <a:gd name="connsiteY25" fmla="*/ 924560 h 1422400"/>
              <a:gd name="connsiteX26" fmla="*/ 355600 w 1676400"/>
              <a:gd name="connsiteY26" fmla="*/ 960120 h 1422400"/>
              <a:gd name="connsiteX27" fmla="*/ 314960 w 1676400"/>
              <a:gd name="connsiteY27" fmla="*/ 960120 h 1422400"/>
              <a:gd name="connsiteX28" fmla="*/ 284480 w 1676400"/>
              <a:gd name="connsiteY28" fmla="*/ 965200 h 1422400"/>
              <a:gd name="connsiteX29" fmla="*/ 213360 w 1676400"/>
              <a:gd name="connsiteY29" fmla="*/ 817880 h 1422400"/>
              <a:gd name="connsiteX30" fmla="*/ 162560 w 1676400"/>
              <a:gd name="connsiteY30" fmla="*/ 777240 h 1422400"/>
              <a:gd name="connsiteX31" fmla="*/ 66040 w 1676400"/>
              <a:gd name="connsiteY31" fmla="*/ 762000 h 1422400"/>
              <a:gd name="connsiteX32" fmla="*/ 0 w 1676400"/>
              <a:gd name="connsiteY32" fmla="*/ 726440 h 1422400"/>
              <a:gd name="connsiteX33" fmla="*/ 40640 w 1676400"/>
              <a:gd name="connsiteY33" fmla="*/ 655320 h 1422400"/>
              <a:gd name="connsiteX34" fmla="*/ 55880 w 1676400"/>
              <a:gd name="connsiteY34" fmla="*/ 619760 h 1422400"/>
              <a:gd name="connsiteX35" fmla="*/ 86360 w 1676400"/>
              <a:gd name="connsiteY35" fmla="*/ 579120 h 1422400"/>
              <a:gd name="connsiteX36" fmla="*/ 101600 w 1676400"/>
              <a:gd name="connsiteY36" fmla="*/ 513080 h 1422400"/>
              <a:gd name="connsiteX37" fmla="*/ 182880 w 1676400"/>
              <a:gd name="connsiteY37" fmla="*/ 416560 h 1422400"/>
              <a:gd name="connsiteX38" fmla="*/ 248920 w 1676400"/>
              <a:gd name="connsiteY38" fmla="*/ 386080 h 1422400"/>
              <a:gd name="connsiteX39" fmla="*/ 248920 w 1676400"/>
              <a:gd name="connsiteY39" fmla="*/ 314960 h 1422400"/>
              <a:gd name="connsiteX40" fmla="*/ 314960 w 1676400"/>
              <a:gd name="connsiteY40" fmla="*/ 213360 h 1422400"/>
              <a:gd name="connsiteX41" fmla="*/ 370840 w 1676400"/>
              <a:gd name="connsiteY41" fmla="*/ 172720 h 1422400"/>
              <a:gd name="connsiteX42" fmla="*/ 431800 w 1676400"/>
              <a:gd name="connsiteY42" fmla="*/ 152400 h 1422400"/>
              <a:gd name="connsiteX43" fmla="*/ 558800 w 1676400"/>
              <a:gd name="connsiteY43" fmla="*/ 157480 h 1422400"/>
              <a:gd name="connsiteX44" fmla="*/ 716280 w 1676400"/>
              <a:gd name="connsiteY44" fmla="*/ 157480 h 1422400"/>
              <a:gd name="connsiteX45" fmla="*/ 934720 w 1676400"/>
              <a:gd name="connsiteY45" fmla="*/ 223520 h 1422400"/>
              <a:gd name="connsiteX46" fmla="*/ 929640 w 1676400"/>
              <a:gd name="connsiteY46" fmla="*/ 152400 h 1422400"/>
              <a:gd name="connsiteX47" fmla="*/ 1016000 w 1676400"/>
              <a:gd name="connsiteY47" fmla="*/ 111760 h 1422400"/>
              <a:gd name="connsiteX48" fmla="*/ 1066800 w 1676400"/>
              <a:gd name="connsiteY48" fmla="*/ 40640 h 1422400"/>
              <a:gd name="connsiteX49" fmla="*/ 1087120 w 1676400"/>
              <a:gd name="connsiteY49" fmla="*/ 0 h 1422400"/>
              <a:gd name="connsiteX50" fmla="*/ 1183640 w 1676400"/>
              <a:gd name="connsiteY50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76400" h="1422400">
                <a:moveTo>
                  <a:pt x="1183640" y="0"/>
                </a:moveTo>
                <a:lnTo>
                  <a:pt x="1183640" y="111760"/>
                </a:lnTo>
                <a:lnTo>
                  <a:pt x="1183640" y="167640"/>
                </a:lnTo>
                <a:lnTo>
                  <a:pt x="1224280" y="121920"/>
                </a:lnTo>
                <a:lnTo>
                  <a:pt x="1270000" y="91440"/>
                </a:lnTo>
                <a:lnTo>
                  <a:pt x="1310640" y="121920"/>
                </a:lnTo>
                <a:lnTo>
                  <a:pt x="1432560" y="101600"/>
                </a:lnTo>
                <a:lnTo>
                  <a:pt x="1503680" y="106680"/>
                </a:lnTo>
                <a:lnTo>
                  <a:pt x="1503680" y="106680"/>
                </a:lnTo>
                <a:lnTo>
                  <a:pt x="1671320" y="91440"/>
                </a:lnTo>
                <a:lnTo>
                  <a:pt x="1666240" y="157480"/>
                </a:lnTo>
                <a:lnTo>
                  <a:pt x="1656080" y="213360"/>
                </a:lnTo>
                <a:lnTo>
                  <a:pt x="1666240" y="274320"/>
                </a:lnTo>
                <a:lnTo>
                  <a:pt x="1630680" y="360680"/>
                </a:lnTo>
                <a:lnTo>
                  <a:pt x="1671320" y="452120"/>
                </a:lnTo>
                <a:lnTo>
                  <a:pt x="1615440" y="543560"/>
                </a:lnTo>
                <a:lnTo>
                  <a:pt x="1676400" y="609600"/>
                </a:lnTo>
                <a:lnTo>
                  <a:pt x="1107440" y="604520"/>
                </a:lnTo>
                <a:lnTo>
                  <a:pt x="1092200" y="1422400"/>
                </a:lnTo>
                <a:lnTo>
                  <a:pt x="1016000" y="1351280"/>
                </a:lnTo>
                <a:lnTo>
                  <a:pt x="934720" y="1193800"/>
                </a:lnTo>
                <a:lnTo>
                  <a:pt x="812800" y="1127760"/>
                </a:lnTo>
                <a:lnTo>
                  <a:pt x="716280" y="1117600"/>
                </a:lnTo>
                <a:lnTo>
                  <a:pt x="599440" y="1117600"/>
                </a:lnTo>
                <a:lnTo>
                  <a:pt x="452120" y="924560"/>
                </a:lnTo>
                <a:lnTo>
                  <a:pt x="350520" y="924560"/>
                </a:lnTo>
                <a:lnTo>
                  <a:pt x="355600" y="960120"/>
                </a:lnTo>
                <a:lnTo>
                  <a:pt x="314960" y="960120"/>
                </a:lnTo>
                <a:lnTo>
                  <a:pt x="284480" y="965200"/>
                </a:lnTo>
                <a:lnTo>
                  <a:pt x="213360" y="817880"/>
                </a:lnTo>
                <a:lnTo>
                  <a:pt x="162560" y="777240"/>
                </a:lnTo>
                <a:lnTo>
                  <a:pt x="66040" y="762000"/>
                </a:lnTo>
                <a:lnTo>
                  <a:pt x="0" y="726440"/>
                </a:lnTo>
                <a:lnTo>
                  <a:pt x="40640" y="655320"/>
                </a:lnTo>
                <a:lnTo>
                  <a:pt x="55880" y="619760"/>
                </a:lnTo>
                <a:lnTo>
                  <a:pt x="86360" y="579120"/>
                </a:lnTo>
                <a:lnTo>
                  <a:pt x="101600" y="513080"/>
                </a:lnTo>
                <a:lnTo>
                  <a:pt x="182880" y="416560"/>
                </a:lnTo>
                <a:lnTo>
                  <a:pt x="248920" y="386080"/>
                </a:lnTo>
                <a:lnTo>
                  <a:pt x="248920" y="314960"/>
                </a:lnTo>
                <a:lnTo>
                  <a:pt x="314960" y="213360"/>
                </a:lnTo>
                <a:lnTo>
                  <a:pt x="370840" y="172720"/>
                </a:lnTo>
                <a:lnTo>
                  <a:pt x="431800" y="152400"/>
                </a:lnTo>
                <a:lnTo>
                  <a:pt x="558800" y="157480"/>
                </a:lnTo>
                <a:lnTo>
                  <a:pt x="716280" y="157480"/>
                </a:lnTo>
                <a:lnTo>
                  <a:pt x="934720" y="223520"/>
                </a:lnTo>
                <a:lnTo>
                  <a:pt x="929640" y="152400"/>
                </a:lnTo>
                <a:lnTo>
                  <a:pt x="1016000" y="111760"/>
                </a:lnTo>
                <a:lnTo>
                  <a:pt x="1066800" y="40640"/>
                </a:lnTo>
                <a:lnTo>
                  <a:pt x="1087120" y="0"/>
                </a:lnTo>
                <a:lnTo>
                  <a:pt x="118364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sz="2400" kern="0" dirty="0">
              <a:solidFill>
                <a:srgbClr val="00546D"/>
              </a:solidFill>
            </a:endParaRPr>
          </a:p>
        </p:txBody>
      </p:sp>
      <p:sp>
        <p:nvSpPr>
          <p:cNvPr id="114" name="Freeform: Shape 113"/>
          <p:cNvSpPr/>
          <p:nvPr/>
        </p:nvSpPr>
        <p:spPr>
          <a:xfrm>
            <a:off x="1647668" y="4011350"/>
            <a:ext cx="1674055" cy="1073834"/>
          </a:xfrm>
          <a:custGeom>
            <a:avLst/>
            <a:gdLst>
              <a:gd name="connsiteX0" fmla="*/ 5080 w 1813560"/>
              <a:gd name="connsiteY0" fmla="*/ 127000 h 1163320"/>
              <a:gd name="connsiteX1" fmla="*/ 81280 w 1813560"/>
              <a:gd name="connsiteY1" fmla="*/ 132080 h 1163320"/>
              <a:gd name="connsiteX2" fmla="*/ 127000 w 1813560"/>
              <a:gd name="connsiteY2" fmla="*/ 111760 h 1163320"/>
              <a:gd name="connsiteX3" fmla="*/ 142240 w 1813560"/>
              <a:gd name="connsiteY3" fmla="*/ 177800 h 1163320"/>
              <a:gd name="connsiteX4" fmla="*/ 223520 w 1813560"/>
              <a:gd name="connsiteY4" fmla="*/ 203200 h 1163320"/>
              <a:gd name="connsiteX5" fmla="*/ 243840 w 1813560"/>
              <a:gd name="connsiteY5" fmla="*/ 147320 h 1163320"/>
              <a:gd name="connsiteX6" fmla="*/ 345440 w 1813560"/>
              <a:gd name="connsiteY6" fmla="*/ 106680 h 1163320"/>
              <a:gd name="connsiteX7" fmla="*/ 350520 w 1813560"/>
              <a:gd name="connsiteY7" fmla="*/ 71120 h 1163320"/>
              <a:gd name="connsiteX8" fmla="*/ 360680 w 1813560"/>
              <a:gd name="connsiteY8" fmla="*/ 20320 h 1163320"/>
              <a:gd name="connsiteX9" fmla="*/ 391160 w 1813560"/>
              <a:gd name="connsiteY9" fmla="*/ 0 h 1163320"/>
              <a:gd name="connsiteX10" fmla="*/ 492760 w 1813560"/>
              <a:gd name="connsiteY10" fmla="*/ 45720 h 1163320"/>
              <a:gd name="connsiteX11" fmla="*/ 553720 w 1813560"/>
              <a:gd name="connsiteY11" fmla="*/ 71120 h 1163320"/>
              <a:gd name="connsiteX12" fmla="*/ 640080 w 1813560"/>
              <a:gd name="connsiteY12" fmla="*/ 218440 h 1163320"/>
              <a:gd name="connsiteX13" fmla="*/ 711200 w 1813560"/>
              <a:gd name="connsiteY13" fmla="*/ 238760 h 1163320"/>
              <a:gd name="connsiteX14" fmla="*/ 701040 w 1813560"/>
              <a:gd name="connsiteY14" fmla="*/ 198120 h 1163320"/>
              <a:gd name="connsiteX15" fmla="*/ 807720 w 1813560"/>
              <a:gd name="connsiteY15" fmla="*/ 198120 h 1163320"/>
              <a:gd name="connsiteX16" fmla="*/ 955040 w 1813560"/>
              <a:gd name="connsiteY16" fmla="*/ 375920 h 1163320"/>
              <a:gd name="connsiteX17" fmla="*/ 1127760 w 1813560"/>
              <a:gd name="connsiteY17" fmla="*/ 375920 h 1163320"/>
              <a:gd name="connsiteX18" fmla="*/ 1229360 w 1813560"/>
              <a:gd name="connsiteY18" fmla="*/ 411480 h 1163320"/>
              <a:gd name="connsiteX19" fmla="*/ 1280160 w 1813560"/>
              <a:gd name="connsiteY19" fmla="*/ 447040 h 1163320"/>
              <a:gd name="connsiteX20" fmla="*/ 1397000 w 1813560"/>
              <a:gd name="connsiteY20" fmla="*/ 609600 h 1163320"/>
              <a:gd name="connsiteX21" fmla="*/ 1463040 w 1813560"/>
              <a:gd name="connsiteY21" fmla="*/ 670560 h 1163320"/>
              <a:gd name="connsiteX22" fmla="*/ 1493520 w 1813560"/>
              <a:gd name="connsiteY22" fmla="*/ 736600 h 1163320"/>
              <a:gd name="connsiteX23" fmla="*/ 1483360 w 1813560"/>
              <a:gd name="connsiteY23" fmla="*/ 777240 h 1163320"/>
              <a:gd name="connsiteX24" fmla="*/ 1813560 w 1813560"/>
              <a:gd name="connsiteY24" fmla="*/ 1066800 h 1163320"/>
              <a:gd name="connsiteX25" fmla="*/ 1295400 w 1813560"/>
              <a:gd name="connsiteY25" fmla="*/ 1163320 h 1163320"/>
              <a:gd name="connsiteX26" fmla="*/ 1193800 w 1813560"/>
              <a:gd name="connsiteY26" fmla="*/ 1137920 h 1163320"/>
              <a:gd name="connsiteX27" fmla="*/ 1193800 w 1813560"/>
              <a:gd name="connsiteY27" fmla="*/ 1137920 h 1163320"/>
              <a:gd name="connsiteX28" fmla="*/ 1076960 w 1813560"/>
              <a:gd name="connsiteY28" fmla="*/ 1132840 h 1163320"/>
              <a:gd name="connsiteX29" fmla="*/ 970280 w 1813560"/>
              <a:gd name="connsiteY29" fmla="*/ 1127760 h 1163320"/>
              <a:gd name="connsiteX30" fmla="*/ 863600 w 1813560"/>
              <a:gd name="connsiteY30" fmla="*/ 1097280 h 1163320"/>
              <a:gd name="connsiteX31" fmla="*/ 711200 w 1813560"/>
              <a:gd name="connsiteY31" fmla="*/ 1097280 h 1163320"/>
              <a:gd name="connsiteX32" fmla="*/ 614680 w 1813560"/>
              <a:gd name="connsiteY32" fmla="*/ 1097280 h 1163320"/>
              <a:gd name="connsiteX33" fmla="*/ 518160 w 1813560"/>
              <a:gd name="connsiteY33" fmla="*/ 1000760 h 1163320"/>
              <a:gd name="connsiteX34" fmla="*/ 187960 w 1813560"/>
              <a:gd name="connsiteY34" fmla="*/ 985520 h 1163320"/>
              <a:gd name="connsiteX35" fmla="*/ 213360 w 1813560"/>
              <a:gd name="connsiteY35" fmla="*/ 873760 h 1163320"/>
              <a:gd name="connsiteX36" fmla="*/ 264160 w 1813560"/>
              <a:gd name="connsiteY36" fmla="*/ 746760 h 1163320"/>
              <a:gd name="connsiteX37" fmla="*/ 243840 w 1813560"/>
              <a:gd name="connsiteY37" fmla="*/ 594360 h 1163320"/>
              <a:gd name="connsiteX38" fmla="*/ 187960 w 1813560"/>
              <a:gd name="connsiteY38" fmla="*/ 568960 h 1163320"/>
              <a:gd name="connsiteX39" fmla="*/ 81280 w 1813560"/>
              <a:gd name="connsiteY39" fmla="*/ 431800 h 1163320"/>
              <a:gd name="connsiteX40" fmla="*/ 35560 w 1813560"/>
              <a:gd name="connsiteY40" fmla="*/ 325120 h 1163320"/>
              <a:gd name="connsiteX41" fmla="*/ 10160 w 1813560"/>
              <a:gd name="connsiteY41" fmla="*/ 274320 h 1163320"/>
              <a:gd name="connsiteX42" fmla="*/ 0 w 1813560"/>
              <a:gd name="connsiteY42" fmla="*/ 193040 h 1163320"/>
              <a:gd name="connsiteX43" fmla="*/ 5080 w 1813560"/>
              <a:gd name="connsiteY43" fmla="*/ 127000 h 116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13560" h="1163320">
                <a:moveTo>
                  <a:pt x="5080" y="127000"/>
                </a:moveTo>
                <a:lnTo>
                  <a:pt x="81280" y="132080"/>
                </a:lnTo>
                <a:lnTo>
                  <a:pt x="127000" y="111760"/>
                </a:lnTo>
                <a:lnTo>
                  <a:pt x="142240" y="177800"/>
                </a:lnTo>
                <a:lnTo>
                  <a:pt x="223520" y="203200"/>
                </a:lnTo>
                <a:lnTo>
                  <a:pt x="243840" y="147320"/>
                </a:lnTo>
                <a:lnTo>
                  <a:pt x="345440" y="106680"/>
                </a:lnTo>
                <a:lnTo>
                  <a:pt x="350520" y="71120"/>
                </a:lnTo>
                <a:lnTo>
                  <a:pt x="360680" y="20320"/>
                </a:lnTo>
                <a:lnTo>
                  <a:pt x="391160" y="0"/>
                </a:lnTo>
                <a:lnTo>
                  <a:pt x="492760" y="45720"/>
                </a:lnTo>
                <a:lnTo>
                  <a:pt x="553720" y="71120"/>
                </a:lnTo>
                <a:lnTo>
                  <a:pt x="640080" y="218440"/>
                </a:lnTo>
                <a:lnTo>
                  <a:pt x="711200" y="238760"/>
                </a:lnTo>
                <a:lnTo>
                  <a:pt x="701040" y="198120"/>
                </a:lnTo>
                <a:lnTo>
                  <a:pt x="807720" y="198120"/>
                </a:lnTo>
                <a:lnTo>
                  <a:pt x="955040" y="375920"/>
                </a:lnTo>
                <a:lnTo>
                  <a:pt x="1127760" y="375920"/>
                </a:lnTo>
                <a:lnTo>
                  <a:pt x="1229360" y="411480"/>
                </a:lnTo>
                <a:lnTo>
                  <a:pt x="1280160" y="447040"/>
                </a:lnTo>
                <a:lnTo>
                  <a:pt x="1397000" y="609600"/>
                </a:lnTo>
                <a:lnTo>
                  <a:pt x="1463040" y="670560"/>
                </a:lnTo>
                <a:lnTo>
                  <a:pt x="1493520" y="736600"/>
                </a:lnTo>
                <a:lnTo>
                  <a:pt x="1483360" y="777240"/>
                </a:lnTo>
                <a:lnTo>
                  <a:pt x="1813560" y="1066800"/>
                </a:lnTo>
                <a:lnTo>
                  <a:pt x="1295400" y="1163320"/>
                </a:lnTo>
                <a:lnTo>
                  <a:pt x="1193800" y="1137920"/>
                </a:lnTo>
                <a:lnTo>
                  <a:pt x="1193800" y="1137920"/>
                </a:lnTo>
                <a:lnTo>
                  <a:pt x="1076960" y="1132840"/>
                </a:lnTo>
                <a:lnTo>
                  <a:pt x="970280" y="1127760"/>
                </a:lnTo>
                <a:lnTo>
                  <a:pt x="863600" y="1097280"/>
                </a:lnTo>
                <a:lnTo>
                  <a:pt x="711200" y="1097280"/>
                </a:lnTo>
                <a:lnTo>
                  <a:pt x="614680" y="1097280"/>
                </a:lnTo>
                <a:lnTo>
                  <a:pt x="518160" y="1000760"/>
                </a:lnTo>
                <a:lnTo>
                  <a:pt x="187960" y="985520"/>
                </a:lnTo>
                <a:lnTo>
                  <a:pt x="213360" y="873760"/>
                </a:lnTo>
                <a:lnTo>
                  <a:pt x="264160" y="746760"/>
                </a:lnTo>
                <a:lnTo>
                  <a:pt x="243840" y="594360"/>
                </a:lnTo>
                <a:lnTo>
                  <a:pt x="187960" y="568960"/>
                </a:lnTo>
                <a:lnTo>
                  <a:pt x="81280" y="431800"/>
                </a:lnTo>
                <a:lnTo>
                  <a:pt x="35560" y="325120"/>
                </a:lnTo>
                <a:lnTo>
                  <a:pt x="10160" y="274320"/>
                </a:lnTo>
                <a:lnTo>
                  <a:pt x="0" y="193040"/>
                </a:lnTo>
                <a:lnTo>
                  <a:pt x="5080" y="12700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5" name="Freeform: Shape 114"/>
          <p:cNvSpPr/>
          <p:nvPr/>
        </p:nvSpPr>
        <p:spPr>
          <a:xfrm>
            <a:off x="1460098" y="3348891"/>
            <a:ext cx="858129" cy="872197"/>
          </a:xfrm>
          <a:custGeom>
            <a:avLst/>
            <a:gdLst>
              <a:gd name="connsiteX0" fmla="*/ 243840 w 929640"/>
              <a:gd name="connsiteY0" fmla="*/ 0 h 944880"/>
              <a:gd name="connsiteX1" fmla="*/ 193040 w 929640"/>
              <a:gd name="connsiteY1" fmla="*/ 40640 h 944880"/>
              <a:gd name="connsiteX2" fmla="*/ 147320 w 929640"/>
              <a:gd name="connsiteY2" fmla="*/ 86360 h 944880"/>
              <a:gd name="connsiteX3" fmla="*/ 60960 w 929640"/>
              <a:gd name="connsiteY3" fmla="*/ 86360 h 944880"/>
              <a:gd name="connsiteX4" fmla="*/ 40640 w 929640"/>
              <a:gd name="connsiteY4" fmla="*/ 127000 h 944880"/>
              <a:gd name="connsiteX5" fmla="*/ 30480 w 929640"/>
              <a:gd name="connsiteY5" fmla="*/ 167640 h 944880"/>
              <a:gd name="connsiteX6" fmla="*/ 15240 w 929640"/>
              <a:gd name="connsiteY6" fmla="*/ 223520 h 944880"/>
              <a:gd name="connsiteX7" fmla="*/ 0 w 929640"/>
              <a:gd name="connsiteY7" fmla="*/ 228600 h 944880"/>
              <a:gd name="connsiteX8" fmla="*/ 45720 w 929640"/>
              <a:gd name="connsiteY8" fmla="*/ 223520 h 944880"/>
              <a:gd name="connsiteX9" fmla="*/ 86360 w 929640"/>
              <a:gd name="connsiteY9" fmla="*/ 203200 h 944880"/>
              <a:gd name="connsiteX10" fmla="*/ 182880 w 929640"/>
              <a:gd name="connsiteY10" fmla="*/ 223520 h 944880"/>
              <a:gd name="connsiteX11" fmla="*/ 172720 w 929640"/>
              <a:gd name="connsiteY11" fmla="*/ 248920 h 944880"/>
              <a:gd name="connsiteX12" fmla="*/ 228600 w 929640"/>
              <a:gd name="connsiteY12" fmla="*/ 355600 h 944880"/>
              <a:gd name="connsiteX13" fmla="*/ 193040 w 929640"/>
              <a:gd name="connsiteY13" fmla="*/ 421640 h 944880"/>
              <a:gd name="connsiteX14" fmla="*/ 167640 w 929640"/>
              <a:gd name="connsiteY14" fmla="*/ 441960 h 944880"/>
              <a:gd name="connsiteX15" fmla="*/ 193040 w 929640"/>
              <a:gd name="connsiteY15" fmla="*/ 518160 h 944880"/>
              <a:gd name="connsiteX16" fmla="*/ 142240 w 929640"/>
              <a:gd name="connsiteY16" fmla="*/ 538480 h 944880"/>
              <a:gd name="connsiteX17" fmla="*/ 223520 w 929640"/>
              <a:gd name="connsiteY17" fmla="*/ 614680 h 944880"/>
              <a:gd name="connsiteX18" fmla="*/ 203200 w 929640"/>
              <a:gd name="connsiteY18" fmla="*/ 746760 h 944880"/>
              <a:gd name="connsiteX19" fmla="*/ 208280 w 929640"/>
              <a:gd name="connsiteY19" fmla="*/ 797560 h 944880"/>
              <a:gd name="connsiteX20" fmla="*/ 218440 w 929640"/>
              <a:gd name="connsiteY20" fmla="*/ 883920 h 944880"/>
              <a:gd name="connsiteX21" fmla="*/ 259080 w 929640"/>
              <a:gd name="connsiteY21" fmla="*/ 899160 h 944880"/>
              <a:gd name="connsiteX22" fmla="*/ 340360 w 929640"/>
              <a:gd name="connsiteY22" fmla="*/ 883920 h 944880"/>
              <a:gd name="connsiteX23" fmla="*/ 340360 w 929640"/>
              <a:gd name="connsiteY23" fmla="*/ 939800 h 944880"/>
              <a:gd name="connsiteX24" fmla="*/ 421640 w 929640"/>
              <a:gd name="connsiteY24" fmla="*/ 944880 h 944880"/>
              <a:gd name="connsiteX25" fmla="*/ 436880 w 929640"/>
              <a:gd name="connsiteY25" fmla="*/ 909320 h 944880"/>
              <a:gd name="connsiteX26" fmla="*/ 563880 w 929640"/>
              <a:gd name="connsiteY26" fmla="*/ 883920 h 944880"/>
              <a:gd name="connsiteX27" fmla="*/ 574040 w 929640"/>
              <a:gd name="connsiteY27" fmla="*/ 767080 h 944880"/>
              <a:gd name="connsiteX28" fmla="*/ 553720 w 929640"/>
              <a:gd name="connsiteY28" fmla="*/ 741680 h 944880"/>
              <a:gd name="connsiteX29" fmla="*/ 665480 w 929640"/>
              <a:gd name="connsiteY29" fmla="*/ 563880 h 944880"/>
              <a:gd name="connsiteX30" fmla="*/ 670560 w 929640"/>
              <a:gd name="connsiteY30" fmla="*/ 533400 h 944880"/>
              <a:gd name="connsiteX31" fmla="*/ 741680 w 929640"/>
              <a:gd name="connsiteY31" fmla="*/ 431800 h 944880"/>
              <a:gd name="connsiteX32" fmla="*/ 807720 w 929640"/>
              <a:gd name="connsiteY32" fmla="*/ 411480 h 944880"/>
              <a:gd name="connsiteX33" fmla="*/ 812800 w 929640"/>
              <a:gd name="connsiteY33" fmla="*/ 304800 h 944880"/>
              <a:gd name="connsiteX34" fmla="*/ 929640 w 929640"/>
              <a:gd name="connsiteY34" fmla="*/ 193040 h 944880"/>
              <a:gd name="connsiteX35" fmla="*/ 914400 w 929640"/>
              <a:gd name="connsiteY35" fmla="*/ 147320 h 944880"/>
              <a:gd name="connsiteX36" fmla="*/ 812800 w 929640"/>
              <a:gd name="connsiteY36" fmla="*/ 81280 h 944880"/>
              <a:gd name="connsiteX37" fmla="*/ 828040 w 929640"/>
              <a:gd name="connsiteY37" fmla="*/ 177800 h 944880"/>
              <a:gd name="connsiteX38" fmla="*/ 756920 w 929640"/>
              <a:gd name="connsiteY38" fmla="*/ 213360 h 944880"/>
              <a:gd name="connsiteX39" fmla="*/ 594360 w 929640"/>
              <a:gd name="connsiteY39" fmla="*/ 228600 h 944880"/>
              <a:gd name="connsiteX40" fmla="*/ 568960 w 929640"/>
              <a:gd name="connsiteY40" fmla="*/ 198120 h 944880"/>
              <a:gd name="connsiteX41" fmla="*/ 548640 w 929640"/>
              <a:gd name="connsiteY41" fmla="*/ 243840 h 944880"/>
              <a:gd name="connsiteX42" fmla="*/ 482600 w 929640"/>
              <a:gd name="connsiteY42" fmla="*/ 274320 h 944880"/>
              <a:gd name="connsiteX43" fmla="*/ 482600 w 929640"/>
              <a:gd name="connsiteY43" fmla="*/ 274320 h 944880"/>
              <a:gd name="connsiteX44" fmla="*/ 467360 w 929640"/>
              <a:gd name="connsiteY44" fmla="*/ 177800 h 944880"/>
              <a:gd name="connsiteX45" fmla="*/ 452120 w 929640"/>
              <a:gd name="connsiteY45" fmla="*/ 142240 h 944880"/>
              <a:gd name="connsiteX46" fmla="*/ 452120 w 929640"/>
              <a:gd name="connsiteY46" fmla="*/ 111760 h 944880"/>
              <a:gd name="connsiteX47" fmla="*/ 375920 w 929640"/>
              <a:gd name="connsiteY47" fmla="*/ 66040 h 944880"/>
              <a:gd name="connsiteX48" fmla="*/ 396240 w 929640"/>
              <a:gd name="connsiteY48" fmla="*/ 50800 h 944880"/>
              <a:gd name="connsiteX49" fmla="*/ 314960 w 929640"/>
              <a:gd name="connsiteY49" fmla="*/ 25400 h 944880"/>
              <a:gd name="connsiteX50" fmla="*/ 243840 w 929640"/>
              <a:gd name="connsiteY50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9640" h="944880">
                <a:moveTo>
                  <a:pt x="243840" y="0"/>
                </a:moveTo>
                <a:lnTo>
                  <a:pt x="193040" y="40640"/>
                </a:lnTo>
                <a:lnTo>
                  <a:pt x="147320" y="86360"/>
                </a:lnTo>
                <a:lnTo>
                  <a:pt x="60960" y="86360"/>
                </a:lnTo>
                <a:lnTo>
                  <a:pt x="40640" y="127000"/>
                </a:lnTo>
                <a:lnTo>
                  <a:pt x="30480" y="167640"/>
                </a:lnTo>
                <a:lnTo>
                  <a:pt x="15240" y="223520"/>
                </a:lnTo>
                <a:lnTo>
                  <a:pt x="0" y="228600"/>
                </a:lnTo>
                <a:lnTo>
                  <a:pt x="45720" y="223520"/>
                </a:lnTo>
                <a:lnTo>
                  <a:pt x="86360" y="203200"/>
                </a:lnTo>
                <a:lnTo>
                  <a:pt x="182880" y="223520"/>
                </a:lnTo>
                <a:lnTo>
                  <a:pt x="172720" y="248920"/>
                </a:lnTo>
                <a:lnTo>
                  <a:pt x="228600" y="355600"/>
                </a:lnTo>
                <a:lnTo>
                  <a:pt x="193040" y="421640"/>
                </a:lnTo>
                <a:lnTo>
                  <a:pt x="167640" y="441960"/>
                </a:lnTo>
                <a:lnTo>
                  <a:pt x="193040" y="518160"/>
                </a:lnTo>
                <a:lnTo>
                  <a:pt x="142240" y="538480"/>
                </a:lnTo>
                <a:lnTo>
                  <a:pt x="223520" y="614680"/>
                </a:lnTo>
                <a:lnTo>
                  <a:pt x="203200" y="746760"/>
                </a:lnTo>
                <a:lnTo>
                  <a:pt x="208280" y="797560"/>
                </a:lnTo>
                <a:lnTo>
                  <a:pt x="218440" y="883920"/>
                </a:lnTo>
                <a:lnTo>
                  <a:pt x="259080" y="899160"/>
                </a:lnTo>
                <a:lnTo>
                  <a:pt x="340360" y="883920"/>
                </a:lnTo>
                <a:lnTo>
                  <a:pt x="340360" y="939800"/>
                </a:lnTo>
                <a:lnTo>
                  <a:pt x="421640" y="944880"/>
                </a:lnTo>
                <a:lnTo>
                  <a:pt x="436880" y="909320"/>
                </a:lnTo>
                <a:lnTo>
                  <a:pt x="563880" y="883920"/>
                </a:lnTo>
                <a:lnTo>
                  <a:pt x="574040" y="767080"/>
                </a:lnTo>
                <a:lnTo>
                  <a:pt x="553720" y="741680"/>
                </a:lnTo>
                <a:lnTo>
                  <a:pt x="665480" y="563880"/>
                </a:lnTo>
                <a:lnTo>
                  <a:pt x="670560" y="533400"/>
                </a:lnTo>
                <a:lnTo>
                  <a:pt x="741680" y="431800"/>
                </a:lnTo>
                <a:lnTo>
                  <a:pt x="807720" y="411480"/>
                </a:lnTo>
                <a:lnTo>
                  <a:pt x="812800" y="304800"/>
                </a:lnTo>
                <a:lnTo>
                  <a:pt x="929640" y="193040"/>
                </a:lnTo>
                <a:lnTo>
                  <a:pt x="914400" y="147320"/>
                </a:lnTo>
                <a:lnTo>
                  <a:pt x="812800" y="81280"/>
                </a:lnTo>
                <a:lnTo>
                  <a:pt x="828040" y="177800"/>
                </a:lnTo>
                <a:lnTo>
                  <a:pt x="756920" y="213360"/>
                </a:lnTo>
                <a:lnTo>
                  <a:pt x="594360" y="228600"/>
                </a:lnTo>
                <a:lnTo>
                  <a:pt x="568960" y="198120"/>
                </a:lnTo>
                <a:lnTo>
                  <a:pt x="548640" y="243840"/>
                </a:lnTo>
                <a:lnTo>
                  <a:pt x="482600" y="274320"/>
                </a:lnTo>
                <a:lnTo>
                  <a:pt x="482600" y="274320"/>
                </a:lnTo>
                <a:lnTo>
                  <a:pt x="467360" y="177800"/>
                </a:lnTo>
                <a:lnTo>
                  <a:pt x="452120" y="142240"/>
                </a:lnTo>
                <a:lnTo>
                  <a:pt x="452120" y="111760"/>
                </a:lnTo>
                <a:lnTo>
                  <a:pt x="375920" y="66040"/>
                </a:lnTo>
                <a:lnTo>
                  <a:pt x="396240" y="50800"/>
                </a:lnTo>
                <a:lnTo>
                  <a:pt x="314960" y="25400"/>
                </a:lnTo>
                <a:lnTo>
                  <a:pt x="24384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6" name="Freeform: Shape 115"/>
          <p:cNvSpPr/>
          <p:nvPr/>
        </p:nvSpPr>
        <p:spPr>
          <a:xfrm>
            <a:off x="1295975" y="2589947"/>
            <a:ext cx="929212" cy="1055077"/>
          </a:xfrm>
          <a:custGeom>
            <a:avLst/>
            <a:gdLst>
              <a:gd name="connsiteX0" fmla="*/ 528320 w 1010920"/>
              <a:gd name="connsiteY0" fmla="*/ 15240 h 1143000"/>
              <a:gd name="connsiteX1" fmla="*/ 629920 w 1010920"/>
              <a:gd name="connsiteY1" fmla="*/ 152400 h 1143000"/>
              <a:gd name="connsiteX2" fmla="*/ 675640 w 1010920"/>
              <a:gd name="connsiteY2" fmla="*/ 208280 h 1143000"/>
              <a:gd name="connsiteX3" fmla="*/ 665480 w 1010920"/>
              <a:gd name="connsiteY3" fmla="*/ 330200 h 1143000"/>
              <a:gd name="connsiteX4" fmla="*/ 706120 w 1010920"/>
              <a:gd name="connsiteY4" fmla="*/ 391160 h 1143000"/>
              <a:gd name="connsiteX5" fmla="*/ 670560 w 1010920"/>
              <a:gd name="connsiteY5" fmla="*/ 441960 h 1143000"/>
              <a:gd name="connsiteX6" fmla="*/ 721360 w 1010920"/>
              <a:gd name="connsiteY6" fmla="*/ 477520 h 1143000"/>
              <a:gd name="connsiteX7" fmla="*/ 604520 w 1010920"/>
              <a:gd name="connsiteY7" fmla="*/ 548640 h 1143000"/>
              <a:gd name="connsiteX8" fmla="*/ 640080 w 1010920"/>
              <a:gd name="connsiteY8" fmla="*/ 599440 h 1143000"/>
              <a:gd name="connsiteX9" fmla="*/ 731520 w 1010920"/>
              <a:gd name="connsiteY9" fmla="*/ 675640 h 1143000"/>
              <a:gd name="connsiteX10" fmla="*/ 797560 w 1010920"/>
              <a:gd name="connsiteY10" fmla="*/ 690880 h 1143000"/>
              <a:gd name="connsiteX11" fmla="*/ 863600 w 1010920"/>
              <a:gd name="connsiteY11" fmla="*/ 726440 h 1143000"/>
              <a:gd name="connsiteX12" fmla="*/ 843280 w 1010920"/>
              <a:gd name="connsiteY12" fmla="*/ 762000 h 1143000"/>
              <a:gd name="connsiteX13" fmla="*/ 970280 w 1010920"/>
              <a:gd name="connsiteY13" fmla="*/ 828040 h 1143000"/>
              <a:gd name="connsiteX14" fmla="*/ 970280 w 1010920"/>
              <a:gd name="connsiteY14" fmla="*/ 914400 h 1143000"/>
              <a:gd name="connsiteX15" fmla="*/ 1005840 w 1010920"/>
              <a:gd name="connsiteY15" fmla="*/ 970280 h 1143000"/>
              <a:gd name="connsiteX16" fmla="*/ 1010920 w 1010920"/>
              <a:gd name="connsiteY16" fmla="*/ 1031240 h 1143000"/>
              <a:gd name="connsiteX17" fmla="*/ 965200 w 1010920"/>
              <a:gd name="connsiteY17" fmla="*/ 1071880 h 1143000"/>
              <a:gd name="connsiteX18" fmla="*/ 772160 w 1010920"/>
              <a:gd name="connsiteY18" fmla="*/ 1107440 h 1143000"/>
              <a:gd name="connsiteX19" fmla="*/ 756920 w 1010920"/>
              <a:gd name="connsiteY19" fmla="*/ 1076960 h 1143000"/>
              <a:gd name="connsiteX20" fmla="*/ 690880 w 1010920"/>
              <a:gd name="connsiteY20" fmla="*/ 1122680 h 1143000"/>
              <a:gd name="connsiteX21" fmla="*/ 670560 w 1010920"/>
              <a:gd name="connsiteY21" fmla="*/ 1143000 h 1143000"/>
              <a:gd name="connsiteX22" fmla="*/ 635000 w 1010920"/>
              <a:gd name="connsiteY22" fmla="*/ 1005840 h 1143000"/>
              <a:gd name="connsiteX23" fmla="*/ 660400 w 1010920"/>
              <a:gd name="connsiteY23" fmla="*/ 985520 h 1143000"/>
              <a:gd name="connsiteX24" fmla="*/ 533400 w 1010920"/>
              <a:gd name="connsiteY24" fmla="*/ 929640 h 1143000"/>
              <a:gd name="connsiteX25" fmla="*/ 579120 w 1010920"/>
              <a:gd name="connsiteY25" fmla="*/ 899160 h 1143000"/>
              <a:gd name="connsiteX26" fmla="*/ 411480 w 1010920"/>
              <a:gd name="connsiteY26" fmla="*/ 873760 h 1143000"/>
              <a:gd name="connsiteX27" fmla="*/ 365760 w 1010920"/>
              <a:gd name="connsiteY27" fmla="*/ 807720 h 1143000"/>
              <a:gd name="connsiteX28" fmla="*/ 340360 w 1010920"/>
              <a:gd name="connsiteY28" fmla="*/ 767080 h 1143000"/>
              <a:gd name="connsiteX29" fmla="*/ 360680 w 1010920"/>
              <a:gd name="connsiteY29" fmla="*/ 736600 h 1143000"/>
              <a:gd name="connsiteX30" fmla="*/ 299720 w 1010920"/>
              <a:gd name="connsiteY30" fmla="*/ 650240 h 1143000"/>
              <a:gd name="connsiteX31" fmla="*/ 198120 w 1010920"/>
              <a:gd name="connsiteY31" fmla="*/ 655320 h 1143000"/>
              <a:gd name="connsiteX32" fmla="*/ 152400 w 1010920"/>
              <a:gd name="connsiteY32" fmla="*/ 655320 h 1143000"/>
              <a:gd name="connsiteX33" fmla="*/ 10160 w 1010920"/>
              <a:gd name="connsiteY33" fmla="*/ 660400 h 1143000"/>
              <a:gd name="connsiteX34" fmla="*/ 15240 w 1010920"/>
              <a:gd name="connsiteY34" fmla="*/ 635000 h 1143000"/>
              <a:gd name="connsiteX35" fmla="*/ 0 w 1010920"/>
              <a:gd name="connsiteY35" fmla="*/ 584200 h 1143000"/>
              <a:gd name="connsiteX36" fmla="*/ 30480 w 1010920"/>
              <a:gd name="connsiteY36" fmla="*/ 553720 h 1143000"/>
              <a:gd name="connsiteX37" fmla="*/ 50800 w 1010920"/>
              <a:gd name="connsiteY37" fmla="*/ 513080 h 1143000"/>
              <a:gd name="connsiteX38" fmla="*/ 127000 w 1010920"/>
              <a:gd name="connsiteY38" fmla="*/ 492760 h 1143000"/>
              <a:gd name="connsiteX39" fmla="*/ 167640 w 1010920"/>
              <a:gd name="connsiteY39" fmla="*/ 360680 h 1143000"/>
              <a:gd name="connsiteX40" fmla="*/ 127000 w 1010920"/>
              <a:gd name="connsiteY40" fmla="*/ 335280 h 1143000"/>
              <a:gd name="connsiteX41" fmla="*/ 157480 w 1010920"/>
              <a:gd name="connsiteY41" fmla="*/ 304800 h 1143000"/>
              <a:gd name="connsiteX42" fmla="*/ 182880 w 1010920"/>
              <a:gd name="connsiteY42" fmla="*/ 309880 h 1143000"/>
              <a:gd name="connsiteX43" fmla="*/ 187960 w 1010920"/>
              <a:gd name="connsiteY43" fmla="*/ 248920 h 1143000"/>
              <a:gd name="connsiteX44" fmla="*/ 243840 w 1010920"/>
              <a:gd name="connsiteY44" fmla="*/ 238760 h 1143000"/>
              <a:gd name="connsiteX45" fmla="*/ 294640 w 1010920"/>
              <a:gd name="connsiteY45" fmla="*/ 167640 h 1143000"/>
              <a:gd name="connsiteX46" fmla="*/ 259080 w 1010920"/>
              <a:gd name="connsiteY46" fmla="*/ 86360 h 1143000"/>
              <a:gd name="connsiteX47" fmla="*/ 340360 w 1010920"/>
              <a:gd name="connsiteY47" fmla="*/ 60960 h 1143000"/>
              <a:gd name="connsiteX48" fmla="*/ 386080 w 1010920"/>
              <a:gd name="connsiteY48" fmla="*/ 0 h 1143000"/>
              <a:gd name="connsiteX49" fmla="*/ 436880 w 1010920"/>
              <a:gd name="connsiteY49" fmla="*/ 40640 h 1143000"/>
              <a:gd name="connsiteX50" fmla="*/ 508000 w 1010920"/>
              <a:gd name="connsiteY50" fmla="*/ 91440 h 1143000"/>
              <a:gd name="connsiteX51" fmla="*/ 528320 w 1010920"/>
              <a:gd name="connsiteY51" fmla="*/ 1524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10920" h="1143000">
                <a:moveTo>
                  <a:pt x="528320" y="15240"/>
                </a:moveTo>
                <a:lnTo>
                  <a:pt x="629920" y="152400"/>
                </a:lnTo>
                <a:lnTo>
                  <a:pt x="675640" y="208280"/>
                </a:lnTo>
                <a:lnTo>
                  <a:pt x="665480" y="330200"/>
                </a:lnTo>
                <a:lnTo>
                  <a:pt x="706120" y="391160"/>
                </a:lnTo>
                <a:lnTo>
                  <a:pt x="670560" y="441960"/>
                </a:lnTo>
                <a:lnTo>
                  <a:pt x="721360" y="477520"/>
                </a:lnTo>
                <a:lnTo>
                  <a:pt x="604520" y="548640"/>
                </a:lnTo>
                <a:lnTo>
                  <a:pt x="640080" y="599440"/>
                </a:lnTo>
                <a:lnTo>
                  <a:pt x="731520" y="675640"/>
                </a:lnTo>
                <a:lnTo>
                  <a:pt x="797560" y="690880"/>
                </a:lnTo>
                <a:lnTo>
                  <a:pt x="863600" y="726440"/>
                </a:lnTo>
                <a:lnTo>
                  <a:pt x="843280" y="762000"/>
                </a:lnTo>
                <a:lnTo>
                  <a:pt x="970280" y="828040"/>
                </a:lnTo>
                <a:lnTo>
                  <a:pt x="970280" y="914400"/>
                </a:lnTo>
                <a:lnTo>
                  <a:pt x="1005840" y="970280"/>
                </a:lnTo>
                <a:lnTo>
                  <a:pt x="1010920" y="1031240"/>
                </a:lnTo>
                <a:lnTo>
                  <a:pt x="965200" y="1071880"/>
                </a:lnTo>
                <a:lnTo>
                  <a:pt x="772160" y="1107440"/>
                </a:lnTo>
                <a:lnTo>
                  <a:pt x="756920" y="1076960"/>
                </a:lnTo>
                <a:lnTo>
                  <a:pt x="690880" y="1122680"/>
                </a:lnTo>
                <a:lnTo>
                  <a:pt x="670560" y="1143000"/>
                </a:lnTo>
                <a:lnTo>
                  <a:pt x="635000" y="1005840"/>
                </a:lnTo>
                <a:lnTo>
                  <a:pt x="660400" y="985520"/>
                </a:lnTo>
                <a:lnTo>
                  <a:pt x="533400" y="929640"/>
                </a:lnTo>
                <a:lnTo>
                  <a:pt x="579120" y="899160"/>
                </a:lnTo>
                <a:lnTo>
                  <a:pt x="411480" y="873760"/>
                </a:lnTo>
                <a:lnTo>
                  <a:pt x="365760" y="807720"/>
                </a:lnTo>
                <a:lnTo>
                  <a:pt x="340360" y="767080"/>
                </a:lnTo>
                <a:lnTo>
                  <a:pt x="360680" y="736600"/>
                </a:lnTo>
                <a:lnTo>
                  <a:pt x="299720" y="650240"/>
                </a:lnTo>
                <a:lnTo>
                  <a:pt x="198120" y="655320"/>
                </a:lnTo>
                <a:lnTo>
                  <a:pt x="152400" y="655320"/>
                </a:lnTo>
                <a:lnTo>
                  <a:pt x="10160" y="660400"/>
                </a:lnTo>
                <a:lnTo>
                  <a:pt x="15240" y="635000"/>
                </a:lnTo>
                <a:lnTo>
                  <a:pt x="0" y="584200"/>
                </a:lnTo>
                <a:lnTo>
                  <a:pt x="30480" y="553720"/>
                </a:lnTo>
                <a:lnTo>
                  <a:pt x="50800" y="513080"/>
                </a:lnTo>
                <a:lnTo>
                  <a:pt x="127000" y="492760"/>
                </a:lnTo>
                <a:lnTo>
                  <a:pt x="167640" y="360680"/>
                </a:lnTo>
                <a:lnTo>
                  <a:pt x="127000" y="335280"/>
                </a:lnTo>
                <a:lnTo>
                  <a:pt x="157480" y="304800"/>
                </a:lnTo>
                <a:lnTo>
                  <a:pt x="182880" y="309880"/>
                </a:lnTo>
                <a:lnTo>
                  <a:pt x="187960" y="248920"/>
                </a:lnTo>
                <a:lnTo>
                  <a:pt x="243840" y="238760"/>
                </a:lnTo>
                <a:lnTo>
                  <a:pt x="294640" y="167640"/>
                </a:lnTo>
                <a:lnTo>
                  <a:pt x="259080" y="86360"/>
                </a:lnTo>
                <a:lnTo>
                  <a:pt x="340360" y="60960"/>
                </a:lnTo>
                <a:lnTo>
                  <a:pt x="386080" y="0"/>
                </a:lnTo>
                <a:lnTo>
                  <a:pt x="436880" y="40640"/>
                </a:lnTo>
                <a:lnTo>
                  <a:pt x="508000" y="91440"/>
                </a:lnTo>
                <a:lnTo>
                  <a:pt x="528320" y="1524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7" name="Freeform: Shape 116"/>
          <p:cNvSpPr/>
          <p:nvPr/>
        </p:nvSpPr>
        <p:spPr>
          <a:xfrm>
            <a:off x="959523" y="2289553"/>
            <a:ext cx="822641" cy="635391"/>
          </a:xfrm>
          <a:custGeom>
            <a:avLst/>
            <a:gdLst>
              <a:gd name="connsiteX0" fmla="*/ 233680 w 878840"/>
              <a:gd name="connsiteY0" fmla="*/ 0 h 685800"/>
              <a:gd name="connsiteX1" fmla="*/ 762000 w 878840"/>
              <a:gd name="connsiteY1" fmla="*/ 0 h 685800"/>
              <a:gd name="connsiteX2" fmla="*/ 777240 w 878840"/>
              <a:gd name="connsiteY2" fmla="*/ 81280 h 685800"/>
              <a:gd name="connsiteX3" fmla="*/ 772160 w 878840"/>
              <a:gd name="connsiteY3" fmla="*/ 177800 h 685800"/>
              <a:gd name="connsiteX4" fmla="*/ 843280 w 878840"/>
              <a:gd name="connsiteY4" fmla="*/ 238760 h 685800"/>
              <a:gd name="connsiteX5" fmla="*/ 853440 w 878840"/>
              <a:gd name="connsiteY5" fmla="*/ 335280 h 685800"/>
              <a:gd name="connsiteX6" fmla="*/ 878840 w 878840"/>
              <a:gd name="connsiteY6" fmla="*/ 411480 h 685800"/>
              <a:gd name="connsiteX7" fmla="*/ 873760 w 878840"/>
              <a:gd name="connsiteY7" fmla="*/ 472440 h 685800"/>
              <a:gd name="connsiteX8" fmla="*/ 746760 w 878840"/>
              <a:gd name="connsiteY8" fmla="*/ 391160 h 685800"/>
              <a:gd name="connsiteX9" fmla="*/ 695960 w 878840"/>
              <a:gd name="connsiteY9" fmla="*/ 426720 h 685800"/>
              <a:gd name="connsiteX10" fmla="*/ 635000 w 878840"/>
              <a:gd name="connsiteY10" fmla="*/ 467360 h 685800"/>
              <a:gd name="connsiteX11" fmla="*/ 660400 w 878840"/>
              <a:gd name="connsiteY11" fmla="*/ 528320 h 685800"/>
              <a:gd name="connsiteX12" fmla="*/ 599440 w 878840"/>
              <a:gd name="connsiteY12" fmla="*/ 609600 h 685800"/>
              <a:gd name="connsiteX13" fmla="*/ 543560 w 878840"/>
              <a:gd name="connsiteY13" fmla="*/ 614680 h 685800"/>
              <a:gd name="connsiteX14" fmla="*/ 513080 w 878840"/>
              <a:gd name="connsiteY14" fmla="*/ 568960 h 685800"/>
              <a:gd name="connsiteX15" fmla="*/ 447040 w 878840"/>
              <a:gd name="connsiteY15" fmla="*/ 563880 h 685800"/>
              <a:gd name="connsiteX16" fmla="*/ 447040 w 878840"/>
              <a:gd name="connsiteY16" fmla="*/ 563880 h 685800"/>
              <a:gd name="connsiteX17" fmla="*/ 370840 w 878840"/>
              <a:gd name="connsiteY17" fmla="*/ 563880 h 685800"/>
              <a:gd name="connsiteX18" fmla="*/ 391160 w 878840"/>
              <a:gd name="connsiteY18" fmla="*/ 629920 h 685800"/>
              <a:gd name="connsiteX19" fmla="*/ 325120 w 878840"/>
              <a:gd name="connsiteY19" fmla="*/ 670560 h 685800"/>
              <a:gd name="connsiteX20" fmla="*/ 294640 w 878840"/>
              <a:gd name="connsiteY20" fmla="*/ 655320 h 685800"/>
              <a:gd name="connsiteX21" fmla="*/ 248920 w 878840"/>
              <a:gd name="connsiteY21" fmla="*/ 685800 h 685800"/>
              <a:gd name="connsiteX22" fmla="*/ 233680 w 878840"/>
              <a:gd name="connsiteY22" fmla="*/ 645160 h 685800"/>
              <a:gd name="connsiteX23" fmla="*/ 248920 w 878840"/>
              <a:gd name="connsiteY23" fmla="*/ 538480 h 685800"/>
              <a:gd name="connsiteX24" fmla="*/ 147320 w 878840"/>
              <a:gd name="connsiteY24" fmla="*/ 543560 h 685800"/>
              <a:gd name="connsiteX25" fmla="*/ 91440 w 878840"/>
              <a:gd name="connsiteY25" fmla="*/ 462280 h 685800"/>
              <a:gd name="connsiteX26" fmla="*/ 5080 w 878840"/>
              <a:gd name="connsiteY26" fmla="*/ 487680 h 685800"/>
              <a:gd name="connsiteX27" fmla="*/ 10160 w 878840"/>
              <a:gd name="connsiteY27" fmla="*/ 431800 h 685800"/>
              <a:gd name="connsiteX28" fmla="*/ 0 w 878840"/>
              <a:gd name="connsiteY28" fmla="*/ 411480 h 685800"/>
              <a:gd name="connsiteX29" fmla="*/ 35560 w 878840"/>
              <a:gd name="connsiteY29" fmla="*/ 365760 h 685800"/>
              <a:gd name="connsiteX30" fmla="*/ 5080 w 878840"/>
              <a:gd name="connsiteY30" fmla="*/ 294640 h 685800"/>
              <a:gd name="connsiteX31" fmla="*/ 116840 w 878840"/>
              <a:gd name="connsiteY31" fmla="*/ 259080 h 685800"/>
              <a:gd name="connsiteX32" fmla="*/ 208280 w 878840"/>
              <a:gd name="connsiteY32" fmla="*/ 187960 h 685800"/>
              <a:gd name="connsiteX33" fmla="*/ 259080 w 878840"/>
              <a:gd name="connsiteY33" fmla="*/ 162560 h 685800"/>
              <a:gd name="connsiteX34" fmla="*/ 325120 w 878840"/>
              <a:gd name="connsiteY34" fmla="*/ 76200 h 685800"/>
              <a:gd name="connsiteX35" fmla="*/ 233680 w 878840"/>
              <a:gd name="connsiteY35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8840" h="685800">
                <a:moveTo>
                  <a:pt x="233680" y="0"/>
                </a:moveTo>
                <a:lnTo>
                  <a:pt x="762000" y="0"/>
                </a:lnTo>
                <a:lnTo>
                  <a:pt x="777240" y="81280"/>
                </a:lnTo>
                <a:lnTo>
                  <a:pt x="772160" y="177800"/>
                </a:lnTo>
                <a:lnTo>
                  <a:pt x="843280" y="238760"/>
                </a:lnTo>
                <a:lnTo>
                  <a:pt x="853440" y="335280"/>
                </a:lnTo>
                <a:lnTo>
                  <a:pt x="878840" y="411480"/>
                </a:lnTo>
                <a:lnTo>
                  <a:pt x="873760" y="472440"/>
                </a:lnTo>
                <a:lnTo>
                  <a:pt x="746760" y="391160"/>
                </a:lnTo>
                <a:lnTo>
                  <a:pt x="695960" y="426720"/>
                </a:lnTo>
                <a:lnTo>
                  <a:pt x="635000" y="467360"/>
                </a:lnTo>
                <a:lnTo>
                  <a:pt x="660400" y="528320"/>
                </a:lnTo>
                <a:lnTo>
                  <a:pt x="599440" y="609600"/>
                </a:lnTo>
                <a:lnTo>
                  <a:pt x="543560" y="614680"/>
                </a:lnTo>
                <a:lnTo>
                  <a:pt x="513080" y="568960"/>
                </a:lnTo>
                <a:lnTo>
                  <a:pt x="447040" y="563880"/>
                </a:lnTo>
                <a:lnTo>
                  <a:pt x="447040" y="563880"/>
                </a:lnTo>
                <a:lnTo>
                  <a:pt x="370840" y="563880"/>
                </a:lnTo>
                <a:lnTo>
                  <a:pt x="391160" y="629920"/>
                </a:lnTo>
                <a:lnTo>
                  <a:pt x="325120" y="670560"/>
                </a:lnTo>
                <a:lnTo>
                  <a:pt x="294640" y="655320"/>
                </a:lnTo>
                <a:lnTo>
                  <a:pt x="248920" y="685800"/>
                </a:lnTo>
                <a:lnTo>
                  <a:pt x="233680" y="645160"/>
                </a:lnTo>
                <a:lnTo>
                  <a:pt x="248920" y="538480"/>
                </a:lnTo>
                <a:lnTo>
                  <a:pt x="147320" y="543560"/>
                </a:lnTo>
                <a:lnTo>
                  <a:pt x="91440" y="462280"/>
                </a:lnTo>
                <a:lnTo>
                  <a:pt x="5080" y="487680"/>
                </a:lnTo>
                <a:lnTo>
                  <a:pt x="10160" y="431800"/>
                </a:lnTo>
                <a:lnTo>
                  <a:pt x="0" y="411480"/>
                </a:lnTo>
                <a:lnTo>
                  <a:pt x="35560" y="365760"/>
                </a:lnTo>
                <a:lnTo>
                  <a:pt x="5080" y="294640"/>
                </a:lnTo>
                <a:lnTo>
                  <a:pt x="116840" y="259080"/>
                </a:lnTo>
                <a:lnTo>
                  <a:pt x="208280" y="187960"/>
                </a:lnTo>
                <a:lnTo>
                  <a:pt x="259080" y="162560"/>
                </a:lnTo>
                <a:lnTo>
                  <a:pt x="325120" y="76200"/>
                </a:lnTo>
                <a:lnTo>
                  <a:pt x="23368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8" name="Freeform: Shape 117"/>
          <p:cNvSpPr/>
          <p:nvPr/>
        </p:nvSpPr>
        <p:spPr>
          <a:xfrm>
            <a:off x="611560" y="2276872"/>
            <a:ext cx="675249" cy="506437"/>
          </a:xfrm>
          <a:custGeom>
            <a:avLst/>
            <a:gdLst>
              <a:gd name="connsiteX0" fmla="*/ 629920 w 731520"/>
              <a:gd name="connsiteY0" fmla="*/ 0 h 548640"/>
              <a:gd name="connsiteX1" fmla="*/ 533400 w 731520"/>
              <a:gd name="connsiteY1" fmla="*/ 55880 h 548640"/>
              <a:gd name="connsiteX2" fmla="*/ 457200 w 731520"/>
              <a:gd name="connsiteY2" fmla="*/ 15240 h 548640"/>
              <a:gd name="connsiteX3" fmla="*/ 248920 w 731520"/>
              <a:gd name="connsiteY3" fmla="*/ 45720 h 548640"/>
              <a:gd name="connsiteX4" fmla="*/ 106680 w 731520"/>
              <a:gd name="connsiteY4" fmla="*/ 71120 h 548640"/>
              <a:gd name="connsiteX5" fmla="*/ 0 w 731520"/>
              <a:gd name="connsiteY5" fmla="*/ 96520 h 548640"/>
              <a:gd name="connsiteX6" fmla="*/ 137160 w 731520"/>
              <a:gd name="connsiteY6" fmla="*/ 304800 h 548640"/>
              <a:gd name="connsiteX7" fmla="*/ 167640 w 731520"/>
              <a:gd name="connsiteY7" fmla="*/ 335280 h 548640"/>
              <a:gd name="connsiteX8" fmla="*/ 142240 w 731520"/>
              <a:gd name="connsiteY8" fmla="*/ 401320 h 548640"/>
              <a:gd name="connsiteX9" fmla="*/ 259080 w 731520"/>
              <a:gd name="connsiteY9" fmla="*/ 548640 h 548640"/>
              <a:gd name="connsiteX10" fmla="*/ 294640 w 731520"/>
              <a:gd name="connsiteY10" fmla="*/ 502920 h 548640"/>
              <a:gd name="connsiteX11" fmla="*/ 365760 w 731520"/>
              <a:gd name="connsiteY11" fmla="*/ 502920 h 548640"/>
              <a:gd name="connsiteX12" fmla="*/ 441960 w 731520"/>
              <a:gd name="connsiteY12" fmla="*/ 497840 h 548640"/>
              <a:gd name="connsiteX13" fmla="*/ 441960 w 731520"/>
              <a:gd name="connsiteY13" fmla="*/ 441960 h 548640"/>
              <a:gd name="connsiteX14" fmla="*/ 416560 w 731520"/>
              <a:gd name="connsiteY14" fmla="*/ 411480 h 548640"/>
              <a:gd name="connsiteX15" fmla="*/ 487680 w 731520"/>
              <a:gd name="connsiteY15" fmla="*/ 360680 h 548640"/>
              <a:gd name="connsiteX16" fmla="*/ 436880 w 731520"/>
              <a:gd name="connsiteY16" fmla="*/ 294640 h 548640"/>
              <a:gd name="connsiteX17" fmla="*/ 528320 w 731520"/>
              <a:gd name="connsiteY17" fmla="*/ 269240 h 548640"/>
              <a:gd name="connsiteX18" fmla="*/ 640080 w 731520"/>
              <a:gd name="connsiteY18" fmla="*/ 203200 h 548640"/>
              <a:gd name="connsiteX19" fmla="*/ 731520 w 731520"/>
              <a:gd name="connsiteY19" fmla="*/ 101600 h 548640"/>
              <a:gd name="connsiteX20" fmla="*/ 731520 w 731520"/>
              <a:gd name="connsiteY20" fmla="*/ 91440 h 548640"/>
              <a:gd name="connsiteX21" fmla="*/ 680720 w 731520"/>
              <a:gd name="connsiteY21" fmla="*/ 15240 h 548640"/>
              <a:gd name="connsiteX22" fmla="*/ 629920 w 731520"/>
              <a:gd name="connsiteY2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1520" h="548640">
                <a:moveTo>
                  <a:pt x="629920" y="0"/>
                </a:moveTo>
                <a:lnTo>
                  <a:pt x="533400" y="55880"/>
                </a:lnTo>
                <a:lnTo>
                  <a:pt x="457200" y="15240"/>
                </a:lnTo>
                <a:lnTo>
                  <a:pt x="248920" y="45720"/>
                </a:lnTo>
                <a:lnTo>
                  <a:pt x="106680" y="71120"/>
                </a:lnTo>
                <a:lnTo>
                  <a:pt x="0" y="96520"/>
                </a:lnTo>
                <a:lnTo>
                  <a:pt x="137160" y="304800"/>
                </a:lnTo>
                <a:lnTo>
                  <a:pt x="167640" y="335280"/>
                </a:lnTo>
                <a:lnTo>
                  <a:pt x="142240" y="401320"/>
                </a:lnTo>
                <a:lnTo>
                  <a:pt x="259080" y="548640"/>
                </a:lnTo>
                <a:lnTo>
                  <a:pt x="294640" y="502920"/>
                </a:lnTo>
                <a:lnTo>
                  <a:pt x="365760" y="502920"/>
                </a:lnTo>
                <a:lnTo>
                  <a:pt x="441960" y="497840"/>
                </a:lnTo>
                <a:lnTo>
                  <a:pt x="441960" y="441960"/>
                </a:lnTo>
                <a:lnTo>
                  <a:pt x="416560" y="411480"/>
                </a:lnTo>
                <a:lnTo>
                  <a:pt x="487680" y="360680"/>
                </a:lnTo>
                <a:lnTo>
                  <a:pt x="436880" y="294640"/>
                </a:lnTo>
                <a:lnTo>
                  <a:pt x="528320" y="269240"/>
                </a:lnTo>
                <a:lnTo>
                  <a:pt x="640080" y="203200"/>
                </a:lnTo>
                <a:lnTo>
                  <a:pt x="731520" y="101600"/>
                </a:lnTo>
                <a:lnTo>
                  <a:pt x="731520" y="91440"/>
                </a:lnTo>
                <a:lnTo>
                  <a:pt x="680720" y="15240"/>
                </a:lnTo>
                <a:lnTo>
                  <a:pt x="62992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19" name="Freeform: Shape 118"/>
          <p:cNvSpPr/>
          <p:nvPr/>
        </p:nvSpPr>
        <p:spPr>
          <a:xfrm>
            <a:off x="576710" y="1941592"/>
            <a:ext cx="250874" cy="335280"/>
          </a:xfrm>
          <a:custGeom>
            <a:avLst/>
            <a:gdLst>
              <a:gd name="connsiteX0" fmla="*/ 218440 w 271780"/>
              <a:gd name="connsiteY0" fmla="*/ 0 h 363220"/>
              <a:gd name="connsiteX1" fmla="*/ 271780 w 271780"/>
              <a:gd name="connsiteY1" fmla="*/ 63500 h 363220"/>
              <a:gd name="connsiteX2" fmla="*/ 205740 w 271780"/>
              <a:gd name="connsiteY2" fmla="*/ 93980 h 363220"/>
              <a:gd name="connsiteX3" fmla="*/ 213360 w 271780"/>
              <a:gd name="connsiteY3" fmla="*/ 127000 h 363220"/>
              <a:gd name="connsiteX4" fmla="*/ 137160 w 271780"/>
              <a:gd name="connsiteY4" fmla="*/ 170180 h 363220"/>
              <a:gd name="connsiteX5" fmla="*/ 101600 w 271780"/>
              <a:gd name="connsiteY5" fmla="*/ 180340 h 363220"/>
              <a:gd name="connsiteX6" fmla="*/ 132080 w 271780"/>
              <a:gd name="connsiteY6" fmla="*/ 213360 h 363220"/>
              <a:gd name="connsiteX7" fmla="*/ 134620 w 271780"/>
              <a:gd name="connsiteY7" fmla="*/ 363220 h 363220"/>
              <a:gd name="connsiteX8" fmla="*/ 40640 w 271780"/>
              <a:gd name="connsiteY8" fmla="*/ 353060 h 363220"/>
              <a:gd name="connsiteX9" fmla="*/ 33020 w 271780"/>
              <a:gd name="connsiteY9" fmla="*/ 314960 h 363220"/>
              <a:gd name="connsiteX10" fmla="*/ 58420 w 271780"/>
              <a:gd name="connsiteY10" fmla="*/ 289560 h 363220"/>
              <a:gd name="connsiteX11" fmla="*/ 40640 w 271780"/>
              <a:gd name="connsiteY11" fmla="*/ 269240 h 363220"/>
              <a:gd name="connsiteX12" fmla="*/ 55880 w 271780"/>
              <a:gd name="connsiteY12" fmla="*/ 238760 h 363220"/>
              <a:gd name="connsiteX13" fmla="*/ 0 w 271780"/>
              <a:gd name="connsiteY13" fmla="*/ 172720 h 363220"/>
              <a:gd name="connsiteX14" fmla="*/ 38100 w 271780"/>
              <a:gd name="connsiteY14" fmla="*/ 139700 h 363220"/>
              <a:gd name="connsiteX15" fmla="*/ 48260 w 271780"/>
              <a:gd name="connsiteY15" fmla="*/ 109220 h 363220"/>
              <a:gd name="connsiteX16" fmla="*/ 83820 w 271780"/>
              <a:gd name="connsiteY16" fmla="*/ 129540 h 363220"/>
              <a:gd name="connsiteX17" fmla="*/ 93980 w 271780"/>
              <a:gd name="connsiteY17" fmla="*/ 60960 h 363220"/>
              <a:gd name="connsiteX18" fmla="*/ 142240 w 271780"/>
              <a:gd name="connsiteY18" fmla="*/ 58420 h 363220"/>
              <a:gd name="connsiteX19" fmla="*/ 218440 w 271780"/>
              <a:gd name="connsiteY19" fmla="*/ 0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780" h="363220">
                <a:moveTo>
                  <a:pt x="218440" y="0"/>
                </a:moveTo>
                <a:lnTo>
                  <a:pt x="271780" y="63500"/>
                </a:lnTo>
                <a:lnTo>
                  <a:pt x="205740" y="93980"/>
                </a:lnTo>
                <a:lnTo>
                  <a:pt x="213360" y="127000"/>
                </a:lnTo>
                <a:lnTo>
                  <a:pt x="137160" y="170180"/>
                </a:lnTo>
                <a:lnTo>
                  <a:pt x="101600" y="180340"/>
                </a:lnTo>
                <a:lnTo>
                  <a:pt x="132080" y="213360"/>
                </a:lnTo>
                <a:cubicBezTo>
                  <a:pt x="132927" y="263313"/>
                  <a:pt x="133773" y="313267"/>
                  <a:pt x="134620" y="363220"/>
                </a:cubicBezTo>
                <a:lnTo>
                  <a:pt x="40640" y="353060"/>
                </a:lnTo>
                <a:lnTo>
                  <a:pt x="33020" y="314960"/>
                </a:lnTo>
                <a:lnTo>
                  <a:pt x="58420" y="289560"/>
                </a:lnTo>
                <a:lnTo>
                  <a:pt x="40640" y="269240"/>
                </a:lnTo>
                <a:lnTo>
                  <a:pt x="55880" y="238760"/>
                </a:lnTo>
                <a:lnTo>
                  <a:pt x="0" y="172720"/>
                </a:lnTo>
                <a:lnTo>
                  <a:pt x="38100" y="139700"/>
                </a:lnTo>
                <a:lnTo>
                  <a:pt x="48260" y="109220"/>
                </a:lnTo>
                <a:lnTo>
                  <a:pt x="83820" y="129540"/>
                </a:lnTo>
                <a:lnTo>
                  <a:pt x="93980" y="60960"/>
                </a:lnTo>
                <a:lnTo>
                  <a:pt x="142240" y="58420"/>
                </a:lnTo>
                <a:lnTo>
                  <a:pt x="21844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0" name="Freeform: Shape 119"/>
          <p:cNvSpPr/>
          <p:nvPr/>
        </p:nvSpPr>
        <p:spPr>
          <a:xfrm>
            <a:off x="827584" y="2708920"/>
            <a:ext cx="400929" cy="694006"/>
          </a:xfrm>
          <a:custGeom>
            <a:avLst/>
            <a:gdLst>
              <a:gd name="connsiteX0" fmla="*/ 0 w 434340"/>
              <a:gd name="connsiteY0" fmla="*/ 60960 h 751840"/>
              <a:gd name="connsiteX1" fmla="*/ 68580 w 434340"/>
              <a:gd name="connsiteY1" fmla="*/ 180340 h 751840"/>
              <a:gd name="connsiteX2" fmla="*/ 88900 w 434340"/>
              <a:gd name="connsiteY2" fmla="*/ 213360 h 751840"/>
              <a:gd name="connsiteX3" fmla="*/ 48260 w 434340"/>
              <a:gd name="connsiteY3" fmla="*/ 254000 h 751840"/>
              <a:gd name="connsiteX4" fmla="*/ 134620 w 434340"/>
              <a:gd name="connsiteY4" fmla="*/ 292100 h 751840"/>
              <a:gd name="connsiteX5" fmla="*/ 149860 w 434340"/>
              <a:gd name="connsiteY5" fmla="*/ 317500 h 751840"/>
              <a:gd name="connsiteX6" fmla="*/ 101600 w 434340"/>
              <a:gd name="connsiteY6" fmla="*/ 368300 h 751840"/>
              <a:gd name="connsiteX7" fmla="*/ 114300 w 434340"/>
              <a:gd name="connsiteY7" fmla="*/ 429260 h 751840"/>
              <a:gd name="connsiteX8" fmla="*/ 43180 w 434340"/>
              <a:gd name="connsiteY8" fmla="*/ 439420 h 751840"/>
              <a:gd name="connsiteX9" fmla="*/ 12700 w 434340"/>
              <a:gd name="connsiteY9" fmla="*/ 480060 h 751840"/>
              <a:gd name="connsiteX10" fmla="*/ 43180 w 434340"/>
              <a:gd name="connsiteY10" fmla="*/ 566420 h 751840"/>
              <a:gd name="connsiteX11" fmla="*/ 68580 w 434340"/>
              <a:gd name="connsiteY11" fmla="*/ 627380 h 751840"/>
              <a:gd name="connsiteX12" fmla="*/ 147320 w 434340"/>
              <a:gd name="connsiteY12" fmla="*/ 711200 h 751840"/>
              <a:gd name="connsiteX13" fmla="*/ 195580 w 434340"/>
              <a:gd name="connsiteY13" fmla="*/ 739140 h 751840"/>
              <a:gd name="connsiteX14" fmla="*/ 274320 w 434340"/>
              <a:gd name="connsiteY14" fmla="*/ 749300 h 751840"/>
              <a:gd name="connsiteX15" fmla="*/ 325120 w 434340"/>
              <a:gd name="connsiteY15" fmla="*/ 716280 h 751840"/>
              <a:gd name="connsiteX16" fmla="*/ 386080 w 434340"/>
              <a:gd name="connsiteY16" fmla="*/ 741680 h 751840"/>
              <a:gd name="connsiteX17" fmla="*/ 416560 w 434340"/>
              <a:gd name="connsiteY17" fmla="*/ 751840 h 751840"/>
              <a:gd name="connsiteX18" fmla="*/ 421640 w 434340"/>
              <a:gd name="connsiteY18" fmla="*/ 716280 h 751840"/>
              <a:gd name="connsiteX19" fmla="*/ 391160 w 434340"/>
              <a:gd name="connsiteY19" fmla="*/ 688340 h 751840"/>
              <a:gd name="connsiteX20" fmla="*/ 414020 w 434340"/>
              <a:gd name="connsiteY20" fmla="*/ 665480 h 751840"/>
              <a:gd name="connsiteX21" fmla="*/ 388620 w 434340"/>
              <a:gd name="connsiteY21" fmla="*/ 640080 h 751840"/>
              <a:gd name="connsiteX22" fmla="*/ 406400 w 434340"/>
              <a:gd name="connsiteY22" fmla="*/ 609600 h 751840"/>
              <a:gd name="connsiteX23" fmla="*/ 398780 w 434340"/>
              <a:gd name="connsiteY23" fmla="*/ 571500 h 751840"/>
              <a:gd name="connsiteX24" fmla="*/ 342900 w 434340"/>
              <a:gd name="connsiteY24" fmla="*/ 543560 h 751840"/>
              <a:gd name="connsiteX25" fmla="*/ 332740 w 434340"/>
              <a:gd name="connsiteY25" fmla="*/ 556260 h 751840"/>
              <a:gd name="connsiteX26" fmla="*/ 292100 w 434340"/>
              <a:gd name="connsiteY26" fmla="*/ 533400 h 751840"/>
              <a:gd name="connsiteX27" fmla="*/ 269240 w 434340"/>
              <a:gd name="connsiteY27" fmla="*/ 523240 h 751840"/>
              <a:gd name="connsiteX28" fmla="*/ 289560 w 434340"/>
              <a:gd name="connsiteY28" fmla="*/ 439420 h 751840"/>
              <a:gd name="connsiteX29" fmla="*/ 289560 w 434340"/>
              <a:gd name="connsiteY29" fmla="*/ 424180 h 751840"/>
              <a:gd name="connsiteX30" fmla="*/ 256540 w 434340"/>
              <a:gd name="connsiteY30" fmla="*/ 414020 h 751840"/>
              <a:gd name="connsiteX31" fmla="*/ 289560 w 434340"/>
              <a:gd name="connsiteY31" fmla="*/ 383540 h 751840"/>
              <a:gd name="connsiteX32" fmla="*/ 254000 w 434340"/>
              <a:gd name="connsiteY32" fmla="*/ 345440 h 751840"/>
              <a:gd name="connsiteX33" fmla="*/ 325120 w 434340"/>
              <a:gd name="connsiteY33" fmla="*/ 327660 h 751840"/>
              <a:gd name="connsiteX34" fmla="*/ 350520 w 434340"/>
              <a:gd name="connsiteY34" fmla="*/ 284480 h 751840"/>
              <a:gd name="connsiteX35" fmla="*/ 327660 w 434340"/>
              <a:gd name="connsiteY35" fmla="*/ 226060 h 751840"/>
              <a:gd name="connsiteX36" fmla="*/ 347980 w 434340"/>
              <a:gd name="connsiteY36" fmla="*/ 203200 h 751840"/>
              <a:gd name="connsiteX37" fmla="*/ 434340 w 434340"/>
              <a:gd name="connsiteY37" fmla="*/ 210820 h 751840"/>
              <a:gd name="connsiteX38" fmla="*/ 411480 w 434340"/>
              <a:gd name="connsiteY38" fmla="*/ 170180 h 751840"/>
              <a:gd name="connsiteX39" fmla="*/ 426720 w 434340"/>
              <a:gd name="connsiteY39" fmla="*/ 81280 h 751840"/>
              <a:gd name="connsiteX40" fmla="*/ 320040 w 434340"/>
              <a:gd name="connsiteY40" fmla="*/ 78740 h 751840"/>
              <a:gd name="connsiteX41" fmla="*/ 281940 w 434340"/>
              <a:gd name="connsiteY41" fmla="*/ 0 h 751840"/>
              <a:gd name="connsiteX42" fmla="*/ 213360 w 434340"/>
              <a:gd name="connsiteY42" fmla="*/ 22860 h 751840"/>
              <a:gd name="connsiteX43" fmla="*/ 76200 w 434340"/>
              <a:gd name="connsiteY43" fmla="*/ 38100 h 751840"/>
              <a:gd name="connsiteX44" fmla="*/ 0 w 434340"/>
              <a:gd name="connsiteY44" fmla="*/ 60960 h 7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4340" h="751840">
                <a:moveTo>
                  <a:pt x="0" y="60960"/>
                </a:moveTo>
                <a:lnTo>
                  <a:pt x="68580" y="180340"/>
                </a:lnTo>
                <a:lnTo>
                  <a:pt x="88900" y="213360"/>
                </a:lnTo>
                <a:lnTo>
                  <a:pt x="48260" y="254000"/>
                </a:lnTo>
                <a:lnTo>
                  <a:pt x="134620" y="292100"/>
                </a:lnTo>
                <a:lnTo>
                  <a:pt x="149860" y="317500"/>
                </a:lnTo>
                <a:lnTo>
                  <a:pt x="101600" y="368300"/>
                </a:lnTo>
                <a:lnTo>
                  <a:pt x="114300" y="429260"/>
                </a:lnTo>
                <a:lnTo>
                  <a:pt x="43180" y="439420"/>
                </a:lnTo>
                <a:lnTo>
                  <a:pt x="12700" y="480060"/>
                </a:lnTo>
                <a:lnTo>
                  <a:pt x="43180" y="566420"/>
                </a:lnTo>
                <a:lnTo>
                  <a:pt x="68580" y="627380"/>
                </a:lnTo>
                <a:lnTo>
                  <a:pt x="147320" y="711200"/>
                </a:lnTo>
                <a:lnTo>
                  <a:pt x="195580" y="739140"/>
                </a:lnTo>
                <a:lnTo>
                  <a:pt x="274320" y="749300"/>
                </a:lnTo>
                <a:lnTo>
                  <a:pt x="325120" y="716280"/>
                </a:lnTo>
                <a:lnTo>
                  <a:pt x="386080" y="741680"/>
                </a:lnTo>
                <a:lnTo>
                  <a:pt x="416560" y="751840"/>
                </a:lnTo>
                <a:lnTo>
                  <a:pt x="421640" y="716280"/>
                </a:lnTo>
                <a:lnTo>
                  <a:pt x="391160" y="688340"/>
                </a:lnTo>
                <a:lnTo>
                  <a:pt x="414020" y="665480"/>
                </a:lnTo>
                <a:lnTo>
                  <a:pt x="388620" y="640080"/>
                </a:lnTo>
                <a:lnTo>
                  <a:pt x="406400" y="609600"/>
                </a:lnTo>
                <a:lnTo>
                  <a:pt x="398780" y="571500"/>
                </a:lnTo>
                <a:lnTo>
                  <a:pt x="342900" y="543560"/>
                </a:lnTo>
                <a:lnTo>
                  <a:pt x="332740" y="556260"/>
                </a:lnTo>
                <a:lnTo>
                  <a:pt x="292100" y="533400"/>
                </a:lnTo>
                <a:lnTo>
                  <a:pt x="269240" y="523240"/>
                </a:lnTo>
                <a:lnTo>
                  <a:pt x="289560" y="439420"/>
                </a:lnTo>
                <a:lnTo>
                  <a:pt x="289560" y="424180"/>
                </a:lnTo>
                <a:lnTo>
                  <a:pt x="256540" y="414020"/>
                </a:lnTo>
                <a:lnTo>
                  <a:pt x="289560" y="383540"/>
                </a:lnTo>
                <a:lnTo>
                  <a:pt x="254000" y="345440"/>
                </a:lnTo>
                <a:lnTo>
                  <a:pt x="325120" y="327660"/>
                </a:lnTo>
                <a:lnTo>
                  <a:pt x="350520" y="284480"/>
                </a:lnTo>
                <a:lnTo>
                  <a:pt x="327660" y="226060"/>
                </a:lnTo>
                <a:lnTo>
                  <a:pt x="347980" y="203200"/>
                </a:lnTo>
                <a:lnTo>
                  <a:pt x="434340" y="210820"/>
                </a:lnTo>
                <a:lnTo>
                  <a:pt x="411480" y="170180"/>
                </a:lnTo>
                <a:lnTo>
                  <a:pt x="426720" y="81280"/>
                </a:lnTo>
                <a:lnTo>
                  <a:pt x="320040" y="78740"/>
                </a:lnTo>
                <a:lnTo>
                  <a:pt x="281940" y="0"/>
                </a:lnTo>
                <a:lnTo>
                  <a:pt x="213360" y="22860"/>
                </a:lnTo>
                <a:lnTo>
                  <a:pt x="76200" y="38100"/>
                </a:lnTo>
                <a:lnTo>
                  <a:pt x="0" y="6096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1" name="Freeform: Shape 120"/>
          <p:cNvSpPr/>
          <p:nvPr/>
        </p:nvSpPr>
        <p:spPr>
          <a:xfrm>
            <a:off x="870106" y="2951054"/>
            <a:ext cx="173502" cy="189914"/>
          </a:xfrm>
          <a:custGeom>
            <a:avLst/>
            <a:gdLst>
              <a:gd name="connsiteX0" fmla="*/ 91440 w 187960"/>
              <a:gd name="connsiteY0" fmla="*/ 0 h 205740"/>
              <a:gd name="connsiteX1" fmla="*/ 30480 w 187960"/>
              <a:gd name="connsiteY1" fmla="*/ 88900 h 205740"/>
              <a:gd name="connsiteX2" fmla="*/ 0 w 187960"/>
              <a:gd name="connsiteY2" fmla="*/ 114300 h 205740"/>
              <a:gd name="connsiteX3" fmla="*/ 38100 w 187960"/>
              <a:gd name="connsiteY3" fmla="*/ 205740 h 205740"/>
              <a:gd name="connsiteX4" fmla="*/ 81280 w 187960"/>
              <a:gd name="connsiteY4" fmla="*/ 165100 h 205740"/>
              <a:gd name="connsiteX5" fmla="*/ 160020 w 187960"/>
              <a:gd name="connsiteY5" fmla="*/ 162560 h 205740"/>
              <a:gd name="connsiteX6" fmla="*/ 139700 w 187960"/>
              <a:gd name="connsiteY6" fmla="*/ 96520 h 205740"/>
              <a:gd name="connsiteX7" fmla="*/ 187960 w 187960"/>
              <a:gd name="connsiteY7" fmla="*/ 48260 h 205740"/>
              <a:gd name="connsiteX8" fmla="*/ 142240 w 187960"/>
              <a:gd name="connsiteY8" fmla="*/ 7620 h 205740"/>
              <a:gd name="connsiteX9" fmla="*/ 91440 w 187960"/>
              <a:gd name="connsiteY9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60" h="205740">
                <a:moveTo>
                  <a:pt x="91440" y="0"/>
                </a:moveTo>
                <a:lnTo>
                  <a:pt x="30480" y="88900"/>
                </a:lnTo>
                <a:lnTo>
                  <a:pt x="0" y="114300"/>
                </a:lnTo>
                <a:lnTo>
                  <a:pt x="38100" y="205740"/>
                </a:lnTo>
                <a:lnTo>
                  <a:pt x="81280" y="165100"/>
                </a:lnTo>
                <a:lnTo>
                  <a:pt x="160020" y="162560"/>
                </a:lnTo>
                <a:lnTo>
                  <a:pt x="139700" y="96520"/>
                </a:lnTo>
                <a:lnTo>
                  <a:pt x="187960" y="48260"/>
                </a:lnTo>
                <a:lnTo>
                  <a:pt x="142240" y="7620"/>
                </a:lnTo>
                <a:lnTo>
                  <a:pt x="9144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2" name="Freeform: Shape 121"/>
          <p:cNvSpPr/>
          <p:nvPr/>
        </p:nvSpPr>
        <p:spPr>
          <a:xfrm>
            <a:off x="1031034" y="2780928"/>
            <a:ext cx="454855" cy="452511"/>
          </a:xfrm>
          <a:custGeom>
            <a:avLst/>
            <a:gdLst>
              <a:gd name="connsiteX0" fmla="*/ 149860 w 492760"/>
              <a:gd name="connsiteY0" fmla="*/ 490220 h 490220"/>
              <a:gd name="connsiteX1" fmla="*/ 218440 w 492760"/>
              <a:gd name="connsiteY1" fmla="*/ 469900 h 490220"/>
              <a:gd name="connsiteX2" fmla="*/ 281940 w 492760"/>
              <a:gd name="connsiteY2" fmla="*/ 462280 h 490220"/>
              <a:gd name="connsiteX3" fmla="*/ 320040 w 492760"/>
              <a:gd name="connsiteY3" fmla="*/ 477520 h 490220"/>
              <a:gd name="connsiteX4" fmla="*/ 297180 w 492760"/>
              <a:gd name="connsiteY4" fmla="*/ 419100 h 490220"/>
              <a:gd name="connsiteX5" fmla="*/ 340360 w 492760"/>
              <a:gd name="connsiteY5" fmla="*/ 350520 h 490220"/>
              <a:gd name="connsiteX6" fmla="*/ 429260 w 492760"/>
              <a:gd name="connsiteY6" fmla="*/ 317500 h 490220"/>
              <a:gd name="connsiteX7" fmla="*/ 467360 w 492760"/>
              <a:gd name="connsiteY7" fmla="*/ 198120 h 490220"/>
              <a:gd name="connsiteX8" fmla="*/ 411480 w 492760"/>
              <a:gd name="connsiteY8" fmla="*/ 167640 h 490220"/>
              <a:gd name="connsiteX9" fmla="*/ 444500 w 492760"/>
              <a:gd name="connsiteY9" fmla="*/ 134620 h 490220"/>
              <a:gd name="connsiteX10" fmla="*/ 480060 w 492760"/>
              <a:gd name="connsiteY10" fmla="*/ 134620 h 490220"/>
              <a:gd name="connsiteX11" fmla="*/ 492760 w 492760"/>
              <a:gd name="connsiteY11" fmla="*/ 73660 h 490220"/>
              <a:gd name="connsiteX12" fmla="*/ 452120 w 492760"/>
              <a:gd name="connsiteY12" fmla="*/ 17780 h 490220"/>
              <a:gd name="connsiteX13" fmla="*/ 297180 w 492760"/>
              <a:gd name="connsiteY13" fmla="*/ 0 h 490220"/>
              <a:gd name="connsiteX14" fmla="*/ 327660 w 492760"/>
              <a:gd name="connsiteY14" fmla="*/ 78740 h 490220"/>
              <a:gd name="connsiteX15" fmla="*/ 261620 w 492760"/>
              <a:gd name="connsiteY15" fmla="*/ 106680 h 490220"/>
              <a:gd name="connsiteX16" fmla="*/ 238760 w 492760"/>
              <a:gd name="connsiteY16" fmla="*/ 96520 h 490220"/>
              <a:gd name="connsiteX17" fmla="*/ 185420 w 492760"/>
              <a:gd name="connsiteY17" fmla="*/ 124460 h 490220"/>
              <a:gd name="connsiteX18" fmla="*/ 88900 w 492760"/>
              <a:gd name="connsiteY18" fmla="*/ 119380 h 490220"/>
              <a:gd name="connsiteX19" fmla="*/ 66040 w 492760"/>
              <a:gd name="connsiteY19" fmla="*/ 139700 h 490220"/>
              <a:gd name="connsiteX20" fmla="*/ 99060 w 492760"/>
              <a:gd name="connsiteY20" fmla="*/ 205740 h 490220"/>
              <a:gd name="connsiteX21" fmla="*/ 71120 w 492760"/>
              <a:gd name="connsiteY21" fmla="*/ 248920 h 490220"/>
              <a:gd name="connsiteX22" fmla="*/ 0 w 492760"/>
              <a:gd name="connsiteY22" fmla="*/ 251460 h 490220"/>
              <a:gd name="connsiteX23" fmla="*/ 43180 w 492760"/>
              <a:gd name="connsiteY23" fmla="*/ 284480 h 490220"/>
              <a:gd name="connsiteX24" fmla="*/ 15240 w 492760"/>
              <a:gd name="connsiteY24" fmla="*/ 322580 h 490220"/>
              <a:gd name="connsiteX25" fmla="*/ 55880 w 492760"/>
              <a:gd name="connsiteY25" fmla="*/ 330200 h 490220"/>
              <a:gd name="connsiteX26" fmla="*/ 25400 w 492760"/>
              <a:gd name="connsiteY26" fmla="*/ 426720 h 490220"/>
              <a:gd name="connsiteX27" fmla="*/ 91440 w 492760"/>
              <a:gd name="connsiteY27" fmla="*/ 467360 h 490220"/>
              <a:gd name="connsiteX28" fmla="*/ 99060 w 492760"/>
              <a:gd name="connsiteY28" fmla="*/ 447040 h 490220"/>
              <a:gd name="connsiteX29" fmla="*/ 149860 w 492760"/>
              <a:gd name="connsiteY29" fmla="*/ 490220 h 49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2760" h="490220">
                <a:moveTo>
                  <a:pt x="149860" y="490220"/>
                </a:moveTo>
                <a:lnTo>
                  <a:pt x="218440" y="469900"/>
                </a:lnTo>
                <a:lnTo>
                  <a:pt x="281940" y="462280"/>
                </a:lnTo>
                <a:lnTo>
                  <a:pt x="320040" y="477520"/>
                </a:lnTo>
                <a:lnTo>
                  <a:pt x="297180" y="419100"/>
                </a:lnTo>
                <a:lnTo>
                  <a:pt x="340360" y="350520"/>
                </a:lnTo>
                <a:lnTo>
                  <a:pt x="429260" y="317500"/>
                </a:lnTo>
                <a:lnTo>
                  <a:pt x="467360" y="198120"/>
                </a:lnTo>
                <a:lnTo>
                  <a:pt x="411480" y="167640"/>
                </a:lnTo>
                <a:lnTo>
                  <a:pt x="444500" y="134620"/>
                </a:lnTo>
                <a:lnTo>
                  <a:pt x="480060" y="134620"/>
                </a:lnTo>
                <a:lnTo>
                  <a:pt x="492760" y="73660"/>
                </a:lnTo>
                <a:lnTo>
                  <a:pt x="452120" y="17780"/>
                </a:lnTo>
                <a:lnTo>
                  <a:pt x="297180" y="0"/>
                </a:lnTo>
                <a:lnTo>
                  <a:pt x="327660" y="78740"/>
                </a:lnTo>
                <a:lnTo>
                  <a:pt x="261620" y="106680"/>
                </a:lnTo>
                <a:lnTo>
                  <a:pt x="238760" y="96520"/>
                </a:lnTo>
                <a:lnTo>
                  <a:pt x="185420" y="124460"/>
                </a:lnTo>
                <a:lnTo>
                  <a:pt x="88900" y="119380"/>
                </a:lnTo>
                <a:lnTo>
                  <a:pt x="66040" y="139700"/>
                </a:lnTo>
                <a:lnTo>
                  <a:pt x="99060" y="205740"/>
                </a:lnTo>
                <a:lnTo>
                  <a:pt x="71120" y="248920"/>
                </a:lnTo>
                <a:lnTo>
                  <a:pt x="0" y="251460"/>
                </a:lnTo>
                <a:lnTo>
                  <a:pt x="43180" y="284480"/>
                </a:lnTo>
                <a:lnTo>
                  <a:pt x="15240" y="322580"/>
                </a:lnTo>
                <a:lnTo>
                  <a:pt x="55880" y="330200"/>
                </a:lnTo>
                <a:lnTo>
                  <a:pt x="25400" y="426720"/>
                </a:lnTo>
                <a:lnTo>
                  <a:pt x="91440" y="467360"/>
                </a:lnTo>
                <a:lnTo>
                  <a:pt x="99060" y="447040"/>
                </a:lnTo>
                <a:lnTo>
                  <a:pt x="149860" y="49022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3" name="Freeform: Shape 122"/>
          <p:cNvSpPr/>
          <p:nvPr/>
        </p:nvSpPr>
        <p:spPr>
          <a:xfrm>
            <a:off x="927018" y="3184129"/>
            <a:ext cx="740898" cy="604911"/>
          </a:xfrm>
          <a:custGeom>
            <a:avLst/>
            <a:gdLst>
              <a:gd name="connsiteX0" fmla="*/ 0 w 802640"/>
              <a:gd name="connsiteY0" fmla="*/ 157480 h 655320"/>
              <a:gd name="connsiteX1" fmla="*/ 68580 w 802640"/>
              <a:gd name="connsiteY1" fmla="*/ 266700 h 655320"/>
              <a:gd name="connsiteX2" fmla="*/ 35560 w 802640"/>
              <a:gd name="connsiteY2" fmla="*/ 292100 h 655320"/>
              <a:gd name="connsiteX3" fmla="*/ 86360 w 802640"/>
              <a:gd name="connsiteY3" fmla="*/ 347980 h 655320"/>
              <a:gd name="connsiteX4" fmla="*/ 71120 w 802640"/>
              <a:gd name="connsiteY4" fmla="*/ 411480 h 655320"/>
              <a:gd name="connsiteX5" fmla="*/ 53340 w 802640"/>
              <a:gd name="connsiteY5" fmla="*/ 530860 h 655320"/>
              <a:gd name="connsiteX6" fmla="*/ 76200 w 802640"/>
              <a:gd name="connsiteY6" fmla="*/ 556260 h 655320"/>
              <a:gd name="connsiteX7" fmla="*/ 96520 w 802640"/>
              <a:gd name="connsiteY7" fmla="*/ 543560 h 655320"/>
              <a:gd name="connsiteX8" fmla="*/ 134620 w 802640"/>
              <a:gd name="connsiteY8" fmla="*/ 546100 h 655320"/>
              <a:gd name="connsiteX9" fmla="*/ 152400 w 802640"/>
              <a:gd name="connsiteY9" fmla="*/ 574040 h 655320"/>
              <a:gd name="connsiteX10" fmla="*/ 152400 w 802640"/>
              <a:gd name="connsiteY10" fmla="*/ 589280 h 655320"/>
              <a:gd name="connsiteX11" fmla="*/ 177800 w 802640"/>
              <a:gd name="connsiteY11" fmla="*/ 607060 h 655320"/>
              <a:gd name="connsiteX12" fmla="*/ 220980 w 802640"/>
              <a:gd name="connsiteY12" fmla="*/ 574040 h 655320"/>
              <a:gd name="connsiteX13" fmla="*/ 261620 w 802640"/>
              <a:gd name="connsiteY13" fmla="*/ 566420 h 655320"/>
              <a:gd name="connsiteX14" fmla="*/ 281940 w 802640"/>
              <a:gd name="connsiteY14" fmla="*/ 594360 h 655320"/>
              <a:gd name="connsiteX15" fmla="*/ 299720 w 802640"/>
              <a:gd name="connsiteY15" fmla="*/ 627380 h 655320"/>
              <a:gd name="connsiteX16" fmla="*/ 327660 w 802640"/>
              <a:gd name="connsiteY16" fmla="*/ 632460 h 655320"/>
              <a:gd name="connsiteX17" fmla="*/ 337820 w 802640"/>
              <a:gd name="connsiteY17" fmla="*/ 632460 h 655320"/>
              <a:gd name="connsiteX18" fmla="*/ 383540 w 802640"/>
              <a:gd name="connsiteY18" fmla="*/ 642620 h 655320"/>
              <a:gd name="connsiteX19" fmla="*/ 396240 w 802640"/>
              <a:gd name="connsiteY19" fmla="*/ 655320 h 655320"/>
              <a:gd name="connsiteX20" fmla="*/ 421640 w 802640"/>
              <a:gd name="connsiteY20" fmla="*/ 632460 h 655320"/>
              <a:gd name="connsiteX21" fmla="*/ 452120 w 802640"/>
              <a:gd name="connsiteY21" fmla="*/ 584200 h 655320"/>
              <a:gd name="connsiteX22" fmla="*/ 480060 w 802640"/>
              <a:gd name="connsiteY22" fmla="*/ 584200 h 655320"/>
              <a:gd name="connsiteX23" fmla="*/ 487680 w 802640"/>
              <a:gd name="connsiteY23" fmla="*/ 523240 h 655320"/>
              <a:gd name="connsiteX24" fmla="*/ 474980 w 802640"/>
              <a:gd name="connsiteY24" fmla="*/ 477520 h 655320"/>
              <a:gd name="connsiteX25" fmla="*/ 576580 w 802640"/>
              <a:gd name="connsiteY25" fmla="*/ 467360 h 655320"/>
              <a:gd name="connsiteX26" fmla="*/ 637540 w 802640"/>
              <a:gd name="connsiteY26" fmla="*/ 337820 h 655320"/>
              <a:gd name="connsiteX27" fmla="*/ 650240 w 802640"/>
              <a:gd name="connsiteY27" fmla="*/ 317500 h 655320"/>
              <a:gd name="connsiteX28" fmla="*/ 749300 w 802640"/>
              <a:gd name="connsiteY28" fmla="*/ 320040 h 655320"/>
              <a:gd name="connsiteX29" fmla="*/ 802640 w 802640"/>
              <a:gd name="connsiteY29" fmla="*/ 236220 h 655320"/>
              <a:gd name="connsiteX30" fmla="*/ 739140 w 802640"/>
              <a:gd name="connsiteY30" fmla="*/ 127000 h 655320"/>
              <a:gd name="connsiteX31" fmla="*/ 751840 w 802640"/>
              <a:gd name="connsiteY31" fmla="*/ 99060 h 655320"/>
              <a:gd name="connsiteX32" fmla="*/ 711200 w 802640"/>
              <a:gd name="connsiteY32" fmla="*/ 22860 h 655320"/>
              <a:gd name="connsiteX33" fmla="*/ 411480 w 802640"/>
              <a:gd name="connsiteY33" fmla="*/ 20320 h 655320"/>
              <a:gd name="connsiteX34" fmla="*/ 408940 w 802640"/>
              <a:gd name="connsiteY34" fmla="*/ 0 h 655320"/>
              <a:gd name="connsiteX35" fmla="*/ 330200 w 802640"/>
              <a:gd name="connsiteY35" fmla="*/ 5080 h 655320"/>
              <a:gd name="connsiteX36" fmla="*/ 271780 w 802640"/>
              <a:gd name="connsiteY36" fmla="*/ 17780 h 655320"/>
              <a:gd name="connsiteX37" fmla="*/ 238760 w 802640"/>
              <a:gd name="connsiteY37" fmla="*/ 40640 h 655320"/>
              <a:gd name="connsiteX38" fmla="*/ 261620 w 802640"/>
              <a:gd name="connsiteY38" fmla="*/ 76200 h 655320"/>
              <a:gd name="connsiteX39" fmla="*/ 251460 w 802640"/>
              <a:gd name="connsiteY39" fmla="*/ 91440 h 655320"/>
              <a:gd name="connsiteX40" fmla="*/ 271780 w 802640"/>
              <a:gd name="connsiteY40" fmla="*/ 124460 h 655320"/>
              <a:gd name="connsiteX41" fmla="*/ 243840 w 802640"/>
              <a:gd name="connsiteY41" fmla="*/ 144780 h 655320"/>
              <a:gd name="connsiteX42" fmla="*/ 299720 w 802640"/>
              <a:gd name="connsiteY42" fmla="*/ 175260 h 655320"/>
              <a:gd name="connsiteX43" fmla="*/ 279400 w 802640"/>
              <a:gd name="connsiteY43" fmla="*/ 215900 h 655320"/>
              <a:gd name="connsiteX44" fmla="*/ 175260 w 802640"/>
              <a:gd name="connsiteY44" fmla="*/ 165100 h 655320"/>
              <a:gd name="connsiteX45" fmla="*/ 127000 w 802640"/>
              <a:gd name="connsiteY45" fmla="*/ 200660 h 655320"/>
              <a:gd name="connsiteX46" fmla="*/ 0 w 802640"/>
              <a:gd name="connsiteY46" fmla="*/ 15748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02640" h="655320">
                <a:moveTo>
                  <a:pt x="0" y="157480"/>
                </a:moveTo>
                <a:lnTo>
                  <a:pt x="68580" y="266700"/>
                </a:lnTo>
                <a:lnTo>
                  <a:pt x="35560" y="292100"/>
                </a:lnTo>
                <a:lnTo>
                  <a:pt x="86360" y="347980"/>
                </a:lnTo>
                <a:lnTo>
                  <a:pt x="71120" y="411480"/>
                </a:lnTo>
                <a:lnTo>
                  <a:pt x="53340" y="530860"/>
                </a:lnTo>
                <a:lnTo>
                  <a:pt x="76200" y="556260"/>
                </a:lnTo>
                <a:lnTo>
                  <a:pt x="96520" y="543560"/>
                </a:lnTo>
                <a:lnTo>
                  <a:pt x="134620" y="546100"/>
                </a:lnTo>
                <a:lnTo>
                  <a:pt x="152400" y="574040"/>
                </a:lnTo>
                <a:lnTo>
                  <a:pt x="152400" y="589280"/>
                </a:lnTo>
                <a:lnTo>
                  <a:pt x="177800" y="607060"/>
                </a:lnTo>
                <a:lnTo>
                  <a:pt x="220980" y="574040"/>
                </a:lnTo>
                <a:lnTo>
                  <a:pt x="261620" y="566420"/>
                </a:lnTo>
                <a:lnTo>
                  <a:pt x="281940" y="594360"/>
                </a:lnTo>
                <a:lnTo>
                  <a:pt x="299720" y="627380"/>
                </a:lnTo>
                <a:lnTo>
                  <a:pt x="327660" y="632460"/>
                </a:lnTo>
                <a:lnTo>
                  <a:pt x="337820" y="632460"/>
                </a:lnTo>
                <a:lnTo>
                  <a:pt x="383540" y="642620"/>
                </a:lnTo>
                <a:lnTo>
                  <a:pt x="396240" y="655320"/>
                </a:lnTo>
                <a:lnTo>
                  <a:pt x="421640" y="632460"/>
                </a:lnTo>
                <a:lnTo>
                  <a:pt x="452120" y="584200"/>
                </a:lnTo>
                <a:lnTo>
                  <a:pt x="480060" y="584200"/>
                </a:lnTo>
                <a:lnTo>
                  <a:pt x="487680" y="523240"/>
                </a:lnTo>
                <a:lnTo>
                  <a:pt x="474980" y="477520"/>
                </a:lnTo>
                <a:lnTo>
                  <a:pt x="576580" y="467360"/>
                </a:lnTo>
                <a:lnTo>
                  <a:pt x="637540" y="337820"/>
                </a:lnTo>
                <a:lnTo>
                  <a:pt x="650240" y="317500"/>
                </a:lnTo>
                <a:lnTo>
                  <a:pt x="749300" y="320040"/>
                </a:lnTo>
                <a:lnTo>
                  <a:pt x="802640" y="236220"/>
                </a:lnTo>
                <a:lnTo>
                  <a:pt x="739140" y="127000"/>
                </a:lnTo>
                <a:lnTo>
                  <a:pt x="751840" y="99060"/>
                </a:lnTo>
                <a:lnTo>
                  <a:pt x="711200" y="22860"/>
                </a:lnTo>
                <a:lnTo>
                  <a:pt x="411480" y="20320"/>
                </a:lnTo>
                <a:lnTo>
                  <a:pt x="408940" y="0"/>
                </a:lnTo>
                <a:lnTo>
                  <a:pt x="330200" y="5080"/>
                </a:lnTo>
                <a:lnTo>
                  <a:pt x="271780" y="17780"/>
                </a:lnTo>
                <a:lnTo>
                  <a:pt x="238760" y="40640"/>
                </a:lnTo>
                <a:lnTo>
                  <a:pt x="261620" y="76200"/>
                </a:lnTo>
                <a:lnTo>
                  <a:pt x="251460" y="91440"/>
                </a:lnTo>
                <a:lnTo>
                  <a:pt x="271780" y="124460"/>
                </a:lnTo>
                <a:lnTo>
                  <a:pt x="243840" y="144780"/>
                </a:lnTo>
                <a:lnTo>
                  <a:pt x="299720" y="175260"/>
                </a:lnTo>
                <a:lnTo>
                  <a:pt x="279400" y="215900"/>
                </a:lnTo>
                <a:lnTo>
                  <a:pt x="175260" y="165100"/>
                </a:lnTo>
                <a:lnTo>
                  <a:pt x="127000" y="200660"/>
                </a:lnTo>
                <a:lnTo>
                  <a:pt x="0" y="15748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4" name="Freeform: Shape 123"/>
          <p:cNvSpPr/>
          <p:nvPr/>
        </p:nvSpPr>
        <p:spPr>
          <a:xfrm>
            <a:off x="676997" y="3642643"/>
            <a:ext cx="644769" cy="506437"/>
          </a:xfrm>
          <a:custGeom>
            <a:avLst/>
            <a:gdLst>
              <a:gd name="connsiteX0" fmla="*/ 350520 w 698500"/>
              <a:gd name="connsiteY0" fmla="*/ 15240 h 548640"/>
              <a:gd name="connsiteX1" fmla="*/ 350520 w 698500"/>
              <a:gd name="connsiteY1" fmla="*/ 15240 h 548640"/>
              <a:gd name="connsiteX2" fmla="*/ 309880 w 698500"/>
              <a:gd name="connsiteY2" fmla="*/ 66040 h 548640"/>
              <a:gd name="connsiteX3" fmla="*/ 309880 w 698500"/>
              <a:gd name="connsiteY3" fmla="*/ 106680 h 548640"/>
              <a:gd name="connsiteX4" fmla="*/ 254000 w 698500"/>
              <a:gd name="connsiteY4" fmla="*/ 175260 h 548640"/>
              <a:gd name="connsiteX5" fmla="*/ 241300 w 698500"/>
              <a:gd name="connsiteY5" fmla="*/ 236220 h 548640"/>
              <a:gd name="connsiteX6" fmla="*/ 177800 w 698500"/>
              <a:gd name="connsiteY6" fmla="*/ 236220 h 548640"/>
              <a:gd name="connsiteX7" fmla="*/ 93980 w 698500"/>
              <a:gd name="connsiteY7" fmla="*/ 297180 h 548640"/>
              <a:gd name="connsiteX8" fmla="*/ 104140 w 698500"/>
              <a:gd name="connsiteY8" fmla="*/ 325120 h 548640"/>
              <a:gd name="connsiteX9" fmla="*/ 25400 w 698500"/>
              <a:gd name="connsiteY9" fmla="*/ 408940 h 548640"/>
              <a:gd name="connsiteX10" fmla="*/ 0 w 698500"/>
              <a:gd name="connsiteY10" fmla="*/ 467360 h 548640"/>
              <a:gd name="connsiteX11" fmla="*/ 48260 w 698500"/>
              <a:gd name="connsiteY11" fmla="*/ 485140 h 548640"/>
              <a:gd name="connsiteX12" fmla="*/ 144780 w 698500"/>
              <a:gd name="connsiteY12" fmla="*/ 457200 h 548640"/>
              <a:gd name="connsiteX13" fmla="*/ 203200 w 698500"/>
              <a:gd name="connsiteY13" fmla="*/ 457200 h 548640"/>
              <a:gd name="connsiteX14" fmla="*/ 215900 w 698500"/>
              <a:gd name="connsiteY14" fmla="*/ 495300 h 548640"/>
              <a:gd name="connsiteX15" fmla="*/ 218440 w 698500"/>
              <a:gd name="connsiteY15" fmla="*/ 535940 h 548640"/>
              <a:gd name="connsiteX16" fmla="*/ 279400 w 698500"/>
              <a:gd name="connsiteY16" fmla="*/ 548640 h 548640"/>
              <a:gd name="connsiteX17" fmla="*/ 309880 w 698500"/>
              <a:gd name="connsiteY17" fmla="*/ 538480 h 548640"/>
              <a:gd name="connsiteX18" fmla="*/ 363220 w 698500"/>
              <a:gd name="connsiteY18" fmla="*/ 546100 h 548640"/>
              <a:gd name="connsiteX19" fmla="*/ 396240 w 698500"/>
              <a:gd name="connsiteY19" fmla="*/ 533400 h 548640"/>
              <a:gd name="connsiteX20" fmla="*/ 452120 w 698500"/>
              <a:gd name="connsiteY20" fmla="*/ 546100 h 548640"/>
              <a:gd name="connsiteX21" fmla="*/ 469900 w 698500"/>
              <a:gd name="connsiteY21" fmla="*/ 548640 h 548640"/>
              <a:gd name="connsiteX22" fmla="*/ 551180 w 698500"/>
              <a:gd name="connsiteY22" fmla="*/ 454660 h 548640"/>
              <a:gd name="connsiteX23" fmla="*/ 576580 w 698500"/>
              <a:gd name="connsiteY23" fmla="*/ 482600 h 548640"/>
              <a:gd name="connsiteX24" fmla="*/ 647700 w 698500"/>
              <a:gd name="connsiteY24" fmla="*/ 441960 h 548640"/>
              <a:gd name="connsiteX25" fmla="*/ 698500 w 698500"/>
              <a:gd name="connsiteY25" fmla="*/ 434340 h 548640"/>
              <a:gd name="connsiteX26" fmla="*/ 652780 w 698500"/>
              <a:gd name="connsiteY26" fmla="*/ 388620 h 548640"/>
              <a:gd name="connsiteX27" fmla="*/ 637540 w 698500"/>
              <a:gd name="connsiteY27" fmla="*/ 299720 h 548640"/>
              <a:gd name="connsiteX28" fmla="*/ 607060 w 698500"/>
              <a:gd name="connsiteY28" fmla="*/ 276860 h 548640"/>
              <a:gd name="connsiteX29" fmla="*/ 594360 w 698500"/>
              <a:gd name="connsiteY29" fmla="*/ 233680 h 548640"/>
              <a:gd name="connsiteX30" fmla="*/ 624840 w 698500"/>
              <a:gd name="connsiteY30" fmla="*/ 208280 h 548640"/>
              <a:gd name="connsiteX31" fmla="*/ 673100 w 698500"/>
              <a:gd name="connsiteY31" fmla="*/ 190500 h 548640"/>
              <a:gd name="connsiteX32" fmla="*/ 673100 w 698500"/>
              <a:gd name="connsiteY32" fmla="*/ 124460 h 548640"/>
              <a:gd name="connsiteX33" fmla="*/ 662940 w 698500"/>
              <a:gd name="connsiteY33" fmla="*/ 101600 h 548640"/>
              <a:gd name="connsiteX34" fmla="*/ 563880 w 698500"/>
              <a:gd name="connsiteY34" fmla="*/ 73660 h 548640"/>
              <a:gd name="connsiteX35" fmla="*/ 523240 w 698500"/>
              <a:gd name="connsiteY35" fmla="*/ 10160 h 548640"/>
              <a:gd name="connsiteX36" fmla="*/ 482600 w 698500"/>
              <a:gd name="connsiteY36" fmla="*/ 7620 h 548640"/>
              <a:gd name="connsiteX37" fmla="*/ 434340 w 698500"/>
              <a:gd name="connsiteY37" fmla="*/ 50800 h 548640"/>
              <a:gd name="connsiteX38" fmla="*/ 414020 w 698500"/>
              <a:gd name="connsiteY38" fmla="*/ 45720 h 548640"/>
              <a:gd name="connsiteX39" fmla="*/ 403860 w 698500"/>
              <a:gd name="connsiteY39" fmla="*/ 0 h 548640"/>
              <a:gd name="connsiteX40" fmla="*/ 350520 w 698500"/>
              <a:gd name="connsiteY40" fmla="*/ 152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8500" h="548640">
                <a:moveTo>
                  <a:pt x="350520" y="15240"/>
                </a:moveTo>
                <a:lnTo>
                  <a:pt x="350520" y="15240"/>
                </a:lnTo>
                <a:lnTo>
                  <a:pt x="309880" y="66040"/>
                </a:lnTo>
                <a:lnTo>
                  <a:pt x="309880" y="106680"/>
                </a:lnTo>
                <a:lnTo>
                  <a:pt x="254000" y="175260"/>
                </a:lnTo>
                <a:lnTo>
                  <a:pt x="241300" y="236220"/>
                </a:lnTo>
                <a:lnTo>
                  <a:pt x="177800" y="236220"/>
                </a:lnTo>
                <a:lnTo>
                  <a:pt x="93980" y="297180"/>
                </a:lnTo>
                <a:lnTo>
                  <a:pt x="104140" y="325120"/>
                </a:lnTo>
                <a:lnTo>
                  <a:pt x="25400" y="408940"/>
                </a:lnTo>
                <a:lnTo>
                  <a:pt x="0" y="467360"/>
                </a:lnTo>
                <a:lnTo>
                  <a:pt x="48260" y="485140"/>
                </a:lnTo>
                <a:lnTo>
                  <a:pt x="144780" y="457200"/>
                </a:lnTo>
                <a:lnTo>
                  <a:pt x="203200" y="457200"/>
                </a:lnTo>
                <a:lnTo>
                  <a:pt x="215900" y="495300"/>
                </a:lnTo>
                <a:lnTo>
                  <a:pt x="218440" y="535940"/>
                </a:lnTo>
                <a:lnTo>
                  <a:pt x="279400" y="548640"/>
                </a:lnTo>
                <a:lnTo>
                  <a:pt x="309880" y="538480"/>
                </a:lnTo>
                <a:lnTo>
                  <a:pt x="363220" y="546100"/>
                </a:lnTo>
                <a:lnTo>
                  <a:pt x="396240" y="533400"/>
                </a:lnTo>
                <a:lnTo>
                  <a:pt x="452120" y="546100"/>
                </a:lnTo>
                <a:lnTo>
                  <a:pt x="469900" y="548640"/>
                </a:lnTo>
                <a:lnTo>
                  <a:pt x="551180" y="454660"/>
                </a:lnTo>
                <a:lnTo>
                  <a:pt x="576580" y="482600"/>
                </a:lnTo>
                <a:lnTo>
                  <a:pt x="647700" y="441960"/>
                </a:lnTo>
                <a:lnTo>
                  <a:pt x="698500" y="434340"/>
                </a:lnTo>
                <a:lnTo>
                  <a:pt x="652780" y="388620"/>
                </a:lnTo>
                <a:lnTo>
                  <a:pt x="637540" y="299720"/>
                </a:lnTo>
                <a:lnTo>
                  <a:pt x="607060" y="276860"/>
                </a:lnTo>
                <a:lnTo>
                  <a:pt x="594360" y="233680"/>
                </a:lnTo>
                <a:lnTo>
                  <a:pt x="624840" y="208280"/>
                </a:lnTo>
                <a:lnTo>
                  <a:pt x="673100" y="190500"/>
                </a:lnTo>
                <a:lnTo>
                  <a:pt x="673100" y="124460"/>
                </a:lnTo>
                <a:lnTo>
                  <a:pt x="662940" y="101600"/>
                </a:lnTo>
                <a:lnTo>
                  <a:pt x="563880" y="73660"/>
                </a:lnTo>
                <a:lnTo>
                  <a:pt x="523240" y="10160"/>
                </a:lnTo>
                <a:lnTo>
                  <a:pt x="482600" y="7620"/>
                </a:lnTo>
                <a:lnTo>
                  <a:pt x="434340" y="50800"/>
                </a:lnTo>
                <a:lnTo>
                  <a:pt x="414020" y="45720"/>
                </a:lnTo>
                <a:lnTo>
                  <a:pt x="403860" y="0"/>
                </a:lnTo>
                <a:lnTo>
                  <a:pt x="350520" y="1524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5" name="Freeform: Shape 124"/>
          <p:cNvSpPr/>
          <p:nvPr/>
        </p:nvSpPr>
        <p:spPr>
          <a:xfrm>
            <a:off x="1239704" y="3500297"/>
            <a:ext cx="438443" cy="576775"/>
          </a:xfrm>
          <a:custGeom>
            <a:avLst/>
            <a:gdLst>
              <a:gd name="connsiteX0" fmla="*/ 134620 w 474980"/>
              <a:gd name="connsiteY0" fmla="*/ 53340 h 624840"/>
              <a:gd name="connsiteX1" fmla="*/ 129540 w 474980"/>
              <a:gd name="connsiteY1" fmla="*/ 142240 h 624840"/>
              <a:gd name="connsiteX2" fmla="*/ 106680 w 474980"/>
              <a:gd name="connsiteY2" fmla="*/ 172720 h 624840"/>
              <a:gd name="connsiteX3" fmla="*/ 66040 w 474980"/>
              <a:gd name="connsiteY3" fmla="*/ 208280 h 624840"/>
              <a:gd name="connsiteX4" fmla="*/ 68580 w 474980"/>
              <a:gd name="connsiteY4" fmla="*/ 304800 h 624840"/>
              <a:gd name="connsiteX5" fmla="*/ 0 w 474980"/>
              <a:gd name="connsiteY5" fmla="*/ 325120 h 624840"/>
              <a:gd name="connsiteX6" fmla="*/ 0 w 474980"/>
              <a:gd name="connsiteY6" fmla="*/ 368300 h 624840"/>
              <a:gd name="connsiteX7" fmla="*/ 22860 w 474980"/>
              <a:gd name="connsiteY7" fmla="*/ 406400 h 624840"/>
              <a:gd name="connsiteX8" fmla="*/ 43180 w 474980"/>
              <a:gd name="connsiteY8" fmla="*/ 485140 h 624840"/>
              <a:gd name="connsiteX9" fmla="*/ 83820 w 474980"/>
              <a:gd name="connsiteY9" fmla="*/ 546100 h 624840"/>
              <a:gd name="connsiteX10" fmla="*/ 162560 w 474980"/>
              <a:gd name="connsiteY10" fmla="*/ 541020 h 624840"/>
              <a:gd name="connsiteX11" fmla="*/ 157480 w 474980"/>
              <a:gd name="connsiteY11" fmla="*/ 584200 h 624840"/>
              <a:gd name="connsiteX12" fmla="*/ 177800 w 474980"/>
              <a:gd name="connsiteY12" fmla="*/ 607060 h 624840"/>
              <a:gd name="connsiteX13" fmla="*/ 187960 w 474980"/>
              <a:gd name="connsiteY13" fmla="*/ 624840 h 624840"/>
              <a:gd name="connsiteX14" fmla="*/ 269240 w 474980"/>
              <a:gd name="connsiteY14" fmla="*/ 591820 h 624840"/>
              <a:gd name="connsiteX15" fmla="*/ 299720 w 474980"/>
              <a:gd name="connsiteY15" fmla="*/ 546100 h 624840"/>
              <a:gd name="connsiteX16" fmla="*/ 345440 w 474980"/>
              <a:gd name="connsiteY16" fmla="*/ 528320 h 624840"/>
              <a:gd name="connsiteX17" fmla="*/ 393700 w 474980"/>
              <a:gd name="connsiteY17" fmla="*/ 518160 h 624840"/>
              <a:gd name="connsiteX18" fmla="*/ 426720 w 474980"/>
              <a:gd name="connsiteY18" fmla="*/ 518160 h 624840"/>
              <a:gd name="connsiteX19" fmla="*/ 426720 w 474980"/>
              <a:gd name="connsiteY19" fmla="*/ 518160 h 624840"/>
              <a:gd name="connsiteX20" fmla="*/ 474980 w 474980"/>
              <a:gd name="connsiteY20" fmla="*/ 411480 h 624840"/>
              <a:gd name="connsiteX21" fmla="*/ 381000 w 474980"/>
              <a:gd name="connsiteY21" fmla="*/ 337820 h 624840"/>
              <a:gd name="connsiteX22" fmla="*/ 441960 w 474980"/>
              <a:gd name="connsiteY22" fmla="*/ 325120 h 624840"/>
              <a:gd name="connsiteX23" fmla="*/ 403860 w 474980"/>
              <a:gd name="connsiteY23" fmla="*/ 261620 h 624840"/>
              <a:gd name="connsiteX24" fmla="*/ 449580 w 474980"/>
              <a:gd name="connsiteY24" fmla="*/ 182880 h 624840"/>
              <a:gd name="connsiteX25" fmla="*/ 467360 w 474980"/>
              <a:gd name="connsiteY25" fmla="*/ 154940 h 624840"/>
              <a:gd name="connsiteX26" fmla="*/ 411480 w 474980"/>
              <a:gd name="connsiteY26" fmla="*/ 48260 h 624840"/>
              <a:gd name="connsiteX27" fmla="*/ 429260 w 474980"/>
              <a:gd name="connsiteY27" fmla="*/ 22860 h 624840"/>
              <a:gd name="connsiteX28" fmla="*/ 325120 w 474980"/>
              <a:gd name="connsiteY28" fmla="*/ 0 h 624840"/>
              <a:gd name="connsiteX29" fmla="*/ 279400 w 474980"/>
              <a:gd name="connsiteY29" fmla="*/ 33020 h 624840"/>
              <a:gd name="connsiteX30" fmla="*/ 134620 w 474980"/>
              <a:gd name="connsiteY30" fmla="*/ 533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4980" h="624840">
                <a:moveTo>
                  <a:pt x="134620" y="53340"/>
                </a:moveTo>
                <a:lnTo>
                  <a:pt x="129540" y="142240"/>
                </a:lnTo>
                <a:lnTo>
                  <a:pt x="106680" y="172720"/>
                </a:lnTo>
                <a:lnTo>
                  <a:pt x="66040" y="208280"/>
                </a:lnTo>
                <a:cubicBezTo>
                  <a:pt x="66887" y="240453"/>
                  <a:pt x="67733" y="272627"/>
                  <a:pt x="68580" y="304800"/>
                </a:cubicBezTo>
                <a:lnTo>
                  <a:pt x="0" y="325120"/>
                </a:lnTo>
                <a:lnTo>
                  <a:pt x="0" y="368300"/>
                </a:lnTo>
                <a:lnTo>
                  <a:pt x="22860" y="406400"/>
                </a:lnTo>
                <a:lnTo>
                  <a:pt x="43180" y="485140"/>
                </a:lnTo>
                <a:lnTo>
                  <a:pt x="83820" y="546100"/>
                </a:lnTo>
                <a:lnTo>
                  <a:pt x="162560" y="541020"/>
                </a:lnTo>
                <a:lnTo>
                  <a:pt x="157480" y="584200"/>
                </a:lnTo>
                <a:lnTo>
                  <a:pt x="177800" y="607060"/>
                </a:lnTo>
                <a:lnTo>
                  <a:pt x="187960" y="624840"/>
                </a:lnTo>
                <a:lnTo>
                  <a:pt x="269240" y="591820"/>
                </a:lnTo>
                <a:lnTo>
                  <a:pt x="299720" y="546100"/>
                </a:lnTo>
                <a:lnTo>
                  <a:pt x="345440" y="528320"/>
                </a:lnTo>
                <a:lnTo>
                  <a:pt x="393700" y="518160"/>
                </a:lnTo>
                <a:lnTo>
                  <a:pt x="426720" y="518160"/>
                </a:lnTo>
                <a:lnTo>
                  <a:pt x="426720" y="518160"/>
                </a:lnTo>
                <a:lnTo>
                  <a:pt x="474980" y="411480"/>
                </a:lnTo>
                <a:lnTo>
                  <a:pt x="381000" y="337820"/>
                </a:lnTo>
                <a:lnTo>
                  <a:pt x="441960" y="325120"/>
                </a:lnTo>
                <a:lnTo>
                  <a:pt x="403860" y="261620"/>
                </a:lnTo>
                <a:lnTo>
                  <a:pt x="449580" y="182880"/>
                </a:lnTo>
                <a:lnTo>
                  <a:pt x="467360" y="154940"/>
                </a:lnTo>
                <a:lnTo>
                  <a:pt x="411480" y="48260"/>
                </a:lnTo>
                <a:lnTo>
                  <a:pt x="429260" y="22860"/>
                </a:lnTo>
                <a:lnTo>
                  <a:pt x="325120" y="0"/>
                </a:lnTo>
                <a:lnTo>
                  <a:pt x="279400" y="33020"/>
                </a:lnTo>
                <a:lnTo>
                  <a:pt x="134620" y="5334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6" name="Freeform: Shape 125"/>
          <p:cNvSpPr/>
          <p:nvPr/>
        </p:nvSpPr>
        <p:spPr>
          <a:xfrm>
            <a:off x="501150" y="4015045"/>
            <a:ext cx="475957" cy="926123"/>
          </a:xfrm>
          <a:custGeom>
            <a:avLst/>
            <a:gdLst>
              <a:gd name="connsiteX0" fmla="*/ 218440 w 515620"/>
              <a:gd name="connsiteY0" fmla="*/ 40640 h 1003300"/>
              <a:gd name="connsiteX1" fmla="*/ 223520 w 515620"/>
              <a:gd name="connsiteY1" fmla="*/ 109220 h 1003300"/>
              <a:gd name="connsiteX2" fmla="*/ 185420 w 515620"/>
              <a:gd name="connsiteY2" fmla="*/ 116840 h 1003300"/>
              <a:gd name="connsiteX3" fmla="*/ 162560 w 515620"/>
              <a:gd name="connsiteY3" fmla="*/ 170180 h 1003300"/>
              <a:gd name="connsiteX4" fmla="*/ 170180 w 515620"/>
              <a:gd name="connsiteY4" fmla="*/ 210820 h 1003300"/>
              <a:gd name="connsiteX5" fmla="*/ 162560 w 515620"/>
              <a:gd name="connsiteY5" fmla="*/ 259080 h 1003300"/>
              <a:gd name="connsiteX6" fmla="*/ 157480 w 515620"/>
              <a:gd name="connsiteY6" fmla="*/ 314960 h 1003300"/>
              <a:gd name="connsiteX7" fmla="*/ 152400 w 515620"/>
              <a:gd name="connsiteY7" fmla="*/ 375920 h 1003300"/>
              <a:gd name="connsiteX8" fmla="*/ 88900 w 515620"/>
              <a:gd name="connsiteY8" fmla="*/ 485140 h 1003300"/>
              <a:gd name="connsiteX9" fmla="*/ 101600 w 515620"/>
              <a:gd name="connsiteY9" fmla="*/ 528320 h 1003300"/>
              <a:gd name="connsiteX10" fmla="*/ 78740 w 515620"/>
              <a:gd name="connsiteY10" fmla="*/ 571500 h 1003300"/>
              <a:gd name="connsiteX11" fmla="*/ 63500 w 515620"/>
              <a:gd name="connsiteY11" fmla="*/ 607060 h 1003300"/>
              <a:gd name="connsiteX12" fmla="*/ 0 w 515620"/>
              <a:gd name="connsiteY12" fmla="*/ 617220 h 1003300"/>
              <a:gd name="connsiteX13" fmla="*/ 48260 w 515620"/>
              <a:gd name="connsiteY13" fmla="*/ 670560 h 1003300"/>
              <a:gd name="connsiteX14" fmla="*/ 43180 w 515620"/>
              <a:gd name="connsiteY14" fmla="*/ 734060 h 1003300"/>
              <a:gd name="connsiteX15" fmla="*/ 48260 w 515620"/>
              <a:gd name="connsiteY15" fmla="*/ 782320 h 1003300"/>
              <a:gd name="connsiteX16" fmla="*/ 50800 w 515620"/>
              <a:gd name="connsiteY16" fmla="*/ 800100 h 1003300"/>
              <a:gd name="connsiteX17" fmla="*/ 50800 w 515620"/>
              <a:gd name="connsiteY17" fmla="*/ 868680 h 1003300"/>
              <a:gd name="connsiteX18" fmla="*/ 45720 w 515620"/>
              <a:gd name="connsiteY18" fmla="*/ 906780 h 1003300"/>
              <a:gd name="connsiteX19" fmla="*/ 38100 w 515620"/>
              <a:gd name="connsiteY19" fmla="*/ 960120 h 1003300"/>
              <a:gd name="connsiteX20" fmla="*/ 30480 w 515620"/>
              <a:gd name="connsiteY20" fmla="*/ 1003300 h 1003300"/>
              <a:gd name="connsiteX21" fmla="*/ 124460 w 515620"/>
              <a:gd name="connsiteY21" fmla="*/ 952500 h 1003300"/>
              <a:gd name="connsiteX22" fmla="*/ 175260 w 515620"/>
              <a:gd name="connsiteY22" fmla="*/ 960120 h 1003300"/>
              <a:gd name="connsiteX23" fmla="*/ 264160 w 515620"/>
              <a:gd name="connsiteY23" fmla="*/ 975360 h 1003300"/>
              <a:gd name="connsiteX24" fmla="*/ 327660 w 515620"/>
              <a:gd name="connsiteY24" fmla="*/ 929640 h 1003300"/>
              <a:gd name="connsiteX25" fmla="*/ 353060 w 515620"/>
              <a:gd name="connsiteY25" fmla="*/ 901700 h 1003300"/>
              <a:gd name="connsiteX26" fmla="*/ 452120 w 515620"/>
              <a:gd name="connsiteY26" fmla="*/ 901700 h 1003300"/>
              <a:gd name="connsiteX27" fmla="*/ 396240 w 515620"/>
              <a:gd name="connsiteY27" fmla="*/ 835660 h 1003300"/>
              <a:gd name="connsiteX28" fmla="*/ 416560 w 515620"/>
              <a:gd name="connsiteY28" fmla="*/ 797560 h 1003300"/>
              <a:gd name="connsiteX29" fmla="*/ 393700 w 515620"/>
              <a:gd name="connsiteY29" fmla="*/ 754380 h 1003300"/>
              <a:gd name="connsiteX30" fmla="*/ 480060 w 515620"/>
              <a:gd name="connsiteY30" fmla="*/ 731520 h 1003300"/>
              <a:gd name="connsiteX31" fmla="*/ 487680 w 515620"/>
              <a:gd name="connsiteY31" fmla="*/ 706120 h 1003300"/>
              <a:gd name="connsiteX32" fmla="*/ 482600 w 515620"/>
              <a:gd name="connsiteY32" fmla="*/ 670560 h 1003300"/>
              <a:gd name="connsiteX33" fmla="*/ 482600 w 515620"/>
              <a:gd name="connsiteY33" fmla="*/ 632460 h 1003300"/>
              <a:gd name="connsiteX34" fmla="*/ 515620 w 515620"/>
              <a:gd name="connsiteY34" fmla="*/ 614680 h 1003300"/>
              <a:gd name="connsiteX35" fmla="*/ 497840 w 515620"/>
              <a:gd name="connsiteY35" fmla="*/ 561340 h 1003300"/>
              <a:gd name="connsiteX36" fmla="*/ 487680 w 515620"/>
              <a:gd name="connsiteY36" fmla="*/ 500380 h 1003300"/>
              <a:gd name="connsiteX37" fmla="*/ 452120 w 515620"/>
              <a:gd name="connsiteY37" fmla="*/ 492760 h 1003300"/>
              <a:gd name="connsiteX38" fmla="*/ 429260 w 515620"/>
              <a:gd name="connsiteY38" fmla="*/ 447040 h 1003300"/>
              <a:gd name="connsiteX39" fmla="*/ 391160 w 515620"/>
              <a:gd name="connsiteY39" fmla="*/ 457200 h 1003300"/>
              <a:gd name="connsiteX40" fmla="*/ 391160 w 515620"/>
              <a:gd name="connsiteY40" fmla="*/ 411480 h 1003300"/>
              <a:gd name="connsiteX41" fmla="*/ 408940 w 515620"/>
              <a:gd name="connsiteY41" fmla="*/ 370840 h 1003300"/>
              <a:gd name="connsiteX42" fmla="*/ 464820 w 515620"/>
              <a:gd name="connsiteY42" fmla="*/ 335280 h 1003300"/>
              <a:gd name="connsiteX43" fmla="*/ 497840 w 515620"/>
              <a:gd name="connsiteY43" fmla="*/ 228600 h 1003300"/>
              <a:gd name="connsiteX44" fmla="*/ 513080 w 515620"/>
              <a:gd name="connsiteY44" fmla="*/ 167640 h 1003300"/>
              <a:gd name="connsiteX45" fmla="*/ 497840 w 515620"/>
              <a:gd name="connsiteY45" fmla="*/ 119380 h 1003300"/>
              <a:gd name="connsiteX46" fmla="*/ 429260 w 515620"/>
              <a:gd name="connsiteY46" fmla="*/ 99060 h 1003300"/>
              <a:gd name="connsiteX47" fmla="*/ 406400 w 515620"/>
              <a:gd name="connsiteY47" fmla="*/ 0 h 1003300"/>
              <a:gd name="connsiteX48" fmla="*/ 218440 w 515620"/>
              <a:gd name="connsiteY48" fmla="*/ 4064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15620" h="1003300">
                <a:moveTo>
                  <a:pt x="218440" y="40640"/>
                </a:moveTo>
                <a:lnTo>
                  <a:pt x="223520" y="109220"/>
                </a:lnTo>
                <a:lnTo>
                  <a:pt x="185420" y="116840"/>
                </a:lnTo>
                <a:lnTo>
                  <a:pt x="162560" y="170180"/>
                </a:lnTo>
                <a:lnTo>
                  <a:pt x="170180" y="210820"/>
                </a:lnTo>
                <a:lnTo>
                  <a:pt x="162560" y="259080"/>
                </a:lnTo>
                <a:lnTo>
                  <a:pt x="157480" y="314960"/>
                </a:lnTo>
                <a:lnTo>
                  <a:pt x="152400" y="375920"/>
                </a:lnTo>
                <a:lnTo>
                  <a:pt x="88900" y="485140"/>
                </a:lnTo>
                <a:lnTo>
                  <a:pt x="101600" y="528320"/>
                </a:lnTo>
                <a:lnTo>
                  <a:pt x="78740" y="571500"/>
                </a:lnTo>
                <a:lnTo>
                  <a:pt x="63500" y="607060"/>
                </a:lnTo>
                <a:lnTo>
                  <a:pt x="0" y="617220"/>
                </a:lnTo>
                <a:lnTo>
                  <a:pt x="48260" y="670560"/>
                </a:lnTo>
                <a:lnTo>
                  <a:pt x="43180" y="734060"/>
                </a:lnTo>
                <a:lnTo>
                  <a:pt x="48260" y="782320"/>
                </a:lnTo>
                <a:lnTo>
                  <a:pt x="50800" y="800100"/>
                </a:lnTo>
                <a:lnTo>
                  <a:pt x="50800" y="868680"/>
                </a:lnTo>
                <a:lnTo>
                  <a:pt x="45720" y="906780"/>
                </a:lnTo>
                <a:lnTo>
                  <a:pt x="38100" y="960120"/>
                </a:lnTo>
                <a:lnTo>
                  <a:pt x="30480" y="1003300"/>
                </a:lnTo>
                <a:lnTo>
                  <a:pt x="124460" y="952500"/>
                </a:lnTo>
                <a:lnTo>
                  <a:pt x="175260" y="960120"/>
                </a:lnTo>
                <a:lnTo>
                  <a:pt x="264160" y="975360"/>
                </a:lnTo>
                <a:lnTo>
                  <a:pt x="327660" y="929640"/>
                </a:lnTo>
                <a:lnTo>
                  <a:pt x="353060" y="901700"/>
                </a:lnTo>
                <a:lnTo>
                  <a:pt x="452120" y="901700"/>
                </a:lnTo>
                <a:lnTo>
                  <a:pt x="396240" y="835660"/>
                </a:lnTo>
                <a:lnTo>
                  <a:pt x="416560" y="797560"/>
                </a:lnTo>
                <a:lnTo>
                  <a:pt x="393700" y="754380"/>
                </a:lnTo>
                <a:lnTo>
                  <a:pt x="480060" y="731520"/>
                </a:lnTo>
                <a:lnTo>
                  <a:pt x="487680" y="706120"/>
                </a:lnTo>
                <a:lnTo>
                  <a:pt x="482600" y="670560"/>
                </a:lnTo>
                <a:lnTo>
                  <a:pt x="482600" y="632460"/>
                </a:lnTo>
                <a:lnTo>
                  <a:pt x="515620" y="614680"/>
                </a:lnTo>
                <a:lnTo>
                  <a:pt x="497840" y="561340"/>
                </a:lnTo>
                <a:lnTo>
                  <a:pt x="487680" y="500380"/>
                </a:lnTo>
                <a:lnTo>
                  <a:pt x="452120" y="492760"/>
                </a:lnTo>
                <a:lnTo>
                  <a:pt x="429260" y="447040"/>
                </a:lnTo>
                <a:lnTo>
                  <a:pt x="391160" y="457200"/>
                </a:lnTo>
                <a:lnTo>
                  <a:pt x="391160" y="411480"/>
                </a:lnTo>
                <a:lnTo>
                  <a:pt x="408940" y="370840"/>
                </a:lnTo>
                <a:lnTo>
                  <a:pt x="464820" y="335280"/>
                </a:lnTo>
                <a:lnTo>
                  <a:pt x="497840" y="228600"/>
                </a:lnTo>
                <a:lnTo>
                  <a:pt x="513080" y="167640"/>
                </a:lnTo>
                <a:lnTo>
                  <a:pt x="497840" y="119380"/>
                </a:lnTo>
                <a:lnTo>
                  <a:pt x="429260" y="99060"/>
                </a:lnTo>
                <a:lnTo>
                  <a:pt x="406400" y="0"/>
                </a:lnTo>
                <a:lnTo>
                  <a:pt x="218440" y="4064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7" name="Freeform: Shape 126"/>
          <p:cNvSpPr/>
          <p:nvPr/>
        </p:nvSpPr>
        <p:spPr>
          <a:xfrm>
            <a:off x="850498" y="3977212"/>
            <a:ext cx="865163" cy="747932"/>
          </a:xfrm>
          <a:custGeom>
            <a:avLst/>
            <a:gdLst>
              <a:gd name="connsiteX0" fmla="*/ 109220 w 937260"/>
              <a:gd name="connsiteY0" fmla="*/ 175260 h 810260"/>
              <a:gd name="connsiteX1" fmla="*/ 114300 w 937260"/>
              <a:gd name="connsiteY1" fmla="*/ 256540 h 810260"/>
              <a:gd name="connsiteX2" fmla="*/ 68580 w 937260"/>
              <a:gd name="connsiteY2" fmla="*/ 398780 h 810260"/>
              <a:gd name="connsiteX3" fmla="*/ 22860 w 937260"/>
              <a:gd name="connsiteY3" fmla="*/ 421640 h 810260"/>
              <a:gd name="connsiteX4" fmla="*/ 2540 w 937260"/>
              <a:gd name="connsiteY4" fmla="*/ 469900 h 810260"/>
              <a:gd name="connsiteX5" fmla="*/ 0 w 937260"/>
              <a:gd name="connsiteY5" fmla="*/ 510540 h 810260"/>
              <a:gd name="connsiteX6" fmla="*/ 38100 w 937260"/>
              <a:gd name="connsiteY6" fmla="*/ 492760 h 810260"/>
              <a:gd name="connsiteX7" fmla="*/ 63500 w 937260"/>
              <a:gd name="connsiteY7" fmla="*/ 533400 h 810260"/>
              <a:gd name="connsiteX8" fmla="*/ 116840 w 937260"/>
              <a:gd name="connsiteY8" fmla="*/ 556260 h 810260"/>
              <a:gd name="connsiteX9" fmla="*/ 132080 w 937260"/>
              <a:gd name="connsiteY9" fmla="*/ 657860 h 810260"/>
              <a:gd name="connsiteX10" fmla="*/ 96520 w 937260"/>
              <a:gd name="connsiteY10" fmla="*/ 693420 h 810260"/>
              <a:gd name="connsiteX11" fmla="*/ 96520 w 937260"/>
              <a:gd name="connsiteY11" fmla="*/ 779780 h 810260"/>
              <a:gd name="connsiteX12" fmla="*/ 127000 w 937260"/>
              <a:gd name="connsiteY12" fmla="*/ 810260 h 810260"/>
              <a:gd name="connsiteX13" fmla="*/ 167640 w 937260"/>
              <a:gd name="connsiteY13" fmla="*/ 774700 h 810260"/>
              <a:gd name="connsiteX14" fmla="*/ 218440 w 937260"/>
              <a:gd name="connsiteY14" fmla="*/ 734060 h 810260"/>
              <a:gd name="connsiteX15" fmla="*/ 256540 w 937260"/>
              <a:gd name="connsiteY15" fmla="*/ 734060 h 810260"/>
              <a:gd name="connsiteX16" fmla="*/ 358140 w 937260"/>
              <a:gd name="connsiteY16" fmla="*/ 662940 h 810260"/>
              <a:gd name="connsiteX17" fmla="*/ 398780 w 937260"/>
              <a:gd name="connsiteY17" fmla="*/ 650240 h 810260"/>
              <a:gd name="connsiteX18" fmla="*/ 477520 w 937260"/>
              <a:gd name="connsiteY18" fmla="*/ 678180 h 810260"/>
              <a:gd name="connsiteX19" fmla="*/ 500380 w 937260"/>
              <a:gd name="connsiteY19" fmla="*/ 703580 h 810260"/>
              <a:gd name="connsiteX20" fmla="*/ 505460 w 937260"/>
              <a:gd name="connsiteY20" fmla="*/ 721360 h 810260"/>
              <a:gd name="connsiteX21" fmla="*/ 546100 w 937260"/>
              <a:gd name="connsiteY21" fmla="*/ 695960 h 810260"/>
              <a:gd name="connsiteX22" fmla="*/ 601980 w 937260"/>
              <a:gd name="connsiteY22" fmla="*/ 601980 h 810260"/>
              <a:gd name="connsiteX23" fmla="*/ 670560 w 937260"/>
              <a:gd name="connsiteY23" fmla="*/ 548640 h 810260"/>
              <a:gd name="connsiteX24" fmla="*/ 754380 w 937260"/>
              <a:gd name="connsiteY24" fmla="*/ 543560 h 810260"/>
              <a:gd name="connsiteX25" fmla="*/ 807720 w 937260"/>
              <a:gd name="connsiteY25" fmla="*/ 543560 h 810260"/>
              <a:gd name="connsiteX26" fmla="*/ 840740 w 937260"/>
              <a:gd name="connsiteY26" fmla="*/ 510540 h 810260"/>
              <a:gd name="connsiteX27" fmla="*/ 843280 w 937260"/>
              <a:gd name="connsiteY27" fmla="*/ 472440 h 810260"/>
              <a:gd name="connsiteX28" fmla="*/ 937260 w 937260"/>
              <a:gd name="connsiteY28" fmla="*/ 474980 h 810260"/>
              <a:gd name="connsiteX29" fmla="*/ 922020 w 937260"/>
              <a:gd name="connsiteY29" fmla="*/ 431800 h 810260"/>
              <a:gd name="connsiteX30" fmla="*/ 866140 w 937260"/>
              <a:gd name="connsiteY30" fmla="*/ 279400 h 810260"/>
              <a:gd name="connsiteX31" fmla="*/ 873760 w 937260"/>
              <a:gd name="connsiteY31" fmla="*/ 208280 h 810260"/>
              <a:gd name="connsiteX32" fmla="*/ 873760 w 937260"/>
              <a:gd name="connsiteY32" fmla="*/ 121920 h 810260"/>
              <a:gd name="connsiteX33" fmla="*/ 861060 w 937260"/>
              <a:gd name="connsiteY33" fmla="*/ 33020 h 810260"/>
              <a:gd name="connsiteX34" fmla="*/ 853440 w 937260"/>
              <a:gd name="connsiteY34" fmla="*/ 0 h 810260"/>
              <a:gd name="connsiteX35" fmla="*/ 739140 w 937260"/>
              <a:gd name="connsiteY35" fmla="*/ 10160 h 810260"/>
              <a:gd name="connsiteX36" fmla="*/ 708660 w 937260"/>
              <a:gd name="connsiteY36" fmla="*/ 55880 h 810260"/>
              <a:gd name="connsiteX37" fmla="*/ 612140 w 937260"/>
              <a:gd name="connsiteY37" fmla="*/ 114300 h 810260"/>
              <a:gd name="connsiteX38" fmla="*/ 579120 w 937260"/>
              <a:gd name="connsiteY38" fmla="*/ 71120 h 810260"/>
              <a:gd name="connsiteX39" fmla="*/ 584200 w 937260"/>
              <a:gd name="connsiteY39" fmla="*/ 22860 h 810260"/>
              <a:gd name="connsiteX40" fmla="*/ 495300 w 937260"/>
              <a:gd name="connsiteY40" fmla="*/ 20320 h 810260"/>
              <a:gd name="connsiteX41" fmla="*/ 416560 w 937260"/>
              <a:gd name="connsiteY41" fmla="*/ 55880 h 810260"/>
              <a:gd name="connsiteX42" fmla="*/ 398780 w 937260"/>
              <a:gd name="connsiteY42" fmla="*/ 83820 h 810260"/>
              <a:gd name="connsiteX43" fmla="*/ 363220 w 937260"/>
              <a:gd name="connsiteY43" fmla="*/ 53340 h 810260"/>
              <a:gd name="connsiteX44" fmla="*/ 289560 w 937260"/>
              <a:gd name="connsiteY44" fmla="*/ 152400 h 810260"/>
              <a:gd name="connsiteX45" fmla="*/ 200660 w 937260"/>
              <a:gd name="connsiteY45" fmla="*/ 139700 h 810260"/>
              <a:gd name="connsiteX46" fmla="*/ 162560 w 937260"/>
              <a:gd name="connsiteY46" fmla="*/ 160020 h 810260"/>
              <a:gd name="connsiteX47" fmla="*/ 109220 w 937260"/>
              <a:gd name="connsiteY47" fmla="*/ 175260 h 81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37260" h="810260">
                <a:moveTo>
                  <a:pt x="109220" y="175260"/>
                </a:moveTo>
                <a:lnTo>
                  <a:pt x="114300" y="256540"/>
                </a:lnTo>
                <a:lnTo>
                  <a:pt x="68580" y="398780"/>
                </a:lnTo>
                <a:lnTo>
                  <a:pt x="22860" y="421640"/>
                </a:lnTo>
                <a:lnTo>
                  <a:pt x="2540" y="469900"/>
                </a:lnTo>
                <a:lnTo>
                  <a:pt x="0" y="510540"/>
                </a:lnTo>
                <a:lnTo>
                  <a:pt x="38100" y="492760"/>
                </a:lnTo>
                <a:lnTo>
                  <a:pt x="63500" y="533400"/>
                </a:lnTo>
                <a:lnTo>
                  <a:pt x="116840" y="556260"/>
                </a:lnTo>
                <a:lnTo>
                  <a:pt x="132080" y="657860"/>
                </a:lnTo>
                <a:lnTo>
                  <a:pt x="96520" y="693420"/>
                </a:lnTo>
                <a:lnTo>
                  <a:pt x="96520" y="779780"/>
                </a:lnTo>
                <a:lnTo>
                  <a:pt x="127000" y="810260"/>
                </a:lnTo>
                <a:lnTo>
                  <a:pt x="167640" y="774700"/>
                </a:lnTo>
                <a:lnTo>
                  <a:pt x="218440" y="734060"/>
                </a:lnTo>
                <a:lnTo>
                  <a:pt x="256540" y="734060"/>
                </a:lnTo>
                <a:lnTo>
                  <a:pt x="358140" y="662940"/>
                </a:lnTo>
                <a:lnTo>
                  <a:pt x="398780" y="650240"/>
                </a:lnTo>
                <a:lnTo>
                  <a:pt x="477520" y="678180"/>
                </a:lnTo>
                <a:lnTo>
                  <a:pt x="500380" y="703580"/>
                </a:lnTo>
                <a:lnTo>
                  <a:pt x="505460" y="721360"/>
                </a:lnTo>
                <a:lnTo>
                  <a:pt x="546100" y="695960"/>
                </a:lnTo>
                <a:lnTo>
                  <a:pt x="601980" y="601980"/>
                </a:lnTo>
                <a:lnTo>
                  <a:pt x="670560" y="548640"/>
                </a:lnTo>
                <a:lnTo>
                  <a:pt x="754380" y="543560"/>
                </a:lnTo>
                <a:lnTo>
                  <a:pt x="807720" y="543560"/>
                </a:lnTo>
                <a:lnTo>
                  <a:pt x="840740" y="510540"/>
                </a:lnTo>
                <a:lnTo>
                  <a:pt x="843280" y="472440"/>
                </a:lnTo>
                <a:lnTo>
                  <a:pt x="937260" y="474980"/>
                </a:lnTo>
                <a:lnTo>
                  <a:pt x="922020" y="431800"/>
                </a:lnTo>
                <a:lnTo>
                  <a:pt x="866140" y="279400"/>
                </a:lnTo>
                <a:lnTo>
                  <a:pt x="873760" y="208280"/>
                </a:lnTo>
                <a:lnTo>
                  <a:pt x="873760" y="121920"/>
                </a:lnTo>
                <a:lnTo>
                  <a:pt x="861060" y="33020"/>
                </a:lnTo>
                <a:lnTo>
                  <a:pt x="853440" y="0"/>
                </a:lnTo>
                <a:lnTo>
                  <a:pt x="739140" y="10160"/>
                </a:lnTo>
                <a:lnTo>
                  <a:pt x="708660" y="55880"/>
                </a:lnTo>
                <a:lnTo>
                  <a:pt x="612140" y="114300"/>
                </a:lnTo>
                <a:lnTo>
                  <a:pt x="579120" y="71120"/>
                </a:lnTo>
                <a:lnTo>
                  <a:pt x="584200" y="22860"/>
                </a:lnTo>
                <a:lnTo>
                  <a:pt x="495300" y="20320"/>
                </a:lnTo>
                <a:lnTo>
                  <a:pt x="416560" y="55880"/>
                </a:lnTo>
                <a:lnTo>
                  <a:pt x="398780" y="83820"/>
                </a:lnTo>
                <a:lnTo>
                  <a:pt x="363220" y="53340"/>
                </a:lnTo>
                <a:lnTo>
                  <a:pt x="289560" y="152400"/>
                </a:lnTo>
                <a:lnTo>
                  <a:pt x="200660" y="139700"/>
                </a:lnTo>
                <a:lnTo>
                  <a:pt x="162560" y="160020"/>
                </a:lnTo>
                <a:lnTo>
                  <a:pt x="109220" y="17526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8" name="Freeform: Shape 127"/>
          <p:cNvSpPr/>
          <p:nvPr/>
        </p:nvSpPr>
        <p:spPr>
          <a:xfrm>
            <a:off x="866910" y="4399562"/>
            <a:ext cx="1019908" cy="541606"/>
          </a:xfrm>
          <a:custGeom>
            <a:avLst/>
            <a:gdLst>
              <a:gd name="connsiteX0" fmla="*/ 73660 w 1104900"/>
              <a:gd name="connsiteY0" fmla="*/ 312420 h 586740"/>
              <a:gd name="connsiteX1" fmla="*/ 109220 w 1104900"/>
              <a:gd name="connsiteY1" fmla="*/ 347980 h 586740"/>
              <a:gd name="connsiteX2" fmla="*/ 193040 w 1104900"/>
              <a:gd name="connsiteY2" fmla="*/ 266700 h 586740"/>
              <a:gd name="connsiteX3" fmla="*/ 236220 w 1104900"/>
              <a:gd name="connsiteY3" fmla="*/ 266700 h 586740"/>
              <a:gd name="connsiteX4" fmla="*/ 355600 w 1104900"/>
              <a:gd name="connsiteY4" fmla="*/ 190500 h 586740"/>
              <a:gd name="connsiteX5" fmla="*/ 401320 w 1104900"/>
              <a:gd name="connsiteY5" fmla="*/ 187960 h 586740"/>
              <a:gd name="connsiteX6" fmla="*/ 474980 w 1104900"/>
              <a:gd name="connsiteY6" fmla="*/ 210820 h 586740"/>
              <a:gd name="connsiteX7" fmla="*/ 487680 w 1104900"/>
              <a:gd name="connsiteY7" fmla="*/ 261620 h 586740"/>
              <a:gd name="connsiteX8" fmla="*/ 533400 w 1104900"/>
              <a:gd name="connsiteY8" fmla="*/ 233680 h 586740"/>
              <a:gd name="connsiteX9" fmla="*/ 576580 w 1104900"/>
              <a:gd name="connsiteY9" fmla="*/ 137160 h 586740"/>
              <a:gd name="connsiteX10" fmla="*/ 629920 w 1104900"/>
              <a:gd name="connsiteY10" fmla="*/ 93980 h 586740"/>
              <a:gd name="connsiteX11" fmla="*/ 680720 w 1104900"/>
              <a:gd name="connsiteY11" fmla="*/ 76200 h 586740"/>
              <a:gd name="connsiteX12" fmla="*/ 795020 w 1104900"/>
              <a:gd name="connsiteY12" fmla="*/ 81280 h 586740"/>
              <a:gd name="connsiteX13" fmla="*/ 830580 w 1104900"/>
              <a:gd name="connsiteY13" fmla="*/ 48260 h 586740"/>
              <a:gd name="connsiteX14" fmla="*/ 833120 w 1104900"/>
              <a:gd name="connsiteY14" fmla="*/ 5080 h 586740"/>
              <a:gd name="connsiteX15" fmla="*/ 934720 w 1104900"/>
              <a:gd name="connsiteY15" fmla="*/ 0 h 586740"/>
              <a:gd name="connsiteX16" fmla="*/ 1016000 w 1104900"/>
              <a:gd name="connsiteY16" fmla="*/ 121920 h 586740"/>
              <a:gd name="connsiteX17" fmla="*/ 1059180 w 1104900"/>
              <a:gd name="connsiteY17" fmla="*/ 165100 h 586740"/>
              <a:gd name="connsiteX18" fmla="*/ 1089660 w 1104900"/>
              <a:gd name="connsiteY18" fmla="*/ 172720 h 586740"/>
              <a:gd name="connsiteX19" fmla="*/ 1104900 w 1104900"/>
              <a:gd name="connsiteY19" fmla="*/ 317500 h 586740"/>
              <a:gd name="connsiteX20" fmla="*/ 1069340 w 1104900"/>
              <a:gd name="connsiteY20" fmla="*/ 449580 h 586740"/>
              <a:gd name="connsiteX21" fmla="*/ 1028700 w 1104900"/>
              <a:gd name="connsiteY21" fmla="*/ 568960 h 586740"/>
              <a:gd name="connsiteX22" fmla="*/ 190500 w 1104900"/>
              <a:gd name="connsiteY22" fmla="*/ 586740 h 586740"/>
              <a:gd name="connsiteX23" fmla="*/ 58420 w 1104900"/>
              <a:gd name="connsiteY23" fmla="*/ 500380 h 586740"/>
              <a:gd name="connsiteX24" fmla="*/ 10160 w 1104900"/>
              <a:gd name="connsiteY24" fmla="*/ 431800 h 586740"/>
              <a:gd name="connsiteX25" fmla="*/ 5080 w 1104900"/>
              <a:gd name="connsiteY25" fmla="*/ 411480 h 586740"/>
              <a:gd name="connsiteX26" fmla="*/ 17780 w 1104900"/>
              <a:gd name="connsiteY26" fmla="*/ 363220 h 586740"/>
              <a:gd name="connsiteX27" fmla="*/ 0 w 1104900"/>
              <a:gd name="connsiteY27" fmla="*/ 330200 h 586740"/>
              <a:gd name="connsiteX28" fmla="*/ 73660 w 1104900"/>
              <a:gd name="connsiteY28" fmla="*/ 31242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04900" h="586740">
                <a:moveTo>
                  <a:pt x="73660" y="312420"/>
                </a:moveTo>
                <a:lnTo>
                  <a:pt x="109220" y="347980"/>
                </a:lnTo>
                <a:lnTo>
                  <a:pt x="193040" y="266700"/>
                </a:lnTo>
                <a:lnTo>
                  <a:pt x="236220" y="266700"/>
                </a:lnTo>
                <a:lnTo>
                  <a:pt x="355600" y="190500"/>
                </a:lnTo>
                <a:lnTo>
                  <a:pt x="401320" y="187960"/>
                </a:lnTo>
                <a:lnTo>
                  <a:pt x="474980" y="210820"/>
                </a:lnTo>
                <a:lnTo>
                  <a:pt x="487680" y="261620"/>
                </a:lnTo>
                <a:lnTo>
                  <a:pt x="533400" y="233680"/>
                </a:lnTo>
                <a:lnTo>
                  <a:pt x="576580" y="137160"/>
                </a:lnTo>
                <a:lnTo>
                  <a:pt x="629920" y="93980"/>
                </a:lnTo>
                <a:lnTo>
                  <a:pt x="680720" y="76200"/>
                </a:lnTo>
                <a:lnTo>
                  <a:pt x="795020" y="81280"/>
                </a:lnTo>
                <a:lnTo>
                  <a:pt x="830580" y="48260"/>
                </a:lnTo>
                <a:lnTo>
                  <a:pt x="833120" y="5080"/>
                </a:lnTo>
                <a:lnTo>
                  <a:pt x="934720" y="0"/>
                </a:lnTo>
                <a:lnTo>
                  <a:pt x="1016000" y="121920"/>
                </a:lnTo>
                <a:lnTo>
                  <a:pt x="1059180" y="165100"/>
                </a:lnTo>
                <a:lnTo>
                  <a:pt x="1089660" y="172720"/>
                </a:lnTo>
                <a:lnTo>
                  <a:pt x="1104900" y="317500"/>
                </a:lnTo>
                <a:lnTo>
                  <a:pt x="1069340" y="449580"/>
                </a:lnTo>
                <a:lnTo>
                  <a:pt x="1028700" y="568960"/>
                </a:lnTo>
                <a:lnTo>
                  <a:pt x="190500" y="586740"/>
                </a:lnTo>
                <a:lnTo>
                  <a:pt x="58420" y="500380"/>
                </a:lnTo>
                <a:lnTo>
                  <a:pt x="10160" y="431800"/>
                </a:lnTo>
                <a:lnTo>
                  <a:pt x="5080" y="411480"/>
                </a:lnTo>
                <a:lnTo>
                  <a:pt x="17780" y="363220"/>
                </a:lnTo>
                <a:lnTo>
                  <a:pt x="0" y="330200"/>
                </a:lnTo>
                <a:lnTo>
                  <a:pt x="73660" y="31242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>
              <a:solidFill>
                <a:srgbClr val="00546D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92529" y="1811227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chemeClr val="tx2"/>
                </a:solidFill>
              </a:rPr>
              <a:t>Cabinda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92537" y="2387291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Zaire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82562" y="2531307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Uíge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5495" y="2747331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Bengo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59523" y="2878076"/>
            <a:ext cx="600328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Kwanza</a:t>
            </a:r>
          </a:p>
          <a:p>
            <a:pPr algn="ctr"/>
            <a:r>
              <a:rPr lang="pt-PT" sz="800" b="1" dirty="0">
                <a:solidFill>
                  <a:srgbClr val="18214E"/>
                </a:solidFill>
              </a:rPr>
              <a:t>Norte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375692" y="2891347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Malange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423682" y="3094100"/>
            <a:ext cx="600328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Lunda</a:t>
            </a:r>
          </a:p>
          <a:p>
            <a:pPr algn="ctr"/>
            <a:r>
              <a:rPr lang="pt-PT" sz="800" b="1" dirty="0">
                <a:solidFill>
                  <a:srgbClr val="18214E"/>
                </a:solidFill>
              </a:rPr>
              <a:t>Sul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938294" y="2878076"/>
            <a:ext cx="600328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Lunda</a:t>
            </a:r>
          </a:p>
          <a:p>
            <a:pPr algn="ctr"/>
            <a:r>
              <a:rPr lang="pt-PT" sz="800" b="1" dirty="0">
                <a:solidFill>
                  <a:srgbClr val="18214E"/>
                </a:solidFill>
              </a:rPr>
              <a:t>Norte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296754" y="3827451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Moxico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946007" y="4619539"/>
            <a:ext cx="83447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Kuando Kubango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006546" y="4691547"/>
            <a:ext cx="834475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Cunene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37274" y="4127984"/>
            <a:ext cx="834475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Namibe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48883" y="4259499"/>
            <a:ext cx="834475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Huíla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31295" y="3827451"/>
            <a:ext cx="834475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Huambo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467291" y="3324606"/>
            <a:ext cx="834475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Bié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13027" y="3382132"/>
            <a:ext cx="83447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rgbClr val="18214E"/>
                </a:solidFill>
              </a:rPr>
              <a:t>Kwanza </a:t>
            </a:r>
          </a:p>
          <a:p>
            <a:pPr algn="ctr"/>
            <a:r>
              <a:rPr lang="pt-PT" sz="800" b="1" dirty="0" smtClean="0">
                <a:solidFill>
                  <a:srgbClr val="18214E"/>
                </a:solidFill>
              </a:rPr>
              <a:t>Sul</a:t>
            </a:r>
            <a:endParaRPr lang="pt-PT" sz="800" b="1" dirty="0">
              <a:solidFill>
                <a:srgbClr val="18214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67544" y="3861048"/>
            <a:ext cx="834475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rgbClr val="18214E"/>
                </a:solidFill>
              </a:rPr>
              <a:t>Benguela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06410" y="2060848"/>
            <a:ext cx="2129772" cy="2736306"/>
            <a:chOff x="765276" y="1800373"/>
            <a:chExt cx="2307253" cy="2964330"/>
          </a:xfrm>
        </p:grpSpPr>
        <p:sp>
          <p:nvSpPr>
            <p:cNvPr id="147" name="Oval 47"/>
            <p:cNvSpPr>
              <a:spLocks noChangeArrowheads="1"/>
            </p:cNvSpPr>
            <p:nvPr/>
          </p:nvSpPr>
          <p:spPr bwMode="blackWhite">
            <a:xfrm>
              <a:off x="1957750" y="3785418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1</a:t>
              </a:r>
            </a:p>
          </p:txBody>
        </p:sp>
        <p:sp>
          <p:nvSpPr>
            <p:cNvPr id="148" name="Oval 47"/>
            <p:cNvSpPr>
              <a:spLocks noChangeArrowheads="1"/>
            </p:cNvSpPr>
            <p:nvPr/>
          </p:nvSpPr>
          <p:spPr bwMode="blackWhite">
            <a:xfrm>
              <a:off x="893634" y="1800373"/>
              <a:ext cx="158932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2</a:t>
              </a:r>
            </a:p>
          </p:txBody>
        </p:sp>
        <p:sp>
          <p:nvSpPr>
            <p:cNvPr id="149" name="Oval 47"/>
            <p:cNvSpPr>
              <a:spLocks noChangeArrowheads="1"/>
            </p:cNvSpPr>
            <p:nvPr/>
          </p:nvSpPr>
          <p:spPr bwMode="blackWhite">
            <a:xfrm>
              <a:off x="1792704" y="4610405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3</a:t>
              </a:r>
            </a:p>
          </p:txBody>
        </p:sp>
        <p:sp>
          <p:nvSpPr>
            <p:cNvPr id="150" name="Oval 47"/>
            <p:cNvSpPr>
              <a:spLocks noChangeArrowheads="1"/>
            </p:cNvSpPr>
            <p:nvPr/>
          </p:nvSpPr>
          <p:spPr bwMode="blackWhite">
            <a:xfrm>
              <a:off x="1525860" y="3549312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4</a:t>
              </a:r>
            </a:p>
          </p:txBody>
        </p:sp>
        <p:sp>
          <p:nvSpPr>
            <p:cNvPr id="151" name="Oval 47"/>
            <p:cNvSpPr>
              <a:spLocks noChangeArrowheads="1"/>
            </p:cNvSpPr>
            <p:nvPr/>
          </p:nvSpPr>
          <p:spPr bwMode="blackWhite">
            <a:xfrm>
              <a:off x="1334398" y="4374074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5</a:t>
              </a:r>
            </a:p>
          </p:txBody>
        </p:sp>
        <p:sp>
          <p:nvSpPr>
            <p:cNvPr id="152" name="Oval 47"/>
            <p:cNvSpPr>
              <a:spLocks noChangeArrowheads="1"/>
            </p:cNvSpPr>
            <p:nvPr/>
          </p:nvSpPr>
          <p:spPr bwMode="blackWhite">
            <a:xfrm>
              <a:off x="1438002" y="3091695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6</a:t>
              </a:r>
            </a:p>
          </p:txBody>
        </p:sp>
        <p:sp>
          <p:nvSpPr>
            <p:cNvPr id="153" name="Oval 47"/>
            <p:cNvSpPr>
              <a:spLocks noChangeArrowheads="1"/>
            </p:cNvSpPr>
            <p:nvPr/>
          </p:nvSpPr>
          <p:spPr bwMode="blackWhite">
            <a:xfrm>
              <a:off x="1809455" y="2905646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7</a:t>
              </a:r>
            </a:p>
          </p:txBody>
        </p:sp>
        <p:sp>
          <p:nvSpPr>
            <p:cNvPr id="154" name="Oval 47"/>
            <p:cNvSpPr>
              <a:spLocks noChangeArrowheads="1"/>
            </p:cNvSpPr>
            <p:nvPr/>
          </p:nvSpPr>
          <p:spPr bwMode="blackWhite">
            <a:xfrm>
              <a:off x="2913598" y="3925438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8</a:t>
              </a:r>
            </a:p>
          </p:txBody>
        </p:sp>
        <p:sp>
          <p:nvSpPr>
            <p:cNvPr id="155" name="Oval 47"/>
            <p:cNvSpPr>
              <a:spLocks noChangeArrowheads="1"/>
            </p:cNvSpPr>
            <p:nvPr/>
          </p:nvSpPr>
          <p:spPr bwMode="blackWhite">
            <a:xfrm>
              <a:off x="765276" y="4248358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9</a:t>
              </a:r>
            </a:p>
          </p:txBody>
        </p:sp>
        <p:sp>
          <p:nvSpPr>
            <p:cNvPr id="156" name="Oval 47"/>
            <p:cNvSpPr>
              <a:spLocks noChangeArrowheads="1"/>
            </p:cNvSpPr>
            <p:nvPr/>
          </p:nvSpPr>
          <p:spPr bwMode="blackWhite">
            <a:xfrm>
              <a:off x="1593386" y="2192135"/>
              <a:ext cx="158932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10</a:t>
              </a:r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blackWhite">
            <a:xfrm>
              <a:off x="1147938" y="3650499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12</a:t>
              </a:r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blackWhite">
            <a:xfrm>
              <a:off x="2310396" y="4352488"/>
              <a:ext cx="158931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11</a:t>
              </a: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blackWhite">
            <a:xfrm>
              <a:off x="2690748" y="2580461"/>
              <a:ext cx="158932" cy="154298"/>
            </a:xfrm>
            <a:prstGeom prst="ellipse">
              <a:avLst/>
            </a:prstGeom>
            <a:solidFill>
              <a:srgbClr val="00546D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eaLnBrk="1" fontAlgn="auto" hangingPunct="1">
                <a:spcAft>
                  <a:spcPts val="0"/>
                </a:spcAft>
                <a:defRPr/>
              </a:pPr>
              <a:r>
                <a:rPr lang="pt-PT" sz="831" b="1" kern="0" dirty="0">
                  <a:solidFill>
                    <a:srgbClr val="FFFFFF"/>
                  </a:solidFill>
                  <a:sym typeface="Wingdings" pitchFamily="2" charset="2"/>
                </a:rPr>
                <a:t>13</a:t>
              </a: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443280" y="2963355"/>
            <a:ext cx="600328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sz="800" dirty="0"/>
              <a:t>Luanda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499469" y="5964597"/>
            <a:ext cx="1605018" cy="992795"/>
            <a:chOff x="2160888" y="4789348"/>
            <a:chExt cx="1738770" cy="1075528"/>
          </a:xfrm>
        </p:grpSpPr>
        <p:sp>
          <p:nvSpPr>
            <p:cNvPr id="162" name="TextBox 161"/>
            <p:cNvSpPr txBox="1"/>
            <p:nvPr/>
          </p:nvSpPr>
          <p:spPr>
            <a:xfrm>
              <a:off x="2160888" y="4789348"/>
              <a:ext cx="1738770" cy="1075528"/>
            </a:xfrm>
            <a:prstGeom prst="rect">
              <a:avLst/>
            </a:prstGeom>
            <a:noFill/>
          </p:spPr>
          <p:txBody>
            <a:bodyPr wrap="none" lIns="33231" rIns="33231" rtlCol="0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pt-PT" sz="800" b="1" u="sng" dirty="0">
                  <a:solidFill>
                    <a:srgbClr val="202F61"/>
                  </a:solidFill>
                  <a:sym typeface="Wingdings" pitchFamily="2" charset="2"/>
                </a:rPr>
                <a:t>Legenda: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rgbClr val="202F61"/>
                  </a:solidFill>
                  <a:sym typeface="Wingdings" pitchFamily="2" charset="2"/>
                </a:rPr>
                <a:t>Sem Clientes Pré-Pago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rgbClr val="202F61"/>
                  </a:solidFill>
                  <a:sym typeface="Wingdings" pitchFamily="2" charset="2"/>
                </a:rPr>
                <a:t>Com Clientes Pré-Pago</a:t>
              </a:r>
            </a:p>
          </p:txBody>
        </p:sp>
        <p:sp>
          <p:nvSpPr>
            <p:cNvPr id="163" name="Rounded Rectangle 58"/>
            <p:cNvSpPr/>
            <p:nvPr/>
          </p:nvSpPr>
          <p:spPr>
            <a:xfrm>
              <a:off x="2213822" y="5201988"/>
              <a:ext cx="198965" cy="9001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615" tIns="33231" rIns="16615" bIns="33231" rtlCol="0" anchor="t" anchorCtr="0"/>
            <a:lstStyle/>
            <a:p>
              <a:pPr>
                <a:spcAft>
                  <a:spcPts val="277"/>
                </a:spcAft>
              </a:pPr>
              <a:endParaRPr lang="en-US" sz="646" b="1" dirty="0">
                <a:solidFill>
                  <a:prstClr val="white"/>
                </a:solidFill>
                <a:sym typeface="Wingdings" pitchFamily="2" charset="2"/>
              </a:endParaRPr>
            </a:p>
          </p:txBody>
        </p:sp>
        <p:sp>
          <p:nvSpPr>
            <p:cNvPr id="164" name="Rounded Rectangle 62"/>
            <p:cNvSpPr/>
            <p:nvPr/>
          </p:nvSpPr>
          <p:spPr>
            <a:xfrm>
              <a:off x="2213822" y="5032788"/>
              <a:ext cx="198965" cy="9001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3077" tIns="43200" rIns="83077" bIns="432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16531" indent="-240329" defTabSz="902699"/>
              <a:endParaRPr lang="en-US" kern="0" dirty="0">
                <a:solidFill>
                  <a:srgbClr val="00546D"/>
                </a:solidFill>
                <a:sym typeface="Wingdings" pitchFamily="2" charset="2"/>
              </a:endParaRPr>
            </a:p>
          </p:txBody>
        </p:sp>
      </p:grpSp>
      <p:sp>
        <p:nvSpPr>
          <p:cNvPr id="165" name="Oval 47"/>
          <p:cNvSpPr>
            <a:spLocks noChangeArrowheads="1"/>
          </p:cNvSpPr>
          <p:nvPr/>
        </p:nvSpPr>
        <p:spPr bwMode="blackWhite">
          <a:xfrm>
            <a:off x="760231" y="2854523"/>
            <a:ext cx="146706" cy="142429"/>
          </a:xfrm>
          <a:prstGeom prst="ellipse">
            <a:avLst/>
          </a:prstGeom>
          <a:solidFill>
            <a:srgbClr val="00546D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14</a:t>
            </a:r>
          </a:p>
        </p:txBody>
      </p:sp>
      <p:sp>
        <p:nvSpPr>
          <p:cNvPr id="166" name="Oval 47"/>
          <p:cNvSpPr>
            <a:spLocks noChangeArrowheads="1"/>
          </p:cNvSpPr>
          <p:nvPr/>
        </p:nvSpPr>
        <p:spPr bwMode="blackWhite">
          <a:xfrm>
            <a:off x="4053665" y="5380016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14</a:t>
            </a:r>
          </a:p>
        </p:txBody>
      </p:sp>
      <p:sp>
        <p:nvSpPr>
          <p:cNvPr id="171" name="Oval 47">
            <a:extLst>
              <a:ext uri="{FF2B5EF4-FFF2-40B4-BE49-F238E27FC236}">
                <a16:creationId xmlns="" xmlns:a16="http://schemas.microsoft.com/office/drawing/2014/main" id="{DC5CC00D-6DA7-481C-9623-8E5FB39BF10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53665" y="5596040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15</a:t>
            </a:r>
          </a:p>
        </p:txBody>
      </p:sp>
      <p:sp>
        <p:nvSpPr>
          <p:cNvPr id="173" name="Oval 47">
            <a:extLst>
              <a:ext uri="{FF2B5EF4-FFF2-40B4-BE49-F238E27FC236}">
                <a16:creationId xmlns="" xmlns:a16="http://schemas.microsoft.com/office/drawing/2014/main" id="{5B38416C-6DAE-420B-AC68-88BE9D9C409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044105" y="2350467"/>
            <a:ext cx="146706" cy="142429"/>
          </a:xfrm>
          <a:prstGeom prst="ellipse">
            <a:avLst/>
          </a:prstGeom>
          <a:solidFill>
            <a:srgbClr val="00546D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15</a:t>
            </a:r>
          </a:p>
        </p:txBody>
      </p:sp>
      <p:sp>
        <p:nvSpPr>
          <p:cNvPr id="174" name="Oval 47">
            <a:extLst>
              <a:ext uri="{FF2B5EF4-FFF2-40B4-BE49-F238E27FC236}">
                <a16:creationId xmlns="" xmlns:a16="http://schemas.microsoft.com/office/drawing/2014/main" id="{BE9BF86A-93DF-4950-83D9-51C4D4FEE0C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31640" y="2854523"/>
            <a:ext cx="146706" cy="142429"/>
          </a:xfrm>
          <a:prstGeom prst="ellipse">
            <a:avLst/>
          </a:prstGeom>
          <a:solidFill>
            <a:srgbClr val="00546D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16</a:t>
            </a:r>
          </a:p>
        </p:txBody>
      </p:sp>
      <p:sp>
        <p:nvSpPr>
          <p:cNvPr id="175" name="Oval 47">
            <a:extLst>
              <a:ext uri="{FF2B5EF4-FFF2-40B4-BE49-F238E27FC236}">
                <a16:creationId xmlns="" xmlns:a16="http://schemas.microsoft.com/office/drawing/2014/main" id="{BBD9D536-A57E-4B02-99C2-0261063B524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53665" y="5740056"/>
            <a:ext cx="142292" cy="137216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eaLnBrk="1" fontAlgn="auto" hangingPunct="1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16</a:t>
            </a:r>
          </a:p>
        </p:txBody>
      </p:sp>
      <p:sp>
        <p:nvSpPr>
          <p:cNvPr id="172" name="CaixaDeTexto 171"/>
          <p:cNvSpPr txBox="1"/>
          <p:nvPr/>
        </p:nvSpPr>
        <p:spPr>
          <a:xfrm>
            <a:off x="1047284" y="116632"/>
            <a:ext cx="162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Meta 5 e 6:</a:t>
            </a:r>
            <a:endParaRPr lang="pt-PT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83671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Malange é a Província com </a:t>
            </a:r>
            <a:r>
              <a:rPr lang="pt-PT" sz="2400" dirty="0">
                <a:solidFill>
                  <a:srgbClr val="0070C0"/>
                </a:solidFill>
                <a:latin typeface="Calibri" panose="020F0502020204030204" pitchFamily="34" charset="0"/>
              </a:rPr>
              <a:t>maior taxa de cobertura, </a:t>
            </a:r>
            <a:r>
              <a:rPr lang="pt-PT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80% dos clientes da ENDE têm sistema pré-pago </a:t>
            </a:r>
            <a:endParaRPr lang="pt-PT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1681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207964" y="793159"/>
            <a:ext cx="8772525" cy="187569"/>
          </a:xfrm>
        </p:spPr>
        <p:txBody>
          <a:bodyPr/>
          <a:lstStyle/>
          <a:p>
            <a:pPr>
              <a:defRPr/>
            </a:pPr>
            <a: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Universalização</a:t>
            </a:r>
            <a: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Sistema Pré-Pago e </a:t>
            </a: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</a:t>
            </a:r>
            <a: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Perdas</a:t>
            </a:r>
            <a:r>
              <a:rPr lang="pt-PT" altLang="pt-P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altLang="pt-P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altLang="pt-PT" sz="2400" dirty="0">
              <a:solidFill>
                <a:srgbClr val="0000FF"/>
              </a:solidFill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1241973"/>
              </p:ext>
            </p:extLst>
          </p:nvPr>
        </p:nvGraphicFramePr>
        <p:xfrm>
          <a:off x="3893833" y="1700808"/>
          <a:ext cx="4848235" cy="35093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6875"/>
                <a:gridCol w="147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2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5619">
                <a:tc>
                  <a:txBody>
                    <a:bodyPr/>
                    <a:lstStyle/>
                    <a:p>
                      <a:pPr 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MUNICÍPIO/ DISTRITO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1" kern="1200" baseline="300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PT" sz="2000" b="1" kern="1200" baseline="30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Nº de </a:t>
                      </a:r>
                    </a:p>
                    <a:p>
                      <a:pPr algn="ctr" fontAlgn="ctr"/>
                      <a:r>
                        <a:rPr lang="pt-PT" sz="2000" b="1" kern="1200" baseline="30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Clientes</a:t>
                      </a:r>
                      <a:endParaRPr lang="pt-PT" sz="20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Nº DE</a:t>
                      </a:r>
                      <a:r>
                        <a:rPr lang="pt-PT" sz="12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CONTADORES ACTIVOS</a:t>
                      </a:r>
                      <a:endParaRPr lang="pt-PT" sz="12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Nº DE</a:t>
                      </a:r>
                      <a:r>
                        <a:rPr lang="pt-PT" sz="12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CONTADORES INSTALADOS</a:t>
                      </a:r>
                      <a:endParaRPr lang="pt-PT" sz="12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SAMBA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31.175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pt-PT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kern="1200" baseline="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  <a:endParaRPr lang="en-GB" sz="1400" b="0" i="0" u="none" strike="noStrike" baseline="30000" dirty="0">
                        <a:solidFill>
                          <a:srgbClr val="18214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VIANA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2000" kern="1200" baseline="30000" dirty="0" smtClean="0">
                          <a:solidFill>
                            <a:srgbClr val="18214E"/>
                          </a:solidFill>
                          <a:latin typeface="+mn-lt"/>
                          <a:ea typeface="+mn-ea"/>
                          <a:cs typeface="+mn-cs"/>
                        </a:rPr>
                        <a:t>169.280</a:t>
                      </a:r>
                      <a:endParaRPr lang="en-GB" sz="2000" kern="1200" baseline="30000" dirty="0">
                        <a:solidFill>
                          <a:srgbClr val="1821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50.532</a:t>
                      </a:r>
                      <a:endParaRPr lang="en-GB" sz="1400" kern="1200" baseline="30000" dirty="0">
                        <a:solidFill>
                          <a:srgbClr val="1821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59.628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KILAMBA KIAXI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116.790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50.148</a:t>
                      </a:r>
                      <a:endParaRPr lang="en-GB" sz="1400" b="0" i="0" u="none" strike="noStrike" dirty="0">
                        <a:solidFill>
                          <a:srgbClr val="18214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254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MAIANGA</a:t>
                      </a:r>
                      <a:endParaRPr lang="pt-PT" sz="1200" b="0" i="0" u="none" strike="noStrike" baseline="300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79.494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18.176</a:t>
                      </a:r>
                      <a:endParaRPr lang="en-GB" sz="1400" b="0" i="0" u="none" strike="noStrike" dirty="0">
                        <a:solidFill>
                          <a:srgbClr val="18214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CAZENGA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108.268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11.933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RANGEL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27.930</a:t>
                      </a:r>
                      <a:endParaRPr lang="en-GB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20.371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INGOMBOTA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23.882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10.168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SAMBIZANGA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46.622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4.329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CACUACO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51.748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16.142</a:t>
                      </a:r>
                      <a:endParaRPr lang="en-GB" sz="1400" b="0" i="0" u="none" strike="noStrike" dirty="0">
                        <a:solidFill>
                          <a:srgbClr val="18214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pt-PT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BENGO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 smtClean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20.802</a:t>
                      </a:r>
                      <a:endParaRPr lang="en-GB" sz="1400" b="0" i="0" u="none" strike="noStrike" kern="1200" dirty="0">
                        <a:solidFill>
                          <a:srgbClr val="1821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1821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18214E"/>
                          </a:solidFill>
                          <a:effectLst/>
                          <a:latin typeface="+mn-lt"/>
                        </a:rPr>
                        <a:t>2.321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45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792" marR="8792" marT="8792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400" b="1" i="0" u="none" strike="noStrike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180.251</a:t>
                      </a:r>
                      <a:endParaRPr lang="pt-PT" sz="1400" b="1" i="0" u="none" strike="noStrike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5285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193.575</a:t>
                      </a:r>
                      <a:endParaRPr lang="pt-P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2" name="Rectangle 71"/>
          <p:cNvSpPr/>
          <p:nvPr/>
        </p:nvSpPr>
        <p:spPr bwMode="auto">
          <a:xfrm>
            <a:off x="323936" y="1818539"/>
            <a:ext cx="3359937" cy="41307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>
              <a:defRPr/>
            </a:pPr>
            <a:endParaRPr lang="pt-PT" sz="3200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74" name="Freeform 37"/>
          <p:cNvSpPr/>
          <p:nvPr/>
        </p:nvSpPr>
        <p:spPr bwMode="auto">
          <a:xfrm>
            <a:off x="1505387" y="3137494"/>
            <a:ext cx="151918" cy="147490"/>
          </a:xfrm>
          <a:custGeom>
            <a:avLst/>
            <a:gdLst>
              <a:gd name="connsiteX0" fmla="*/ 231775 w 231775"/>
              <a:gd name="connsiteY0" fmla="*/ 231775 h 231775"/>
              <a:gd name="connsiteX1" fmla="*/ 0 w 231775"/>
              <a:gd name="connsiteY1" fmla="*/ 114300 h 231775"/>
              <a:gd name="connsiteX2" fmla="*/ 22225 w 231775"/>
              <a:gd name="connsiteY2" fmla="*/ 9525 h 231775"/>
              <a:gd name="connsiteX3" fmla="*/ 47625 w 231775"/>
              <a:gd name="connsiteY3" fmla="*/ 15875 h 231775"/>
              <a:gd name="connsiteX4" fmla="*/ 127000 w 231775"/>
              <a:gd name="connsiteY4" fmla="*/ 0 h 231775"/>
              <a:gd name="connsiteX5" fmla="*/ 209550 w 231775"/>
              <a:gd name="connsiteY5" fmla="*/ 41275 h 231775"/>
              <a:gd name="connsiteX6" fmla="*/ 231775 w 231775"/>
              <a:gd name="connsiteY6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75" h="231775">
                <a:moveTo>
                  <a:pt x="231775" y="231775"/>
                </a:moveTo>
                <a:lnTo>
                  <a:pt x="0" y="114300"/>
                </a:lnTo>
                <a:lnTo>
                  <a:pt x="22225" y="9525"/>
                </a:lnTo>
                <a:lnTo>
                  <a:pt x="47625" y="15875"/>
                </a:lnTo>
                <a:lnTo>
                  <a:pt x="127000" y="0"/>
                </a:lnTo>
                <a:lnTo>
                  <a:pt x="209550" y="41275"/>
                </a:lnTo>
                <a:lnTo>
                  <a:pt x="231775" y="231775"/>
                </a:lnTo>
                <a:close/>
              </a:path>
            </a:pathLst>
          </a:custGeom>
          <a:solidFill>
            <a:srgbClr val="4C6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615" tIns="33231" rIns="16615" bIns="33231" rtlCol="0" anchor="t" anchorCtr="0"/>
          <a:lstStyle/>
          <a:p>
            <a:pPr>
              <a:spcAft>
                <a:spcPts val="277"/>
              </a:spcAft>
            </a:pPr>
            <a:endParaRPr lang="pt-PT" sz="646" b="1" dirty="0">
              <a:solidFill>
                <a:prstClr val="white"/>
              </a:solidFill>
            </a:endParaRPr>
          </a:p>
        </p:txBody>
      </p:sp>
      <p:sp>
        <p:nvSpPr>
          <p:cNvPr id="77" name="Freeform 39"/>
          <p:cNvSpPr/>
          <p:nvPr/>
        </p:nvSpPr>
        <p:spPr bwMode="auto">
          <a:xfrm rot="359457">
            <a:off x="279791" y="3308324"/>
            <a:ext cx="1059270" cy="1293064"/>
          </a:xfrm>
          <a:custGeom>
            <a:avLst/>
            <a:gdLst>
              <a:gd name="connsiteX0" fmla="*/ 1530350 w 1612900"/>
              <a:gd name="connsiteY0" fmla="*/ 1212850 h 2032000"/>
              <a:gd name="connsiteX1" fmla="*/ 1276350 w 1612900"/>
              <a:gd name="connsiteY1" fmla="*/ 1517650 h 2032000"/>
              <a:gd name="connsiteX2" fmla="*/ 1035050 w 1612900"/>
              <a:gd name="connsiteY2" fmla="*/ 1695450 h 2032000"/>
              <a:gd name="connsiteX3" fmla="*/ 1009650 w 1612900"/>
              <a:gd name="connsiteY3" fmla="*/ 1758950 h 2032000"/>
              <a:gd name="connsiteX4" fmla="*/ 901700 w 1612900"/>
              <a:gd name="connsiteY4" fmla="*/ 1809750 h 2032000"/>
              <a:gd name="connsiteX5" fmla="*/ 800100 w 1612900"/>
              <a:gd name="connsiteY5" fmla="*/ 1905000 h 2032000"/>
              <a:gd name="connsiteX6" fmla="*/ 139700 w 1612900"/>
              <a:gd name="connsiteY6" fmla="*/ 2032000 h 2032000"/>
              <a:gd name="connsiteX7" fmla="*/ 6350 w 1612900"/>
              <a:gd name="connsiteY7" fmla="*/ 1841500 h 2032000"/>
              <a:gd name="connsiteX8" fmla="*/ 0 w 1612900"/>
              <a:gd name="connsiteY8" fmla="*/ 1397000 h 2032000"/>
              <a:gd name="connsiteX9" fmla="*/ 133350 w 1612900"/>
              <a:gd name="connsiteY9" fmla="*/ 1365250 h 2032000"/>
              <a:gd name="connsiteX10" fmla="*/ 355600 w 1612900"/>
              <a:gd name="connsiteY10" fmla="*/ 927100 h 2032000"/>
              <a:gd name="connsiteX11" fmla="*/ 704850 w 1612900"/>
              <a:gd name="connsiteY11" fmla="*/ 635000 h 2032000"/>
              <a:gd name="connsiteX12" fmla="*/ 749300 w 1612900"/>
              <a:gd name="connsiteY12" fmla="*/ 539750 h 2032000"/>
              <a:gd name="connsiteX13" fmla="*/ 914400 w 1612900"/>
              <a:gd name="connsiteY13" fmla="*/ 374650 h 2032000"/>
              <a:gd name="connsiteX14" fmla="*/ 1066800 w 1612900"/>
              <a:gd name="connsiteY14" fmla="*/ 260350 h 2032000"/>
              <a:gd name="connsiteX15" fmla="*/ 1193800 w 1612900"/>
              <a:gd name="connsiteY15" fmla="*/ 298450 h 2032000"/>
              <a:gd name="connsiteX16" fmla="*/ 1079500 w 1612900"/>
              <a:gd name="connsiteY16" fmla="*/ 323850 h 2032000"/>
              <a:gd name="connsiteX17" fmla="*/ 1060450 w 1612900"/>
              <a:gd name="connsiteY17" fmla="*/ 387350 h 2032000"/>
              <a:gd name="connsiteX18" fmla="*/ 1009650 w 1612900"/>
              <a:gd name="connsiteY18" fmla="*/ 368300 h 2032000"/>
              <a:gd name="connsiteX19" fmla="*/ 1022350 w 1612900"/>
              <a:gd name="connsiteY19" fmla="*/ 457200 h 2032000"/>
              <a:gd name="connsiteX20" fmla="*/ 863600 w 1612900"/>
              <a:gd name="connsiteY20" fmla="*/ 527050 h 2032000"/>
              <a:gd name="connsiteX21" fmla="*/ 812800 w 1612900"/>
              <a:gd name="connsiteY21" fmla="*/ 609600 h 2032000"/>
              <a:gd name="connsiteX22" fmla="*/ 768350 w 1612900"/>
              <a:gd name="connsiteY22" fmla="*/ 641350 h 2032000"/>
              <a:gd name="connsiteX23" fmla="*/ 768350 w 1612900"/>
              <a:gd name="connsiteY23" fmla="*/ 698500 h 2032000"/>
              <a:gd name="connsiteX24" fmla="*/ 768350 w 1612900"/>
              <a:gd name="connsiteY24" fmla="*/ 698500 h 2032000"/>
              <a:gd name="connsiteX25" fmla="*/ 647700 w 1612900"/>
              <a:gd name="connsiteY25" fmla="*/ 812800 h 2032000"/>
              <a:gd name="connsiteX26" fmla="*/ 457200 w 1612900"/>
              <a:gd name="connsiteY26" fmla="*/ 933450 h 2032000"/>
              <a:gd name="connsiteX27" fmla="*/ 406400 w 1612900"/>
              <a:gd name="connsiteY27" fmla="*/ 1060450 h 2032000"/>
              <a:gd name="connsiteX28" fmla="*/ 400050 w 1612900"/>
              <a:gd name="connsiteY28" fmla="*/ 1104900 h 2032000"/>
              <a:gd name="connsiteX29" fmla="*/ 317500 w 1612900"/>
              <a:gd name="connsiteY29" fmla="*/ 1104900 h 2032000"/>
              <a:gd name="connsiteX30" fmla="*/ 234950 w 1612900"/>
              <a:gd name="connsiteY30" fmla="*/ 1282700 h 2032000"/>
              <a:gd name="connsiteX31" fmla="*/ 234950 w 1612900"/>
              <a:gd name="connsiteY31" fmla="*/ 1371600 h 2032000"/>
              <a:gd name="connsiteX32" fmla="*/ 88900 w 1612900"/>
              <a:gd name="connsiteY32" fmla="*/ 1466850 h 2032000"/>
              <a:gd name="connsiteX33" fmla="*/ 127000 w 1612900"/>
              <a:gd name="connsiteY33" fmla="*/ 1543050 h 2032000"/>
              <a:gd name="connsiteX34" fmla="*/ 127000 w 1612900"/>
              <a:gd name="connsiteY34" fmla="*/ 1600200 h 2032000"/>
              <a:gd name="connsiteX35" fmla="*/ 82550 w 1612900"/>
              <a:gd name="connsiteY35" fmla="*/ 1663700 h 2032000"/>
              <a:gd name="connsiteX36" fmla="*/ 139700 w 1612900"/>
              <a:gd name="connsiteY36" fmla="*/ 1720850 h 2032000"/>
              <a:gd name="connsiteX37" fmla="*/ 139700 w 1612900"/>
              <a:gd name="connsiteY37" fmla="*/ 1720850 h 2032000"/>
              <a:gd name="connsiteX38" fmla="*/ 152400 w 1612900"/>
              <a:gd name="connsiteY38" fmla="*/ 1822450 h 2032000"/>
              <a:gd name="connsiteX39" fmla="*/ 101600 w 1612900"/>
              <a:gd name="connsiteY39" fmla="*/ 1873250 h 2032000"/>
              <a:gd name="connsiteX40" fmla="*/ 152400 w 1612900"/>
              <a:gd name="connsiteY40" fmla="*/ 1930400 h 2032000"/>
              <a:gd name="connsiteX41" fmla="*/ 203200 w 1612900"/>
              <a:gd name="connsiteY41" fmla="*/ 1879600 h 2032000"/>
              <a:gd name="connsiteX42" fmla="*/ 203200 w 1612900"/>
              <a:gd name="connsiteY42" fmla="*/ 1879600 h 2032000"/>
              <a:gd name="connsiteX43" fmla="*/ 222250 w 1612900"/>
              <a:gd name="connsiteY43" fmla="*/ 1657350 h 2032000"/>
              <a:gd name="connsiteX44" fmla="*/ 412750 w 1612900"/>
              <a:gd name="connsiteY44" fmla="*/ 1517650 h 2032000"/>
              <a:gd name="connsiteX45" fmla="*/ 552450 w 1612900"/>
              <a:gd name="connsiteY45" fmla="*/ 1200150 h 2032000"/>
              <a:gd name="connsiteX46" fmla="*/ 654050 w 1612900"/>
              <a:gd name="connsiteY46" fmla="*/ 1143000 h 2032000"/>
              <a:gd name="connsiteX47" fmla="*/ 679450 w 1612900"/>
              <a:gd name="connsiteY47" fmla="*/ 1035050 h 2032000"/>
              <a:gd name="connsiteX48" fmla="*/ 717550 w 1612900"/>
              <a:gd name="connsiteY48" fmla="*/ 977900 h 2032000"/>
              <a:gd name="connsiteX49" fmla="*/ 730250 w 1612900"/>
              <a:gd name="connsiteY49" fmla="*/ 908050 h 2032000"/>
              <a:gd name="connsiteX50" fmla="*/ 844550 w 1612900"/>
              <a:gd name="connsiteY50" fmla="*/ 876300 h 2032000"/>
              <a:gd name="connsiteX51" fmla="*/ 1035050 w 1612900"/>
              <a:gd name="connsiteY51" fmla="*/ 927100 h 2032000"/>
              <a:gd name="connsiteX52" fmla="*/ 1117600 w 1612900"/>
              <a:gd name="connsiteY52" fmla="*/ 692150 h 2032000"/>
              <a:gd name="connsiteX53" fmla="*/ 1104900 w 1612900"/>
              <a:gd name="connsiteY53" fmla="*/ 565150 h 2032000"/>
              <a:gd name="connsiteX54" fmla="*/ 1219200 w 1612900"/>
              <a:gd name="connsiteY54" fmla="*/ 501650 h 2032000"/>
              <a:gd name="connsiteX55" fmla="*/ 1257300 w 1612900"/>
              <a:gd name="connsiteY55" fmla="*/ 374650 h 2032000"/>
              <a:gd name="connsiteX56" fmla="*/ 1358900 w 1612900"/>
              <a:gd name="connsiteY56" fmla="*/ 330200 h 2032000"/>
              <a:gd name="connsiteX57" fmla="*/ 1422400 w 1612900"/>
              <a:gd name="connsiteY57" fmla="*/ 190500 h 2032000"/>
              <a:gd name="connsiteX58" fmla="*/ 1397000 w 1612900"/>
              <a:gd name="connsiteY58" fmla="*/ 57150 h 2032000"/>
              <a:gd name="connsiteX59" fmla="*/ 1466850 w 1612900"/>
              <a:gd name="connsiteY59" fmla="*/ 0 h 2032000"/>
              <a:gd name="connsiteX60" fmla="*/ 1498600 w 1612900"/>
              <a:gd name="connsiteY60" fmla="*/ 38100 h 2032000"/>
              <a:gd name="connsiteX61" fmla="*/ 1530350 w 1612900"/>
              <a:gd name="connsiteY61" fmla="*/ 50800 h 2032000"/>
              <a:gd name="connsiteX62" fmla="*/ 1530350 w 1612900"/>
              <a:gd name="connsiteY62" fmla="*/ 50800 h 2032000"/>
              <a:gd name="connsiteX63" fmla="*/ 1346200 w 1612900"/>
              <a:gd name="connsiteY63" fmla="*/ 374650 h 2032000"/>
              <a:gd name="connsiteX64" fmla="*/ 1492250 w 1612900"/>
              <a:gd name="connsiteY64" fmla="*/ 482600 h 2032000"/>
              <a:gd name="connsiteX65" fmla="*/ 1530350 w 1612900"/>
              <a:gd name="connsiteY65" fmla="*/ 514350 h 2032000"/>
              <a:gd name="connsiteX66" fmla="*/ 1549400 w 1612900"/>
              <a:gd name="connsiteY66" fmla="*/ 501650 h 2032000"/>
              <a:gd name="connsiteX67" fmla="*/ 1479550 w 1612900"/>
              <a:gd name="connsiteY67" fmla="*/ 673100 h 2032000"/>
              <a:gd name="connsiteX68" fmla="*/ 1549400 w 1612900"/>
              <a:gd name="connsiteY68" fmla="*/ 838200 h 2032000"/>
              <a:gd name="connsiteX69" fmla="*/ 1524000 w 1612900"/>
              <a:gd name="connsiteY69" fmla="*/ 927100 h 2032000"/>
              <a:gd name="connsiteX70" fmla="*/ 1612900 w 1612900"/>
              <a:gd name="connsiteY70" fmla="*/ 1060450 h 2032000"/>
              <a:gd name="connsiteX71" fmla="*/ 1600200 w 1612900"/>
              <a:gd name="connsiteY71" fmla="*/ 1168400 h 2032000"/>
              <a:gd name="connsiteX72" fmla="*/ 1530350 w 1612900"/>
              <a:gd name="connsiteY72" fmla="*/ 1212850 h 2032000"/>
              <a:gd name="connsiteX0" fmla="*/ 1530350 w 1612900"/>
              <a:gd name="connsiteY0" fmla="*/ 1212850 h 2032000"/>
              <a:gd name="connsiteX1" fmla="*/ 1276350 w 1612900"/>
              <a:gd name="connsiteY1" fmla="*/ 1517650 h 2032000"/>
              <a:gd name="connsiteX2" fmla="*/ 1035050 w 1612900"/>
              <a:gd name="connsiteY2" fmla="*/ 1695450 h 2032000"/>
              <a:gd name="connsiteX3" fmla="*/ 1009650 w 1612900"/>
              <a:gd name="connsiteY3" fmla="*/ 1758950 h 2032000"/>
              <a:gd name="connsiteX4" fmla="*/ 920750 w 1612900"/>
              <a:gd name="connsiteY4" fmla="*/ 1831975 h 2032000"/>
              <a:gd name="connsiteX5" fmla="*/ 800100 w 1612900"/>
              <a:gd name="connsiteY5" fmla="*/ 1905000 h 2032000"/>
              <a:gd name="connsiteX6" fmla="*/ 139700 w 1612900"/>
              <a:gd name="connsiteY6" fmla="*/ 2032000 h 2032000"/>
              <a:gd name="connsiteX7" fmla="*/ 6350 w 1612900"/>
              <a:gd name="connsiteY7" fmla="*/ 1841500 h 2032000"/>
              <a:gd name="connsiteX8" fmla="*/ 0 w 1612900"/>
              <a:gd name="connsiteY8" fmla="*/ 1397000 h 2032000"/>
              <a:gd name="connsiteX9" fmla="*/ 133350 w 1612900"/>
              <a:gd name="connsiteY9" fmla="*/ 1365250 h 2032000"/>
              <a:gd name="connsiteX10" fmla="*/ 355600 w 1612900"/>
              <a:gd name="connsiteY10" fmla="*/ 927100 h 2032000"/>
              <a:gd name="connsiteX11" fmla="*/ 704850 w 1612900"/>
              <a:gd name="connsiteY11" fmla="*/ 635000 h 2032000"/>
              <a:gd name="connsiteX12" fmla="*/ 749300 w 1612900"/>
              <a:gd name="connsiteY12" fmla="*/ 539750 h 2032000"/>
              <a:gd name="connsiteX13" fmla="*/ 914400 w 1612900"/>
              <a:gd name="connsiteY13" fmla="*/ 374650 h 2032000"/>
              <a:gd name="connsiteX14" fmla="*/ 1066800 w 1612900"/>
              <a:gd name="connsiteY14" fmla="*/ 260350 h 2032000"/>
              <a:gd name="connsiteX15" fmla="*/ 1193800 w 1612900"/>
              <a:gd name="connsiteY15" fmla="*/ 298450 h 2032000"/>
              <a:gd name="connsiteX16" fmla="*/ 1079500 w 1612900"/>
              <a:gd name="connsiteY16" fmla="*/ 323850 h 2032000"/>
              <a:gd name="connsiteX17" fmla="*/ 1060450 w 1612900"/>
              <a:gd name="connsiteY17" fmla="*/ 387350 h 2032000"/>
              <a:gd name="connsiteX18" fmla="*/ 1009650 w 1612900"/>
              <a:gd name="connsiteY18" fmla="*/ 368300 h 2032000"/>
              <a:gd name="connsiteX19" fmla="*/ 1022350 w 1612900"/>
              <a:gd name="connsiteY19" fmla="*/ 457200 h 2032000"/>
              <a:gd name="connsiteX20" fmla="*/ 863600 w 1612900"/>
              <a:gd name="connsiteY20" fmla="*/ 527050 h 2032000"/>
              <a:gd name="connsiteX21" fmla="*/ 812800 w 1612900"/>
              <a:gd name="connsiteY21" fmla="*/ 609600 h 2032000"/>
              <a:gd name="connsiteX22" fmla="*/ 768350 w 1612900"/>
              <a:gd name="connsiteY22" fmla="*/ 641350 h 2032000"/>
              <a:gd name="connsiteX23" fmla="*/ 768350 w 1612900"/>
              <a:gd name="connsiteY23" fmla="*/ 698500 h 2032000"/>
              <a:gd name="connsiteX24" fmla="*/ 768350 w 1612900"/>
              <a:gd name="connsiteY24" fmla="*/ 698500 h 2032000"/>
              <a:gd name="connsiteX25" fmla="*/ 647700 w 1612900"/>
              <a:gd name="connsiteY25" fmla="*/ 812800 h 2032000"/>
              <a:gd name="connsiteX26" fmla="*/ 457200 w 1612900"/>
              <a:gd name="connsiteY26" fmla="*/ 933450 h 2032000"/>
              <a:gd name="connsiteX27" fmla="*/ 406400 w 1612900"/>
              <a:gd name="connsiteY27" fmla="*/ 1060450 h 2032000"/>
              <a:gd name="connsiteX28" fmla="*/ 400050 w 1612900"/>
              <a:gd name="connsiteY28" fmla="*/ 1104900 h 2032000"/>
              <a:gd name="connsiteX29" fmla="*/ 317500 w 1612900"/>
              <a:gd name="connsiteY29" fmla="*/ 1104900 h 2032000"/>
              <a:gd name="connsiteX30" fmla="*/ 234950 w 1612900"/>
              <a:gd name="connsiteY30" fmla="*/ 1282700 h 2032000"/>
              <a:gd name="connsiteX31" fmla="*/ 234950 w 1612900"/>
              <a:gd name="connsiteY31" fmla="*/ 1371600 h 2032000"/>
              <a:gd name="connsiteX32" fmla="*/ 88900 w 1612900"/>
              <a:gd name="connsiteY32" fmla="*/ 1466850 h 2032000"/>
              <a:gd name="connsiteX33" fmla="*/ 127000 w 1612900"/>
              <a:gd name="connsiteY33" fmla="*/ 1543050 h 2032000"/>
              <a:gd name="connsiteX34" fmla="*/ 127000 w 1612900"/>
              <a:gd name="connsiteY34" fmla="*/ 1600200 h 2032000"/>
              <a:gd name="connsiteX35" fmla="*/ 82550 w 1612900"/>
              <a:gd name="connsiteY35" fmla="*/ 1663700 h 2032000"/>
              <a:gd name="connsiteX36" fmla="*/ 139700 w 1612900"/>
              <a:gd name="connsiteY36" fmla="*/ 1720850 h 2032000"/>
              <a:gd name="connsiteX37" fmla="*/ 139700 w 1612900"/>
              <a:gd name="connsiteY37" fmla="*/ 1720850 h 2032000"/>
              <a:gd name="connsiteX38" fmla="*/ 152400 w 1612900"/>
              <a:gd name="connsiteY38" fmla="*/ 1822450 h 2032000"/>
              <a:gd name="connsiteX39" fmla="*/ 101600 w 1612900"/>
              <a:gd name="connsiteY39" fmla="*/ 1873250 h 2032000"/>
              <a:gd name="connsiteX40" fmla="*/ 152400 w 1612900"/>
              <a:gd name="connsiteY40" fmla="*/ 1930400 h 2032000"/>
              <a:gd name="connsiteX41" fmla="*/ 203200 w 1612900"/>
              <a:gd name="connsiteY41" fmla="*/ 1879600 h 2032000"/>
              <a:gd name="connsiteX42" fmla="*/ 203200 w 1612900"/>
              <a:gd name="connsiteY42" fmla="*/ 1879600 h 2032000"/>
              <a:gd name="connsiteX43" fmla="*/ 222250 w 1612900"/>
              <a:gd name="connsiteY43" fmla="*/ 1657350 h 2032000"/>
              <a:gd name="connsiteX44" fmla="*/ 412750 w 1612900"/>
              <a:gd name="connsiteY44" fmla="*/ 1517650 h 2032000"/>
              <a:gd name="connsiteX45" fmla="*/ 552450 w 1612900"/>
              <a:gd name="connsiteY45" fmla="*/ 1200150 h 2032000"/>
              <a:gd name="connsiteX46" fmla="*/ 654050 w 1612900"/>
              <a:gd name="connsiteY46" fmla="*/ 1143000 h 2032000"/>
              <a:gd name="connsiteX47" fmla="*/ 679450 w 1612900"/>
              <a:gd name="connsiteY47" fmla="*/ 1035050 h 2032000"/>
              <a:gd name="connsiteX48" fmla="*/ 717550 w 1612900"/>
              <a:gd name="connsiteY48" fmla="*/ 977900 h 2032000"/>
              <a:gd name="connsiteX49" fmla="*/ 730250 w 1612900"/>
              <a:gd name="connsiteY49" fmla="*/ 908050 h 2032000"/>
              <a:gd name="connsiteX50" fmla="*/ 844550 w 1612900"/>
              <a:gd name="connsiteY50" fmla="*/ 876300 h 2032000"/>
              <a:gd name="connsiteX51" fmla="*/ 1035050 w 1612900"/>
              <a:gd name="connsiteY51" fmla="*/ 927100 h 2032000"/>
              <a:gd name="connsiteX52" fmla="*/ 1117600 w 1612900"/>
              <a:gd name="connsiteY52" fmla="*/ 692150 h 2032000"/>
              <a:gd name="connsiteX53" fmla="*/ 1104900 w 1612900"/>
              <a:gd name="connsiteY53" fmla="*/ 565150 h 2032000"/>
              <a:gd name="connsiteX54" fmla="*/ 1219200 w 1612900"/>
              <a:gd name="connsiteY54" fmla="*/ 501650 h 2032000"/>
              <a:gd name="connsiteX55" fmla="*/ 1257300 w 1612900"/>
              <a:gd name="connsiteY55" fmla="*/ 374650 h 2032000"/>
              <a:gd name="connsiteX56" fmla="*/ 1358900 w 1612900"/>
              <a:gd name="connsiteY56" fmla="*/ 330200 h 2032000"/>
              <a:gd name="connsiteX57" fmla="*/ 1422400 w 1612900"/>
              <a:gd name="connsiteY57" fmla="*/ 190500 h 2032000"/>
              <a:gd name="connsiteX58" fmla="*/ 1397000 w 1612900"/>
              <a:gd name="connsiteY58" fmla="*/ 57150 h 2032000"/>
              <a:gd name="connsiteX59" fmla="*/ 1466850 w 1612900"/>
              <a:gd name="connsiteY59" fmla="*/ 0 h 2032000"/>
              <a:gd name="connsiteX60" fmla="*/ 1498600 w 1612900"/>
              <a:gd name="connsiteY60" fmla="*/ 38100 h 2032000"/>
              <a:gd name="connsiteX61" fmla="*/ 1530350 w 1612900"/>
              <a:gd name="connsiteY61" fmla="*/ 50800 h 2032000"/>
              <a:gd name="connsiteX62" fmla="*/ 1530350 w 1612900"/>
              <a:gd name="connsiteY62" fmla="*/ 50800 h 2032000"/>
              <a:gd name="connsiteX63" fmla="*/ 1346200 w 1612900"/>
              <a:gd name="connsiteY63" fmla="*/ 374650 h 2032000"/>
              <a:gd name="connsiteX64" fmla="*/ 1492250 w 1612900"/>
              <a:gd name="connsiteY64" fmla="*/ 482600 h 2032000"/>
              <a:gd name="connsiteX65" fmla="*/ 1530350 w 1612900"/>
              <a:gd name="connsiteY65" fmla="*/ 514350 h 2032000"/>
              <a:gd name="connsiteX66" fmla="*/ 1549400 w 1612900"/>
              <a:gd name="connsiteY66" fmla="*/ 501650 h 2032000"/>
              <a:gd name="connsiteX67" fmla="*/ 1479550 w 1612900"/>
              <a:gd name="connsiteY67" fmla="*/ 673100 h 2032000"/>
              <a:gd name="connsiteX68" fmla="*/ 1549400 w 1612900"/>
              <a:gd name="connsiteY68" fmla="*/ 838200 h 2032000"/>
              <a:gd name="connsiteX69" fmla="*/ 1524000 w 1612900"/>
              <a:gd name="connsiteY69" fmla="*/ 927100 h 2032000"/>
              <a:gd name="connsiteX70" fmla="*/ 1612900 w 1612900"/>
              <a:gd name="connsiteY70" fmla="*/ 1060450 h 2032000"/>
              <a:gd name="connsiteX71" fmla="*/ 1600200 w 1612900"/>
              <a:gd name="connsiteY71" fmla="*/ 1168400 h 2032000"/>
              <a:gd name="connsiteX72" fmla="*/ 1530350 w 1612900"/>
              <a:gd name="connsiteY72" fmla="*/ 1212850 h 2032000"/>
              <a:gd name="connsiteX0" fmla="*/ 1530350 w 1612900"/>
              <a:gd name="connsiteY0" fmla="*/ 1212850 h 2032000"/>
              <a:gd name="connsiteX1" fmla="*/ 1276350 w 1612900"/>
              <a:gd name="connsiteY1" fmla="*/ 1517650 h 2032000"/>
              <a:gd name="connsiteX2" fmla="*/ 1108075 w 1612900"/>
              <a:gd name="connsiteY2" fmla="*/ 1673225 h 2032000"/>
              <a:gd name="connsiteX3" fmla="*/ 1009650 w 1612900"/>
              <a:gd name="connsiteY3" fmla="*/ 1758950 h 2032000"/>
              <a:gd name="connsiteX4" fmla="*/ 920750 w 1612900"/>
              <a:gd name="connsiteY4" fmla="*/ 1831975 h 2032000"/>
              <a:gd name="connsiteX5" fmla="*/ 800100 w 1612900"/>
              <a:gd name="connsiteY5" fmla="*/ 1905000 h 2032000"/>
              <a:gd name="connsiteX6" fmla="*/ 139700 w 1612900"/>
              <a:gd name="connsiteY6" fmla="*/ 2032000 h 2032000"/>
              <a:gd name="connsiteX7" fmla="*/ 6350 w 1612900"/>
              <a:gd name="connsiteY7" fmla="*/ 1841500 h 2032000"/>
              <a:gd name="connsiteX8" fmla="*/ 0 w 1612900"/>
              <a:gd name="connsiteY8" fmla="*/ 1397000 h 2032000"/>
              <a:gd name="connsiteX9" fmla="*/ 133350 w 1612900"/>
              <a:gd name="connsiteY9" fmla="*/ 1365250 h 2032000"/>
              <a:gd name="connsiteX10" fmla="*/ 355600 w 1612900"/>
              <a:gd name="connsiteY10" fmla="*/ 927100 h 2032000"/>
              <a:gd name="connsiteX11" fmla="*/ 704850 w 1612900"/>
              <a:gd name="connsiteY11" fmla="*/ 635000 h 2032000"/>
              <a:gd name="connsiteX12" fmla="*/ 749300 w 1612900"/>
              <a:gd name="connsiteY12" fmla="*/ 539750 h 2032000"/>
              <a:gd name="connsiteX13" fmla="*/ 914400 w 1612900"/>
              <a:gd name="connsiteY13" fmla="*/ 374650 h 2032000"/>
              <a:gd name="connsiteX14" fmla="*/ 1066800 w 1612900"/>
              <a:gd name="connsiteY14" fmla="*/ 260350 h 2032000"/>
              <a:gd name="connsiteX15" fmla="*/ 1193800 w 1612900"/>
              <a:gd name="connsiteY15" fmla="*/ 298450 h 2032000"/>
              <a:gd name="connsiteX16" fmla="*/ 1079500 w 1612900"/>
              <a:gd name="connsiteY16" fmla="*/ 323850 h 2032000"/>
              <a:gd name="connsiteX17" fmla="*/ 1060450 w 1612900"/>
              <a:gd name="connsiteY17" fmla="*/ 387350 h 2032000"/>
              <a:gd name="connsiteX18" fmla="*/ 1009650 w 1612900"/>
              <a:gd name="connsiteY18" fmla="*/ 368300 h 2032000"/>
              <a:gd name="connsiteX19" fmla="*/ 1022350 w 1612900"/>
              <a:gd name="connsiteY19" fmla="*/ 457200 h 2032000"/>
              <a:gd name="connsiteX20" fmla="*/ 863600 w 1612900"/>
              <a:gd name="connsiteY20" fmla="*/ 527050 h 2032000"/>
              <a:gd name="connsiteX21" fmla="*/ 812800 w 1612900"/>
              <a:gd name="connsiteY21" fmla="*/ 609600 h 2032000"/>
              <a:gd name="connsiteX22" fmla="*/ 768350 w 1612900"/>
              <a:gd name="connsiteY22" fmla="*/ 641350 h 2032000"/>
              <a:gd name="connsiteX23" fmla="*/ 768350 w 1612900"/>
              <a:gd name="connsiteY23" fmla="*/ 698500 h 2032000"/>
              <a:gd name="connsiteX24" fmla="*/ 768350 w 1612900"/>
              <a:gd name="connsiteY24" fmla="*/ 698500 h 2032000"/>
              <a:gd name="connsiteX25" fmla="*/ 647700 w 1612900"/>
              <a:gd name="connsiteY25" fmla="*/ 812800 h 2032000"/>
              <a:gd name="connsiteX26" fmla="*/ 457200 w 1612900"/>
              <a:gd name="connsiteY26" fmla="*/ 933450 h 2032000"/>
              <a:gd name="connsiteX27" fmla="*/ 406400 w 1612900"/>
              <a:gd name="connsiteY27" fmla="*/ 1060450 h 2032000"/>
              <a:gd name="connsiteX28" fmla="*/ 400050 w 1612900"/>
              <a:gd name="connsiteY28" fmla="*/ 1104900 h 2032000"/>
              <a:gd name="connsiteX29" fmla="*/ 317500 w 1612900"/>
              <a:gd name="connsiteY29" fmla="*/ 1104900 h 2032000"/>
              <a:gd name="connsiteX30" fmla="*/ 234950 w 1612900"/>
              <a:gd name="connsiteY30" fmla="*/ 1282700 h 2032000"/>
              <a:gd name="connsiteX31" fmla="*/ 234950 w 1612900"/>
              <a:gd name="connsiteY31" fmla="*/ 1371600 h 2032000"/>
              <a:gd name="connsiteX32" fmla="*/ 88900 w 1612900"/>
              <a:gd name="connsiteY32" fmla="*/ 1466850 h 2032000"/>
              <a:gd name="connsiteX33" fmla="*/ 127000 w 1612900"/>
              <a:gd name="connsiteY33" fmla="*/ 1543050 h 2032000"/>
              <a:gd name="connsiteX34" fmla="*/ 127000 w 1612900"/>
              <a:gd name="connsiteY34" fmla="*/ 1600200 h 2032000"/>
              <a:gd name="connsiteX35" fmla="*/ 82550 w 1612900"/>
              <a:gd name="connsiteY35" fmla="*/ 1663700 h 2032000"/>
              <a:gd name="connsiteX36" fmla="*/ 139700 w 1612900"/>
              <a:gd name="connsiteY36" fmla="*/ 1720850 h 2032000"/>
              <a:gd name="connsiteX37" fmla="*/ 139700 w 1612900"/>
              <a:gd name="connsiteY37" fmla="*/ 1720850 h 2032000"/>
              <a:gd name="connsiteX38" fmla="*/ 152400 w 1612900"/>
              <a:gd name="connsiteY38" fmla="*/ 1822450 h 2032000"/>
              <a:gd name="connsiteX39" fmla="*/ 101600 w 1612900"/>
              <a:gd name="connsiteY39" fmla="*/ 1873250 h 2032000"/>
              <a:gd name="connsiteX40" fmla="*/ 152400 w 1612900"/>
              <a:gd name="connsiteY40" fmla="*/ 1930400 h 2032000"/>
              <a:gd name="connsiteX41" fmla="*/ 203200 w 1612900"/>
              <a:gd name="connsiteY41" fmla="*/ 1879600 h 2032000"/>
              <a:gd name="connsiteX42" fmla="*/ 203200 w 1612900"/>
              <a:gd name="connsiteY42" fmla="*/ 1879600 h 2032000"/>
              <a:gd name="connsiteX43" fmla="*/ 222250 w 1612900"/>
              <a:gd name="connsiteY43" fmla="*/ 1657350 h 2032000"/>
              <a:gd name="connsiteX44" fmla="*/ 412750 w 1612900"/>
              <a:gd name="connsiteY44" fmla="*/ 1517650 h 2032000"/>
              <a:gd name="connsiteX45" fmla="*/ 552450 w 1612900"/>
              <a:gd name="connsiteY45" fmla="*/ 1200150 h 2032000"/>
              <a:gd name="connsiteX46" fmla="*/ 654050 w 1612900"/>
              <a:gd name="connsiteY46" fmla="*/ 1143000 h 2032000"/>
              <a:gd name="connsiteX47" fmla="*/ 679450 w 1612900"/>
              <a:gd name="connsiteY47" fmla="*/ 1035050 h 2032000"/>
              <a:gd name="connsiteX48" fmla="*/ 717550 w 1612900"/>
              <a:gd name="connsiteY48" fmla="*/ 977900 h 2032000"/>
              <a:gd name="connsiteX49" fmla="*/ 730250 w 1612900"/>
              <a:gd name="connsiteY49" fmla="*/ 908050 h 2032000"/>
              <a:gd name="connsiteX50" fmla="*/ 844550 w 1612900"/>
              <a:gd name="connsiteY50" fmla="*/ 876300 h 2032000"/>
              <a:gd name="connsiteX51" fmla="*/ 1035050 w 1612900"/>
              <a:gd name="connsiteY51" fmla="*/ 927100 h 2032000"/>
              <a:gd name="connsiteX52" fmla="*/ 1117600 w 1612900"/>
              <a:gd name="connsiteY52" fmla="*/ 692150 h 2032000"/>
              <a:gd name="connsiteX53" fmla="*/ 1104900 w 1612900"/>
              <a:gd name="connsiteY53" fmla="*/ 565150 h 2032000"/>
              <a:gd name="connsiteX54" fmla="*/ 1219200 w 1612900"/>
              <a:gd name="connsiteY54" fmla="*/ 501650 h 2032000"/>
              <a:gd name="connsiteX55" fmla="*/ 1257300 w 1612900"/>
              <a:gd name="connsiteY55" fmla="*/ 374650 h 2032000"/>
              <a:gd name="connsiteX56" fmla="*/ 1358900 w 1612900"/>
              <a:gd name="connsiteY56" fmla="*/ 330200 h 2032000"/>
              <a:gd name="connsiteX57" fmla="*/ 1422400 w 1612900"/>
              <a:gd name="connsiteY57" fmla="*/ 190500 h 2032000"/>
              <a:gd name="connsiteX58" fmla="*/ 1397000 w 1612900"/>
              <a:gd name="connsiteY58" fmla="*/ 57150 h 2032000"/>
              <a:gd name="connsiteX59" fmla="*/ 1466850 w 1612900"/>
              <a:gd name="connsiteY59" fmla="*/ 0 h 2032000"/>
              <a:gd name="connsiteX60" fmla="*/ 1498600 w 1612900"/>
              <a:gd name="connsiteY60" fmla="*/ 38100 h 2032000"/>
              <a:gd name="connsiteX61" fmla="*/ 1530350 w 1612900"/>
              <a:gd name="connsiteY61" fmla="*/ 50800 h 2032000"/>
              <a:gd name="connsiteX62" fmla="*/ 1530350 w 1612900"/>
              <a:gd name="connsiteY62" fmla="*/ 50800 h 2032000"/>
              <a:gd name="connsiteX63" fmla="*/ 1346200 w 1612900"/>
              <a:gd name="connsiteY63" fmla="*/ 374650 h 2032000"/>
              <a:gd name="connsiteX64" fmla="*/ 1492250 w 1612900"/>
              <a:gd name="connsiteY64" fmla="*/ 482600 h 2032000"/>
              <a:gd name="connsiteX65" fmla="*/ 1530350 w 1612900"/>
              <a:gd name="connsiteY65" fmla="*/ 514350 h 2032000"/>
              <a:gd name="connsiteX66" fmla="*/ 1549400 w 1612900"/>
              <a:gd name="connsiteY66" fmla="*/ 501650 h 2032000"/>
              <a:gd name="connsiteX67" fmla="*/ 1479550 w 1612900"/>
              <a:gd name="connsiteY67" fmla="*/ 673100 h 2032000"/>
              <a:gd name="connsiteX68" fmla="*/ 1549400 w 1612900"/>
              <a:gd name="connsiteY68" fmla="*/ 838200 h 2032000"/>
              <a:gd name="connsiteX69" fmla="*/ 1524000 w 1612900"/>
              <a:gd name="connsiteY69" fmla="*/ 927100 h 2032000"/>
              <a:gd name="connsiteX70" fmla="*/ 1612900 w 1612900"/>
              <a:gd name="connsiteY70" fmla="*/ 1060450 h 2032000"/>
              <a:gd name="connsiteX71" fmla="*/ 1600200 w 1612900"/>
              <a:gd name="connsiteY71" fmla="*/ 1168400 h 2032000"/>
              <a:gd name="connsiteX72" fmla="*/ 1530350 w 1612900"/>
              <a:gd name="connsiteY72" fmla="*/ 1212850 h 2032000"/>
              <a:gd name="connsiteX0" fmla="*/ 1546225 w 1612900"/>
              <a:gd name="connsiteY0" fmla="*/ 1225550 h 2032000"/>
              <a:gd name="connsiteX1" fmla="*/ 1276350 w 1612900"/>
              <a:gd name="connsiteY1" fmla="*/ 1517650 h 2032000"/>
              <a:gd name="connsiteX2" fmla="*/ 1108075 w 1612900"/>
              <a:gd name="connsiteY2" fmla="*/ 1673225 h 2032000"/>
              <a:gd name="connsiteX3" fmla="*/ 1009650 w 1612900"/>
              <a:gd name="connsiteY3" fmla="*/ 1758950 h 2032000"/>
              <a:gd name="connsiteX4" fmla="*/ 920750 w 1612900"/>
              <a:gd name="connsiteY4" fmla="*/ 1831975 h 2032000"/>
              <a:gd name="connsiteX5" fmla="*/ 800100 w 1612900"/>
              <a:gd name="connsiteY5" fmla="*/ 1905000 h 2032000"/>
              <a:gd name="connsiteX6" fmla="*/ 139700 w 1612900"/>
              <a:gd name="connsiteY6" fmla="*/ 2032000 h 2032000"/>
              <a:gd name="connsiteX7" fmla="*/ 6350 w 1612900"/>
              <a:gd name="connsiteY7" fmla="*/ 1841500 h 2032000"/>
              <a:gd name="connsiteX8" fmla="*/ 0 w 1612900"/>
              <a:gd name="connsiteY8" fmla="*/ 1397000 h 2032000"/>
              <a:gd name="connsiteX9" fmla="*/ 133350 w 1612900"/>
              <a:gd name="connsiteY9" fmla="*/ 1365250 h 2032000"/>
              <a:gd name="connsiteX10" fmla="*/ 355600 w 1612900"/>
              <a:gd name="connsiteY10" fmla="*/ 927100 h 2032000"/>
              <a:gd name="connsiteX11" fmla="*/ 704850 w 1612900"/>
              <a:gd name="connsiteY11" fmla="*/ 635000 h 2032000"/>
              <a:gd name="connsiteX12" fmla="*/ 749300 w 1612900"/>
              <a:gd name="connsiteY12" fmla="*/ 539750 h 2032000"/>
              <a:gd name="connsiteX13" fmla="*/ 914400 w 1612900"/>
              <a:gd name="connsiteY13" fmla="*/ 374650 h 2032000"/>
              <a:gd name="connsiteX14" fmla="*/ 1066800 w 1612900"/>
              <a:gd name="connsiteY14" fmla="*/ 260350 h 2032000"/>
              <a:gd name="connsiteX15" fmla="*/ 1193800 w 1612900"/>
              <a:gd name="connsiteY15" fmla="*/ 298450 h 2032000"/>
              <a:gd name="connsiteX16" fmla="*/ 1079500 w 1612900"/>
              <a:gd name="connsiteY16" fmla="*/ 323850 h 2032000"/>
              <a:gd name="connsiteX17" fmla="*/ 1060450 w 1612900"/>
              <a:gd name="connsiteY17" fmla="*/ 387350 h 2032000"/>
              <a:gd name="connsiteX18" fmla="*/ 1009650 w 1612900"/>
              <a:gd name="connsiteY18" fmla="*/ 368300 h 2032000"/>
              <a:gd name="connsiteX19" fmla="*/ 1022350 w 1612900"/>
              <a:gd name="connsiteY19" fmla="*/ 457200 h 2032000"/>
              <a:gd name="connsiteX20" fmla="*/ 863600 w 1612900"/>
              <a:gd name="connsiteY20" fmla="*/ 527050 h 2032000"/>
              <a:gd name="connsiteX21" fmla="*/ 812800 w 1612900"/>
              <a:gd name="connsiteY21" fmla="*/ 609600 h 2032000"/>
              <a:gd name="connsiteX22" fmla="*/ 768350 w 1612900"/>
              <a:gd name="connsiteY22" fmla="*/ 641350 h 2032000"/>
              <a:gd name="connsiteX23" fmla="*/ 768350 w 1612900"/>
              <a:gd name="connsiteY23" fmla="*/ 698500 h 2032000"/>
              <a:gd name="connsiteX24" fmla="*/ 768350 w 1612900"/>
              <a:gd name="connsiteY24" fmla="*/ 698500 h 2032000"/>
              <a:gd name="connsiteX25" fmla="*/ 647700 w 1612900"/>
              <a:gd name="connsiteY25" fmla="*/ 812800 h 2032000"/>
              <a:gd name="connsiteX26" fmla="*/ 457200 w 1612900"/>
              <a:gd name="connsiteY26" fmla="*/ 933450 h 2032000"/>
              <a:gd name="connsiteX27" fmla="*/ 406400 w 1612900"/>
              <a:gd name="connsiteY27" fmla="*/ 1060450 h 2032000"/>
              <a:gd name="connsiteX28" fmla="*/ 400050 w 1612900"/>
              <a:gd name="connsiteY28" fmla="*/ 1104900 h 2032000"/>
              <a:gd name="connsiteX29" fmla="*/ 317500 w 1612900"/>
              <a:gd name="connsiteY29" fmla="*/ 1104900 h 2032000"/>
              <a:gd name="connsiteX30" fmla="*/ 234950 w 1612900"/>
              <a:gd name="connsiteY30" fmla="*/ 1282700 h 2032000"/>
              <a:gd name="connsiteX31" fmla="*/ 234950 w 1612900"/>
              <a:gd name="connsiteY31" fmla="*/ 1371600 h 2032000"/>
              <a:gd name="connsiteX32" fmla="*/ 88900 w 1612900"/>
              <a:gd name="connsiteY32" fmla="*/ 1466850 h 2032000"/>
              <a:gd name="connsiteX33" fmla="*/ 127000 w 1612900"/>
              <a:gd name="connsiteY33" fmla="*/ 1543050 h 2032000"/>
              <a:gd name="connsiteX34" fmla="*/ 127000 w 1612900"/>
              <a:gd name="connsiteY34" fmla="*/ 1600200 h 2032000"/>
              <a:gd name="connsiteX35" fmla="*/ 82550 w 1612900"/>
              <a:gd name="connsiteY35" fmla="*/ 1663700 h 2032000"/>
              <a:gd name="connsiteX36" fmla="*/ 139700 w 1612900"/>
              <a:gd name="connsiteY36" fmla="*/ 1720850 h 2032000"/>
              <a:gd name="connsiteX37" fmla="*/ 139700 w 1612900"/>
              <a:gd name="connsiteY37" fmla="*/ 1720850 h 2032000"/>
              <a:gd name="connsiteX38" fmla="*/ 152400 w 1612900"/>
              <a:gd name="connsiteY38" fmla="*/ 1822450 h 2032000"/>
              <a:gd name="connsiteX39" fmla="*/ 101600 w 1612900"/>
              <a:gd name="connsiteY39" fmla="*/ 1873250 h 2032000"/>
              <a:gd name="connsiteX40" fmla="*/ 152400 w 1612900"/>
              <a:gd name="connsiteY40" fmla="*/ 1930400 h 2032000"/>
              <a:gd name="connsiteX41" fmla="*/ 203200 w 1612900"/>
              <a:gd name="connsiteY41" fmla="*/ 1879600 h 2032000"/>
              <a:gd name="connsiteX42" fmla="*/ 203200 w 1612900"/>
              <a:gd name="connsiteY42" fmla="*/ 1879600 h 2032000"/>
              <a:gd name="connsiteX43" fmla="*/ 222250 w 1612900"/>
              <a:gd name="connsiteY43" fmla="*/ 1657350 h 2032000"/>
              <a:gd name="connsiteX44" fmla="*/ 412750 w 1612900"/>
              <a:gd name="connsiteY44" fmla="*/ 1517650 h 2032000"/>
              <a:gd name="connsiteX45" fmla="*/ 552450 w 1612900"/>
              <a:gd name="connsiteY45" fmla="*/ 1200150 h 2032000"/>
              <a:gd name="connsiteX46" fmla="*/ 654050 w 1612900"/>
              <a:gd name="connsiteY46" fmla="*/ 1143000 h 2032000"/>
              <a:gd name="connsiteX47" fmla="*/ 679450 w 1612900"/>
              <a:gd name="connsiteY47" fmla="*/ 1035050 h 2032000"/>
              <a:gd name="connsiteX48" fmla="*/ 717550 w 1612900"/>
              <a:gd name="connsiteY48" fmla="*/ 977900 h 2032000"/>
              <a:gd name="connsiteX49" fmla="*/ 730250 w 1612900"/>
              <a:gd name="connsiteY49" fmla="*/ 908050 h 2032000"/>
              <a:gd name="connsiteX50" fmla="*/ 844550 w 1612900"/>
              <a:gd name="connsiteY50" fmla="*/ 876300 h 2032000"/>
              <a:gd name="connsiteX51" fmla="*/ 1035050 w 1612900"/>
              <a:gd name="connsiteY51" fmla="*/ 927100 h 2032000"/>
              <a:gd name="connsiteX52" fmla="*/ 1117600 w 1612900"/>
              <a:gd name="connsiteY52" fmla="*/ 692150 h 2032000"/>
              <a:gd name="connsiteX53" fmla="*/ 1104900 w 1612900"/>
              <a:gd name="connsiteY53" fmla="*/ 565150 h 2032000"/>
              <a:gd name="connsiteX54" fmla="*/ 1219200 w 1612900"/>
              <a:gd name="connsiteY54" fmla="*/ 501650 h 2032000"/>
              <a:gd name="connsiteX55" fmla="*/ 1257300 w 1612900"/>
              <a:gd name="connsiteY55" fmla="*/ 374650 h 2032000"/>
              <a:gd name="connsiteX56" fmla="*/ 1358900 w 1612900"/>
              <a:gd name="connsiteY56" fmla="*/ 330200 h 2032000"/>
              <a:gd name="connsiteX57" fmla="*/ 1422400 w 1612900"/>
              <a:gd name="connsiteY57" fmla="*/ 190500 h 2032000"/>
              <a:gd name="connsiteX58" fmla="*/ 1397000 w 1612900"/>
              <a:gd name="connsiteY58" fmla="*/ 57150 h 2032000"/>
              <a:gd name="connsiteX59" fmla="*/ 1466850 w 1612900"/>
              <a:gd name="connsiteY59" fmla="*/ 0 h 2032000"/>
              <a:gd name="connsiteX60" fmla="*/ 1498600 w 1612900"/>
              <a:gd name="connsiteY60" fmla="*/ 38100 h 2032000"/>
              <a:gd name="connsiteX61" fmla="*/ 1530350 w 1612900"/>
              <a:gd name="connsiteY61" fmla="*/ 50800 h 2032000"/>
              <a:gd name="connsiteX62" fmla="*/ 1530350 w 1612900"/>
              <a:gd name="connsiteY62" fmla="*/ 50800 h 2032000"/>
              <a:gd name="connsiteX63" fmla="*/ 1346200 w 1612900"/>
              <a:gd name="connsiteY63" fmla="*/ 374650 h 2032000"/>
              <a:gd name="connsiteX64" fmla="*/ 1492250 w 1612900"/>
              <a:gd name="connsiteY64" fmla="*/ 482600 h 2032000"/>
              <a:gd name="connsiteX65" fmla="*/ 1530350 w 1612900"/>
              <a:gd name="connsiteY65" fmla="*/ 514350 h 2032000"/>
              <a:gd name="connsiteX66" fmla="*/ 1549400 w 1612900"/>
              <a:gd name="connsiteY66" fmla="*/ 501650 h 2032000"/>
              <a:gd name="connsiteX67" fmla="*/ 1479550 w 1612900"/>
              <a:gd name="connsiteY67" fmla="*/ 673100 h 2032000"/>
              <a:gd name="connsiteX68" fmla="*/ 1549400 w 1612900"/>
              <a:gd name="connsiteY68" fmla="*/ 838200 h 2032000"/>
              <a:gd name="connsiteX69" fmla="*/ 1524000 w 1612900"/>
              <a:gd name="connsiteY69" fmla="*/ 927100 h 2032000"/>
              <a:gd name="connsiteX70" fmla="*/ 1612900 w 1612900"/>
              <a:gd name="connsiteY70" fmla="*/ 1060450 h 2032000"/>
              <a:gd name="connsiteX71" fmla="*/ 1600200 w 1612900"/>
              <a:gd name="connsiteY71" fmla="*/ 1168400 h 2032000"/>
              <a:gd name="connsiteX72" fmla="*/ 1546225 w 1612900"/>
              <a:gd name="connsiteY72" fmla="*/ 1225550 h 2032000"/>
              <a:gd name="connsiteX0" fmla="*/ 1546225 w 1612900"/>
              <a:gd name="connsiteY0" fmla="*/ 1225550 h 2032000"/>
              <a:gd name="connsiteX1" fmla="*/ 1276350 w 1612900"/>
              <a:gd name="connsiteY1" fmla="*/ 1517650 h 2032000"/>
              <a:gd name="connsiteX2" fmla="*/ 1108075 w 1612900"/>
              <a:gd name="connsiteY2" fmla="*/ 1673225 h 2032000"/>
              <a:gd name="connsiteX3" fmla="*/ 1009650 w 1612900"/>
              <a:gd name="connsiteY3" fmla="*/ 1758950 h 2032000"/>
              <a:gd name="connsiteX4" fmla="*/ 920750 w 1612900"/>
              <a:gd name="connsiteY4" fmla="*/ 1831975 h 2032000"/>
              <a:gd name="connsiteX5" fmla="*/ 800100 w 1612900"/>
              <a:gd name="connsiteY5" fmla="*/ 1905000 h 2032000"/>
              <a:gd name="connsiteX6" fmla="*/ 139700 w 1612900"/>
              <a:gd name="connsiteY6" fmla="*/ 2032000 h 2032000"/>
              <a:gd name="connsiteX7" fmla="*/ 6350 w 1612900"/>
              <a:gd name="connsiteY7" fmla="*/ 1841500 h 2032000"/>
              <a:gd name="connsiteX8" fmla="*/ 0 w 1612900"/>
              <a:gd name="connsiteY8" fmla="*/ 1397000 h 2032000"/>
              <a:gd name="connsiteX9" fmla="*/ 133350 w 1612900"/>
              <a:gd name="connsiteY9" fmla="*/ 1365250 h 2032000"/>
              <a:gd name="connsiteX10" fmla="*/ 355600 w 1612900"/>
              <a:gd name="connsiteY10" fmla="*/ 927100 h 2032000"/>
              <a:gd name="connsiteX11" fmla="*/ 704850 w 1612900"/>
              <a:gd name="connsiteY11" fmla="*/ 635000 h 2032000"/>
              <a:gd name="connsiteX12" fmla="*/ 749300 w 1612900"/>
              <a:gd name="connsiteY12" fmla="*/ 539750 h 2032000"/>
              <a:gd name="connsiteX13" fmla="*/ 914400 w 1612900"/>
              <a:gd name="connsiteY13" fmla="*/ 374650 h 2032000"/>
              <a:gd name="connsiteX14" fmla="*/ 1066800 w 1612900"/>
              <a:gd name="connsiteY14" fmla="*/ 260350 h 2032000"/>
              <a:gd name="connsiteX15" fmla="*/ 1193800 w 1612900"/>
              <a:gd name="connsiteY15" fmla="*/ 298450 h 2032000"/>
              <a:gd name="connsiteX16" fmla="*/ 1079500 w 1612900"/>
              <a:gd name="connsiteY16" fmla="*/ 323850 h 2032000"/>
              <a:gd name="connsiteX17" fmla="*/ 1060450 w 1612900"/>
              <a:gd name="connsiteY17" fmla="*/ 387350 h 2032000"/>
              <a:gd name="connsiteX18" fmla="*/ 1009650 w 1612900"/>
              <a:gd name="connsiteY18" fmla="*/ 368300 h 2032000"/>
              <a:gd name="connsiteX19" fmla="*/ 1022350 w 1612900"/>
              <a:gd name="connsiteY19" fmla="*/ 457200 h 2032000"/>
              <a:gd name="connsiteX20" fmla="*/ 863600 w 1612900"/>
              <a:gd name="connsiteY20" fmla="*/ 527050 h 2032000"/>
              <a:gd name="connsiteX21" fmla="*/ 812800 w 1612900"/>
              <a:gd name="connsiteY21" fmla="*/ 609600 h 2032000"/>
              <a:gd name="connsiteX22" fmla="*/ 768350 w 1612900"/>
              <a:gd name="connsiteY22" fmla="*/ 641350 h 2032000"/>
              <a:gd name="connsiteX23" fmla="*/ 768350 w 1612900"/>
              <a:gd name="connsiteY23" fmla="*/ 698500 h 2032000"/>
              <a:gd name="connsiteX24" fmla="*/ 768350 w 1612900"/>
              <a:gd name="connsiteY24" fmla="*/ 698500 h 2032000"/>
              <a:gd name="connsiteX25" fmla="*/ 647700 w 1612900"/>
              <a:gd name="connsiteY25" fmla="*/ 812800 h 2032000"/>
              <a:gd name="connsiteX26" fmla="*/ 457200 w 1612900"/>
              <a:gd name="connsiteY26" fmla="*/ 933450 h 2032000"/>
              <a:gd name="connsiteX27" fmla="*/ 406400 w 1612900"/>
              <a:gd name="connsiteY27" fmla="*/ 1060450 h 2032000"/>
              <a:gd name="connsiteX28" fmla="*/ 400050 w 1612900"/>
              <a:gd name="connsiteY28" fmla="*/ 1104900 h 2032000"/>
              <a:gd name="connsiteX29" fmla="*/ 317500 w 1612900"/>
              <a:gd name="connsiteY29" fmla="*/ 1104900 h 2032000"/>
              <a:gd name="connsiteX30" fmla="*/ 234950 w 1612900"/>
              <a:gd name="connsiteY30" fmla="*/ 1282700 h 2032000"/>
              <a:gd name="connsiteX31" fmla="*/ 234950 w 1612900"/>
              <a:gd name="connsiteY31" fmla="*/ 1371600 h 2032000"/>
              <a:gd name="connsiteX32" fmla="*/ 88900 w 1612900"/>
              <a:gd name="connsiteY32" fmla="*/ 1466850 h 2032000"/>
              <a:gd name="connsiteX33" fmla="*/ 127000 w 1612900"/>
              <a:gd name="connsiteY33" fmla="*/ 1543050 h 2032000"/>
              <a:gd name="connsiteX34" fmla="*/ 127000 w 1612900"/>
              <a:gd name="connsiteY34" fmla="*/ 1600200 h 2032000"/>
              <a:gd name="connsiteX35" fmla="*/ 82550 w 1612900"/>
              <a:gd name="connsiteY35" fmla="*/ 1663700 h 2032000"/>
              <a:gd name="connsiteX36" fmla="*/ 139700 w 1612900"/>
              <a:gd name="connsiteY36" fmla="*/ 1720850 h 2032000"/>
              <a:gd name="connsiteX37" fmla="*/ 139700 w 1612900"/>
              <a:gd name="connsiteY37" fmla="*/ 1720850 h 2032000"/>
              <a:gd name="connsiteX38" fmla="*/ 152400 w 1612900"/>
              <a:gd name="connsiteY38" fmla="*/ 1822450 h 2032000"/>
              <a:gd name="connsiteX39" fmla="*/ 101600 w 1612900"/>
              <a:gd name="connsiteY39" fmla="*/ 1873250 h 2032000"/>
              <a:gd name="connsiteX40" fmla="*/ 152400 w 1612900"/>
              <a:gd name="connsiteY40" fmla="*/ 1930400 h 2032000"/>
              <a:gd name="connsiteX41" fmla="*/ 203200 w 1612900"/>
              <a:gd name="connsiteY41" fmla="*/ 1879600 h 2032000"/>
              <a:gd name="connsiteX42" fmla="*/ 203200 w 1612900"/>
              <a:gd name="connsiteY42" fmla="*/ 1879600 h 2032000"/>
              <a:gd name="connsiteX43" fmla="*/ 222250 w 1612900"/>
              <a:gd name="connsiteY43" fmla="*/ 1657350 h 2032000"/>
              <a:gd name="connsiteX44" fmla="*/ 412750 w 1612900"/>
              <a:gd name="connsiteY44" fmla="*/ 1517650 h 2032000"/>
              <a:gd name="connsiteX45" fmla="*/ 552450 w 1612900"/>
              <a:gd name="connsiteY45" fmla="*/ 1200150 h 2032000"/>
              <a:gd name="connsiteX46" fmla="*/ 654050 w 1612900"/>
              <a:gd name="connsiteY46" fmla="*/ 1143000 h 2032000"/>
              <a:gd name="connsiteX47" fmla="*/ 679450 w 1612900"/>
              <a:gd name="connsiteY47" fmla="*/ 1035050 h 2032000"/>
              <a:gd name="connsiteX48" fmla="*/ 717550 w 1612900"/>
              <a:gd name="connsiteY48" fmla="*/ 977900 h 2032000"/>
              <a:gd name="connsiteX49" fmla="*/ 730250 w 1612900"/>
              <a:gd name="connsiteY49" fmla="*/ 908050 h 2032000"/>
              <a:gd name="connsiteX50" fmla="*/ 844550 w 1612900"/>
              <a:gd name="connsiteY50" fmla="*/ 876300 h 2032000"/>
              <a:gd name="connsiteX51" fmla="*/ 1035050 w 1612900"/>
              <a:gd name="connsiteY51" fmla="*/ 927100 h 2032000"/>
              <a:gd name="connsiteX52" fmla="*/ 1117600 w 1612900"/>
              <a:gd name="connsiteY52" fmla="*/ 692150 h 2032000"/>
              <a:gd name="connsiteX53" fmla="*/ 1104900 w 1612900"/>
              <a:gd name="connsiteY53" fmla="*/ 565150 h 2032000"/>
              <a:gd name="connsiteX54" fmla="*/ 1219200 w 1612900"/>
              <a:gd name="connsiteY54" fmla="*/ 501650 h 2032000"/>
              <a:gd name="connsiteX55" fmla="*/ 1257300 w 1612900"/>
              <a:gd name="connsiteY55" fmla="*/ 374650 h 2032000"/>
              <a:gd name="connsiteX56" fmla="*/ 1358900 w 1612900"/>
              <a:gd name="connsiteY56" fmla="*/ 330200 h 2032000"/>
              <a:gd name="connsiteX57" fmla="*/ 1422400 w 1612900"/>
              <a:gd name="connsiteY57" fmla="*/ 190500 h 2032000"/>
              <a:gd name="connsiteX58" fmla="*/ 1397000 w 1612900"/>
              <a:gd name="connsiteY58" fmla="*/ 57150 h 2032000"/>
              <a:gd name="connsiteX59" fmla="*/ 1466850 w 1612900"/>
              <a:gd name="connsiteY59" fmla="*/ 0 h 2032000"/>
              <a:gd name="connsiteX60" fmla="*/ 1498600 w 1612900"/>
              <a:gd name="connsiteY60" fmla="*/ 38100 h 2032000"/>
              <a:gd name="connsiteX61" fmla="*/ 1530350 w 1612900"/>
              <a:gd name="connsiteY61" fmla="*/ 50800 h 2032000"/>
              <a:gd name="connsiteX62" fmla="*/ 1530350 w 1612900"/>
              <a:gd name="connsiteY62" fmla="*/ 50800 h 2032000"/>
              <a:gd name="connsiteX63" fmla="*/ 1346200 w 1612900"/>
              <a:gd name="connsiteY63" fmla="*/ 374650 h 2032000"/>
              <a:gd name="connsiteX64" fmla="*/ 1492250 w 1612900"/>
              <a:gd name="connsiteY64" fmla="*/ 482600 h 2032000"/>
              <a:gd name="connsiteX65" fmla="*/ 1530350 w 1612900"/>
              <a:gd name="connsiteY65" fmla="*/ 514350 h 2032000"/>
              <a:gd name="connsiteX66" fmla="*/ 1549400 w 1612900"/>
              <a:gd name="connsiteY66" fmla="*/ 501650 h 2032000"/>
              <a:gd name="connsiteX67" fmla="*/ 1479550 w 1612900"/>
              <a:gd name="connsiteY67" fmla="*/ 673100 h 2032000"/>
              <a:gd name="connsiteX68" fmla="*/ 1549400 w 1612900"/>
              <a:gd name="connsiteY68" fmla="*/ 838200 h 2032000"/>
              <a:gd name="connsiteX69" fmla="*/ 1524000 w 1612900"/>
              <a:gd name="connsiteY69" fmla="*/ 927100 h 2032000"/>
              <a:gd name="connsiteX70" fmla="*/ 1612900 w 1612900"/>
              <a:gd name="connsiteY70" fmla="*/ 1060450 h 2032000"/>
              <a:gd name="connsiteX71" fmla="*/ 1590675 w 1612900"/>
              <a:gd name="connsiteY71" fmla="*/ 1158875 h 2032000"/>
              <a:gd name="connsiteX72" fmla="*/ 1546225 w 1612900"/>
              <a:gd name="connsiteY72" fmla="*/ 1225550 h 2032000"/>
              <a:gd name="connsiteX0" fmla="*/ 1546225 w 1593850"/>
              <a:gd name="connsiteY0" fmla="*/ 1225550 h 2032000"/>
              <a:gd name="connsiteX1" fmla="*/ 1276350 w 1593850"/>
              <a:gd name="connsiteY1" fmla="*/ 1517650 h 2032000"/>
              <a:gd name="connsiteX2" fmla="*/ 1108075 w 1593850"/>
              <a:gd name="connsiteY2" fmla="*/ 1673225 h 2032000"/>
              <a:gd name="connsiteX3" fmla="*/ 1009650 w 1593850"/>
              <a:gd name="connsiteY3" fmla="*/ 1758950 h 2032000"/>
              <a:gd name="connsiteX4" fmla="*/ 920750 w 1593850"/>
              <a:gd name="connsiteY4" fmla="*/ 1831975 h 2032000"/>
              <a:gd name="connsiteX5" fmla="*/ 800100 w 1593850"/>
              <a:gd name="connsiteY5" fmla="*/ 1905000 h 2032000"/>
              <a:gd name="connsiteX6" fmla="*/ 139700 w 1593850"/>
              <a:gd name="connsiteY6" fmla="*/ 2032000 h 2032000"/>
              <a:gd name="connsiteX7" fmla="*/ 6350 w 1593850"/>
              <a:gd name="connsiteY7" fmla="*/ 1841500 h 2032000"/>
              <a:gd name="connsiteX8" fmla="*/ 0 w 1593850"/>
              <a:gd name="connsiteY8" fmla="*/ 1397000 h 2032000"/>
              <a:gd name="connsiteX9" fmla="*/ 133350 w 1593850"/>
              <a:gd name="connsiteY9" fmla="*/ 1365250 h 2032000"/>
              <a:gd name="connsiteX10" fmla="*/ 355600 w 1593850"/>
              <a:gd name="connsiteY10" fmla="*/ 927100 h 2032000"/>
              <a:gd name="connsiteX11" fmla="*/ 704850 w 1593850"/>
              <a:gd name="connsiteY11" fmla="*/ 635000 h 2032000"/>
              <a:gd name="connsiteX12" fmla="*/ 749300 w 1593850"/>
              <a:gd name="connsiteY12" fmla="*/ 539750 h 2032000"/>
              <a:gd name="connsiteX13" fmla="*/ 914400 w 1593850"/>
              <a:gd name="connsiteY13" fmla="*/ 374650 h 2032000"/>
              <a:gd name="connsiteX14" fmla="*/ 1066800 w 1593850"/>
              <a:gd name="connsiteY14" fmla="*/ 260350 h 2032000"/>
              <a:gd name="connsiteX15" fmla="*/ 1193800 w 1593850"/>
              <a:gd name="connsiteY15" fmla="*/ 298450 h 2032000"/>
              <a:gd name="connsiteX16" fmla="*/ 1079500 w 1593850"/>
              <a:gd name="connsiteY16" fmla="*/ 323850 h 2032000"/>
              <a:gd name="connsiteX17" fmla="*/ 1060450 w 1593850"/>
              <a:gd name="connsiteY17" fmla="*/ 387350 h 2032000"/>
              <a:gd name="connsiteX18" fmla="*/ 1009650 w 1593850"/>
              <a:gd name="connsiteY18" fmla="*/ 368300 h 2032000"/>
              <a:gd name="connsiteX19" fmla="*/ 1022350 w 1593850"/>
              <a:gd name="connsiteY19" fmla="*/ 457200 h 2032000"/>
              <a:gd name="connsiteX20" fmla="*/ 863600 w 1593850"/>
              <a:gd name="connsiteY20" fmla="*/ 527050 h 2032000"/>
              <a:gd name="connsiteX21" fmla="*/ 812800 w 1593850"/>
              <a:gd name="connsiteY21" fmla="*/ 609600 h 2032000"/>
              <a:gd name="connsiteX22" fmla="*/ 768350 w 1593850"/>
              <a:gd name="connsiteY22" fmla="*/ 641350 h 2032000"/>
              <a:gd name="connsiteX23" fmla="*/ 768350 w 1593850"/>
              <a:gd name="connsiteY23" fmla="*/ 698500 h 2032000"/>
              <a:gd name="connsiteX24" fmla="*/ 768350 w 1593850"/>
              <a:gd name="connsiteY24" fmla="*/ 698500 h 2032000"/>
              <a:gd name="connsiteX25" fmla="*/ 647700 w 1593850"/>
              <a:gd name="connsiteY25" fmla="*/ 812800 h 2032000"/>
              <a:gd name="connsiteX26" fmla="*/ 457200 w 1593850"/>
              <a:gd name="connsiteY26" fmla="*/ 933450 h 2032000"/>
              <a:gd name="connsiteX27" fmla="*/ 406400 w 1593850"/>
              <a:gd name="connsiteY27" fmla="*/ 1060450 h 2032000"/>
              <a:gd name="connsiteX28" fmla="*/ 400050 w 1593850"/>
              <a:gd name="connsiteY28" fmla="*/ 1104900 h 2032000"/>
              <a:gd name="connsiteX29" fmla="*/ 317500 w 1593850"/>
              <a:gd name="connsiteY29" fmla="*/ 1104900 h 2032000"/>
              <a:gd name="connsiteX30" fmla="*/ 234950 w 1593850"/>
              <a:gd name="connsiteY30" fmla="*/ 1282700 h 2032000"/>
              <a:gd name="connsiteX31" fmla="*/ 234950 w 1593850"/>
              <a:gd name="connsiteY31" fmla="*/ 1371600 h 2032000"/>
              <a:gd name="connsiteX32" fmla="*/ 88900 w 1593850"/>
              <a:gd name="connsiteY32" fmla="*/ 1466850 h 2032000"/>
              <a:gd name="connsiteX33" fmla="*/ 127000 w 1593850"/>
              <a:gd name="connsiteY33" fmla="*/ 1543050 h 2032000"/>
              <a:gd name="connsiteX34" fmla="*/ 127000 w 1593850"/>
              <a:gd name="connsiteY34" fmla="*/ 1600200 h 2032000"/>
              <a:gd name="connsiteX35" fmla="*/ 82550 w 1593850"/>
              <a:gd name="connsiteY35" fmla="*/ 1663700 h 2032000"/>
              <a:gd name="connsiteX36" fmla="*/ 139700 w 1593850"/>
              <a:gd name="connsiteY36" fmla="*/ 1720850 h 2032000"/>
              <a:gd name="connsiteX37" fmla="*/ 139700 w 1593850"/>
              <a:gd name="connsiteY37" fmla="*/ 1720850 h 2032000"/>
              <a:gd name="connsiteX38" fmla="*/ 152400 w 1593850"/>
              <a:gd name="connsiteY38" fmla="*/ 1822450 h 2032000"/>
              <a:gd name="connsiteX39" fmla="*/ 101600 w 1593850"/>
              <a:gd name="connsiteY39" fmla="*/ 1873250 h 2032000"/>
              <a:gd name="connsiteX40" fmla="*/ 152400 w 1593850"/>
              <a:gd name="connsiteY40" fmla="*/ 1930400 h 2032000"/>
              <a:gd name="connsiteX41" fmla="*/ 203200 w 1593850"/>
              <a:gd name="connsiteY41" fmla="*/ 1879600 h 2032000"/>
              <a:gd name="connsiteX42" fmla="*/ 203200 w 1593850"/>
              <a:gd name="connsiteY42" fmla="*/ 1879600 h 2032000"/>
              <a:gd name="connsiteX43" fmla="*/ 222250 w 1593850"/>
              <a:gd name="connsiteY43" fmla="*/ 1657350 h 2032000"/>
              <a:gd name="connsiteX44" fmla="*/ 412750 w 1593850"/>
              <a:gd name="connsiteY44" fmla="*/ 1517650 h 2032000"/>
              <a:gd name="connsiteX45" fmla="*/ 552450 w 1593850"/>
              <a:gd name="connsiteY45" fmla="*/ 1200150 h 2032000"/>
              <a:gd name="connsiteX46" fmla="*/ 654050 w 1593850"/>
              <a:gd name="connsiteY46" fmla="*/ 1143000 h 2032000"/>
              <a:gd name="connsiteX47" fmla="*/ 679450 w 1593850"/>
              <a:gd name="connsiteY47" fmla="*/ 1035050 h 2032000"/>
              <a:gd name="connsiteX48" fmla="*/ 717550 w 1593850"/>
              <a:gd name="connsiteY48" fmla="*/ 977900 h 2032000"/>
              <a:gd name="connsiteX49" fmla="*/ 730250 w 1593850"/>
              <a:gd name="connsiteY49" fmla="*/ 908050 h 2032000"/>
              <a:gd name="connsiteX50" fmla="*/ 844550 w 1593850"/>
              <a:gd name="connsiteY50" fmla="*/ 876300 h 2032000"/>
              <a:gd name="connsiteX51" fmla="*/ 1035050 w 1593850"/>
              <a:gd name="connsiteY51" fmla="*/ 927100 h 2032000"/>
              <a:gd name="connsiteX52" fmla="*/ 1117600 w 1593850"/>
              <a:gd name="connsiteY52" fmla="*/ 692150 h 2032000"/>
              <a:gd name="connsiteX53" fmla="*/ 1104900 w 1593850"/>
              <a:gd name="connsiteY53" fmla="*/ 565150 h 2032000"/>
              <a:gd name="connsiteX54" fmla="*/ 1219200 w 1593850"/>
              <a:gd name="connsiteY54" fmla="*/ 501650 h 2032000"/>
              <a:gd name="connsiteX55" fmla="*/ 1257300 w 1593850"/>
              <a:gd name="connsiteY55" fmla="*/ 374650 h 2032000"/>
              <a:gd name="connsiteX56" fmla="*/ 1358900 w 1593850"/>
              <a:gd name="connsiteY56" fmla="*/ 330200 h 2032000"/>
              <a:gd name="connsiteX57" fmla="*/ 1422400 w 1593850"/>
              <a:gd name="connsiteY57" fmla="*/ 190500 h 2032000"/>
              <a:gd name="connsiteX58" fmla="*/ 1397000 w 1593850"/>
              <a:gd name="connsiteY58" fmla="*/ 57150 h 2032000"/>
              <a:gd name="connsiteX59" fmla="*/ 1466850 w 1593850"/>
              <a:gd name="connsiteY59" fmla="*/ 0 h 2032000"/>
              <a:gd name="connsiteX60" fmla="*/ 1498600 w 1593850"/>
              <a:gd name="connsiteY60" fmla="*/ 38100 h 2032000"/>
              <a:gd name="connsiteX61" fmla="*/ 1530350 w 1593850"/>
              <a:gd name="connsiteY61" fmla="*/ 50800 h 2032000"/>
              <a:gd name="connsiteX62" fmla="*/ 1530350 w 1593850"/>
              <a:gd name="connsiteY62" fmla="*/ 50800 h 2032000"/>
              <a:gd name="connsiteX63" fmla="*/ 1346200 w 1593850"/>
              <a:gd name="connsiteY63" fmla="*/ 374650 h 2032000"/>
              <a:gd name="connsiteX64" fmla="*/ 1492250 w 1593850"/>
              <a:gd name="connsiteY64" fmla="*/ 482600 h 2032000"/>
              <a:gd name="connsiteX65" fmla="*/ 1530350 w 1593850"/>
              <a:gd name="connsiteY65" fmla="*/ 514350 h 2032000"/>
              <a:gd name="connsiteX66" fmla="*/ 1549400 w 1593850"/>
              <a:gd name="connsiteY66" fmla="*/ 501650 h 2032000"/>
              <a:gd name="connsiteX67" fmla="*/ 1479550 w 1593850"/>
              <a:gd name="connsiteY67" fmla="*/ 673100 h 2032000"/>
              <a:gd name="connsiteX68" fmla="*/ 1549400 w 1593850"/>
              <a:gd name="connsiteY68" fmla="*/ 838200 h 2032000"/>
              <a:gd name="connsiteX69" fmla="*/ 1524000 w 1593850"/>
              <a:gd name="connsiteY69" fmla="*/ 927100 h 2032000"/>
              <a:gd name="connsiteX70" fmla="*/ 1593850 w 1593850"/>
              <a:gd name="connsiteY70" fmla="*/ 1073150 h 2032000"/>
              <a:gd name="connsiteX71" fmla="*/ 1590675 w 1593850"/>
              <a:gd name="connsiteY71" fmla="*/ 1158875 h 2032000"/>
              <a:gd name="connsiteX72" fmla="*/ 1546225 w 1593850"/>
              <a:gd name="connsiteY72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2250 w 1616075"/>
              <a:gd name="connsiteY64" fmla="*/ 482600 h 2032000"/>
              <a:gd name="connsiteX65" fmla="*/ 1530350 w 1616075"/>
              <a:gd name="connsiteY65" fmla="*/ 514350 h 2032000"/>
              <a:gd name="connsiteX66" fmla="*/ 1549400 w 1616075"/>
              <a:gd name="connsiteY66" fmla="*/ 501650 h 2032000"/>
              <a:gd name="connsiteX67" fmla="*/ 1479550 w 1616075"/>
              <a:gd name="connsiteY67" fmla="*/ 673100 h 2032000"/>
              <a:gd name="connsiteX68" fmla="*/ 1549400 w 1616075"/>
              <a:gd name="connsiteY68" fmla="*/ 838200 h 2032000"/>
              <a:gd name="connsiteX69" fmla="*/ 1524000 w 1616075"/>
              <a:gd name="connsiteY69" fmla="*/ 927100 h 2032000"/>
              <a:gd name="connsiteX70" fmla="*/ 1593850 w 1616075"/>
              <a:gd name="connsiteY70" fmla="*/ 1073150 h 2032000"/>
              <a:gd name="connsiteX71" fmla="*/ 1616075 w 1616075"/>
              <a:gd name="connsiteY71" fmla="*/ 1120775 h 2032000"/>
              <a:gd name="connsiteX72" fmla="*/ 1546225 w 1616075"/>
              <a:gd name="connsiteY72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2250 w 1616075"/>
              <a:gd name="connsiteY64" fmla="*/ 482600 h 2032000"/>
              <a:gd name="connsiteX65" fmla="*/ 1530350 w 1616075"/>
              <a:gd name="connsiteY65" fmla="*/ 514350 h 2032000"/>
              <a:gd name="connsiteX66" fmla="*/ 1549400 w 1616075"/>
              <a:gd name="connsiteY66" fmla="*/ 501650 h 2032000"/>
              <a:gd name="connsiteX67" fmla="*/ 1479550 w 1616075"/>
              <a:gd name="connsiteY67" fmla="*/ 673100 h 2032000"/>
              <a:gd name="connsiteX68" fmla="*/ 1562100 w 1616075"/>
              <a:gd name="connsiteY68" fmla="*/ 863600 h 2032000"/>
              <a:gd name="connsiteX69" fmla="*/ 1524000 w 1616075"/>
              <a:gd name="connsiteY69" fmla="*/ 927100 h 2032000"/>
              <a:gd name="connsiteX70" fmla="*/ 1593850 w 1616075"/>
              <a:gd name="connsiteY70" fmla="*/ 1073150 h 2032000"/>
              <a:gd name="connsiteX71" fmla="*/ 1616075 w 1616075"/>
              <a:gd name="connsiteY71" fmla="*/ 1120775 h 2032000"/>
              <a:gd name="connsiteX72" fmla="*/ 1546225 w 1616075"/>
              <a:gd name="connsiteY72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2250 w 1616075"/>
              <a:gd name="connsiteY64" fmla="*/ 482600 h 2032000"/>
              <a:gd name="connsiteX65" fmla="*/ 1530350 w 1616075"/>
              <a:gd name="connsiteY65" fmla="*/ 514350 h 2032000"/>
              <a:gd name="connsiteX66" fmla="*/ 1549400 w 1616075"/>
              <a:gd name="connsiteY66" fmla="*/ 501650 h 2032000"/>
              <a:gd name="connsiteX67" fmla="*/ 1479550 w 1616075"/>
              <a:gd name="connsiteY67" fmla="*/ 673100 h 2032000"/>
              <a:gd name="connsiteX68" fmla="*/ 1562100 w 1616075"/>
              <a:gd name="connsiteY68" fmla="*/ 863600 h 2032000"/>
              <a:gd name="connsiteX69" fmla="*/ 1527175 w 1616075"/>
              <a:gd name="connsiteY69" fmla="*/ 885825 h 2032000"/>
              <a:gd name="connsiteX70" fmla="*/ 1524000 w 1616075"/>
              <a:gd name="connsiteY70" fmla="*/ 927100 h 2032000"/>
              <a:gd name="connsiteX71" fmla="*/ 1593850 w 1616075"/>
              <a:gd name="connsiteY71" fmla="*/ 1073150 h 2032000"/>
              <a:gd name="connsiteX72" fmla="*/ 1616075 w 1616075"/>
              <a:gd name="connsiteY72" fmla="*/ 1120775 h 2032000"/>
              <a:gd name="connsiteX73" fmla="*/ 1546225 w 1616075"/>
              <a:gd name="connsiteY73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2250 w 1616075"/>
              <a:gd name="connsiteY64" fmla="*/ 482600 h 2032000"/>
              <a:gd name="connsiteX65" fmla="*/ 1530350 w 1616075"/>
              <a:gd name="connsiteY65" fmla="*/ 514350 h 2032000"/>
              <a:gd name="connsiteX66" fmla="*/ 1549400 w 1616075"/>
              <a:gd name="connsiteY66" fmla="*/ 501650 h 2032000"/>
              <a:gd name="connsiteX67" fmla="*/ 1457325 w 1616075"/>
              <a:gd name="connsiteY67" fmla="*/ 663575 h 2032000"/>
              <a:gd name="connsiteX68" fmla="*/ 1562100 w 1616075"/>
              <a:gd name="connsiteY68" fmla="*/ 863600 h 2032000"/>
              <a:gd name="connsiteX69" fmla="*/ 1527175 w 1616075"/>
              <a:gd name="connsiteY69" fmla="*/ 885825 h 2032000"/>
              <a:gd name="connsiteX70" fmla="*/ 1524000 w 1616075"/>
              <a:gd name="connsiteY70" fmla="*/ 927100 h 2032000"/>
              <a:gd name="connsiteX71" fmla="*/ 1593850 w 1616075"/>
              <a:gd name="connsiteY71" fmla="*/ 1073150 h 2032000"/>
              <a:gd name="connsiteX72" fmla="*/ 1616075 w 1616075"/>
              <a:gd name="connsiteY72" fmla="*/ 1120775 h 2032000"/>
              <a:gd name="connsiteX73" fmla="*/ 1546225 w 1616075"/>
              <a:gd name="connsiteY73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2250 w 1616075"/>
              <a:gd name="connsiteY64" fmla="*/ 482600 h 2032000"/>
              <a:gd name="connsiteX65" fmla="*/ 1530350 w 1616075"/>
              <a:gd name="connsiteY65" fmla="*/ 514350 h 2032000"/>
              <a:gd name="connsiteX66" fmla="*/ 1549400 w 1616075"/>
              <a:gd name="connsiteY66" fmla="*/ 501650 h 2032000"/>
              <a:gd name="connsiteX67" fmla="*/ 1489075 w 1616075"/>
              <a:gd name="connsiteY67" fmla="*/ 638175 h 2032000"/>
              <a:gd name="connsiteX68" fmla="*/ 1457325 w 1616075"/>
              <a:gd name="connsiteY68" fmla="*/ 663575 h 2032000"/>
              <a:gd name="connsiteX69" fmla="*/ 1562100 w 1616075"/>
              <a:gd name="connsiteY69" fmla="*/ 863600 h 2032000"/>
              <a:gd name="connsiteX70" fmla="*/ 1527175 w 1616075"/>
              <a:gd name="connsiteY70" fmla="*/ 885825 h 2032000"/>
              <a:gd name="connsiteX71" fmla="*/ 1524000 w 1616075"/>
              <a:gd name="connsiteY71" fmla="*/ 927100 h 2032000"/>
              <a:gd name="connsiteX72" fmla="*/ 1593850 w 1616075"/>
              <a:gd name="connsiteY72" fmla="*/ 1073150 h 2032000"/>
              <a:gd name="connsiteX73" fmla="*/ 1616075 w 1616075"/>
              <a:gd name="connsiteY73" fmla="*/ 1120775 h 2032000"/>
              <a:gd name="connsiteX74" fmla="*/ 1546225 w 1616075"/>
              <a:gd name="connsiteY74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2250 w 1616075"/>
              <a:gd name="connsiteY64" fmla="*/ 482600 h 2032000"/>
              <a:gd name="connsiteX65" fmla="*/ 1530350 w 1616075"/>
              <a:gd name="connsiteY65" fmla="*/ 514350 h 2032000"/>
              <a:gd name="connsiteX66" fmla="*/ 1539875 w 1616075"/>
              <a:gd name="connsiteY66" fmla="*/ 523875 h 2032000"/>
              <a:gd name="connsiteX67" fmla="*/ 1489075 w 1616075"/>
              <a:gd name="connsiteY67" fmla="*/ 638175 h 2032000"/>
              <a:gd name="connsiteX68" fmla="*/ 1457325 w 1616075"/>
              <a:gd name="connsiteY68" fmla="*/ 663575 h 2032000"/>
              <a:gd name="connsiteX69" fmla="*/ 1562100 w 1616075"/>
              <a:gd name="connsiteY69" fmla="*/ 863600 h 2032000"/>
              <a:gd name="connsiteX70" fmla="*/ 1527175 w 1616075"/>
              <a:gd name="connsiteY70" fmla="*/ 885825 h 2032000"/>
              <a:gd name="connsiteX71" fmla="*/ 1524000 w 1616075"/>
              <a:gd name="connsiteY71" fmla="*/ 927100 h 2032000"/>
              <a:gd name="connsiteX72" fmla="*/ 1593850 w 1616075"/>
              <a:gd name="connsiteY72" fmla="*/ 1073150 h 2032000"/>
              <a:gd name="connsiteX73" fmla="*/ 1616075 w 1616075"/>
              <a:gd name="connsiteY73" fmla="*/ 1120775 h 2032000"/>
              <a:gd name="connsiteX74" fmla="*/ 1546225 w 1616075"/>
              <a:gd name="connsiteY74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95425 w 1616075"/>
              <a:gd name="connsiteY64" fmla="*/ 514350 h 2032000"/>
              <a:gd name="connsiteX65" fmla="*/ 1530350 w 1616075"/>
              <a:gd name="connsiteY65" fmla="*/ 514350 h 2032000"/>
              <a:gd name="connsiteX66" fmla="*/ 1539875 w 1616075"/>
              <a:gd name="connsiteY66" fmla="*/ 523875 h 2032000"/>
              <a:gd name="connsiteX67" fmla="*/ 1489075 w 1616075"/>
              <a:gd name="connsiteY67" fmla="*/ 638175 h 2032000"/>
              <a:gd name="connsiteX68" fmla="*/ 1457325 w 1616075"/>
              <a:gd name="connsiteY68" fmla="*/ 663575 h 2032000"/>
              <a:gd name="connsiteX69" fmla="*/ 1562100 w 1616075"/>
              <a:gd name="connsiteY69" fmla="*/ 863600 h 2032000"/>
              <a:gd name="connsiteX70" fmla="*/ 1527175 w 1616075"/>
              <a:gd name="connsiteY70" fmla="*/ 885825 h 2032000"/>
              <a:gd name="connsiteX71" fmla="*/ 1524000 w 1616075"/>
              <a:gd name="connsiteY71" fmla="*/ 927100 h 2032000"/>
              <a:gd name="connsiteX72" fmla="*/ 1593850 w 1616075"/>
              <a:gd name="connsiteY72" fmla="*/ 1073150 h 2032000"/>
              <a:gd name="connsiteX73" fmla="*/ 1616075 w 1616075"/>
              <a:gd name="connsiteY73" fmla="*/ 1120775 h 2032000"/>
              <a:gd name="connsiteX74" fmla="*/ 1546225 w 1616075"/>
              <a:gd name="connsiteY74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346200 w 1616075"/>
              <a:gd name="connsiteY63" fmla="*/ 374650 h 2032000"/>
              <a:gd name="connsiteX64" fmla="*/ 1450975 w 1616075"/>
              <a:gd name="connsiteY64" fmla="*/ 438150 h 2032000"/>
              <a:gd name="connsiteX65" fmla="*/ 1495425 w 1616075"/>
              <a:gd name="connsiteY65" fmla="*/ 514350 h 2032000"/>
              <a:gd name="connsiteX66" fmla="*/ 1530350 w 1616075"/>
              <a:gd name="connsiteY66" fmla="*/ 514350 h 2032000"/>
              <a:gd name="connsiteX67" fmla="*/ 1539875 w 1616075"/>
              <a:gd name="connsiteY67" fmla="*/ 523875 h 2032000"/>
              <a:gd name="connsiteX68" fmla="*/ 1489075 w 1616075"/>
              <a:gd name="connsiteY68" fmla="*/ 638175 h 2032000"/>
              <a:gd name="connsiteX69" fmla="*/ 1457325 w 1616075"/>
              <a:gd name="connsiteY69" fmla="*/ 663575 h 2032000"/>
              <a:gd name="connsiteX70" fmla="*/ 1562100 w 1616075"/>
              <a:gd name="connsiteY70" fmla="*/ 863600 h 2032000"/>
              <a:gd name="connsiteX71" fmla="*/ 1527175 w 1616075"/>
              <a:gd name="connsiteY71" fmla="*/ 885825 h 2032000"/>
              <a:gd name="connsiteX72" fmla="*/ 1524000 w 1616075"/>
              <a:gd name="connsiteY72" fmla="*/ 927100 h 2032000"/>
              <a:gd name="connsiteX73" fmla="*/ 1593850 w 1616075"/>
              <a:gd name="connsiteY73" fmla="*/ 1073150 h 2032000"/>
              <a:gd name="connsiteX74" fmla="*/ 1616075 w 1616075"/>
              <a:gd name="connsiteY74" fmla="*/ 1120775 h 2032000"/>
              <a:gd name="connsiteX75" fmla="*/ 1546225 w 1616075"/>
              <a:gd name="connsiteY75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478756 w 1616075"/>
              <a:gd name="connsiteY63" fmla="*/ 169863 h 2032000"/>
              <a:gd name="connsiteX64" fmla="*/ 1346200 w 1616075"/>
              <a:gd name="connsiteY64" fmla="*/ 374650 h 2032000"/>
              <a:gd name="connsiteX65" fmla="*/ 1450975 w 1616075"/>
              <a:gd name="connsiteY65" fmla="*/ 438150 h 2032000"/>
              <a:gd name="connsiteX66" fmla="*/ 1495425 w 1616075"/>
              <a:gd name="connsiteY66" fmla="*/ 514350 h 2032000"/>
              <a:gd name="connsiteX67" fmla="*/ 1530350 w 1616075"/>
              <a:gd name="connsiteY67" fmla="*/ 514350 h 2032000"/>
              <a:gd name="connsiteX68" fmla="*/ 1539875 w 1616075"/>
              <a:gd name="connsiteY68" fmla="*/ 523875 h 2032000"/>
              <a:gd name="connsiteX69" fmla="*/ 1489075 w 1616075"/>
              <a:gd name="connsiteY69" fmla="*/ 638175 h 2032000"/>
              <a:gd name="connsiteX70" fmla="*/ 1457325 w 1616075"/>
              <a:gd name="connsiteY70" fmla="*/ 663575 h 2032000"/>
              <a:gd name="connsiteX71" fmla="*/ 1562100 w 1616075"/>
              <a:gd name="connsiteY71" fmla="*/ 863600 h 2032000"/>
              <a:gd name="connsiteX72" fmla="*/ 1527175 w 1616075"/>
              <a:gd name="connsiteY72" fmla="*/ 885825 h 2032000"/>
              <a:gd name="connsiteX73" fmla="*/ 1524000 w 1616075"/>
              <a:gd name="connsiteY73" fmla="*/ 927100 h 2032000"/>
              <a:gd name="connsiteX74" fmla="*/ 1593850 w 1616075"/>
              <a:gd name="connsiteY74" fmla="*/ 1073150 h 2032000"/>
              <a:gd name="connsiteX75" fmla="*/ 1616075 w 1616075"/>
              <a:gd name="connsiteY75" fmla="*/ 1120775 h 2032000"/>
              <a:gd name="connsiteX76" fmla="*/ 1546225 w 1616075"/>
              <a:gd name="connsiteY76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478756 w 1616075"/>
              <a:gd name="connsiteY63" fmla="*/ 169863 h 2032000"/>
              <a:gd name="connsiteX64" fmla="*/ 1346200 w 1616075"/>
              <a:gd name="connsiteY64" fmla="*/ 374650 h 2032000"/>
              <a:gd name="connsiteX65" fmla="*/ 1450975 w 1616075"/>
              <a:gd name="connsiteY65" fmla="*/ 438150 h 2032000"/>
              <a:gd name="connsiteX66" fmla="*/ 1495425 w 1616075"/>
              <a:gd name="connsiteY66" fmla="*/ 514350 h 2032000"/>
              <a:gd name="connsiteX67" fmla="*/ 1530350 w 1616075"/>
              <a:gd name="connsiteY67" fmla="*/ 514350 h 2032000"/>
              <a:gd name="connsiteX68" fmla="*/ 1539875 w 1616075"/>
              <a:gd name="connsiteY68" fmla="*/ 523875 h 2032000"/>
              <a:gd name="connsiteX69" fmla="*/ 1489075 w 1616075"/>
              <a:gd name="connsiteY69" fmla="*/ 638175 h 2032000"/>
              <a:gd name="connsiteX70" fmla="*/ 1457325 w 1616075"/>
              <a:gd name="connsiteY70" fmla="*/ 663575 h 2032000"/>
              <a:gd name="connsiteX71" fmla="*/ 1562100 w 1616075"/>
              <a:gd name="connsiteY71" fmla="*/ 863600 h 2032000"/>
              <a:gd name="connsiteX72" fmla="*/ 1527175 w 1616075"/>
              <a:gd name="connsiteY72" fmla="*/ 885825 h 2032000"/>
              <a:gd name="connsiteX73" fmla="*/ 1524000 w 1616075"/>
              <a:gd name="connsiteY73" fmla="*/ 927100 h 2032000"/>
              <a:gd name="connsiteX74" fmla="*/ 1593850 w 1616075"/>
              <a:gd name="connsiteY74" fmla="*/ 1073150 h 2032000"/>
              <a:gd name="connsiteX75" fmla="*/ 1616075 w 1616075"/>
              <a:gd name="connsiteY75" fmla="*/ 1120775 h 2032000"/>
              <a:gd name="connsiteX76" fmla="*/ 1546225 w 1616075"/>
              <a:gd name="connsiteY76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478756 w 1616075"/>
              <a:gd name="connsiteY63" fmla="*/ 169863 h 2032000"/>
              <a:gd name="connsiteX64" fmla="*/ 1381970 w 1616075"/>
              <a:gd name="connsiteY64" fmla="*/ 389388 h 2032000"/>
              <a:gd name="connsiteX65" fmla="*/ 1450975 w 1616075"/>
              <a:gd name="connsiteY65" fmla="*/ 438150 h 2032000"/>
              <a:gd name="connsiteX66" fmla="*/ 1495425 w 1616075"/>
              <a:gd name="connsiteY66" fmla="*/ 514350 h 2032000"/>
              <a:gd name="connsiteX67" fmla="*/ 1530350 w 1616075"/>
              <a:gd name="connsiteY67" fmla="*/ 514350 h 2032000"/>
              <a:gd name="connsiteX68" fmla="*/ 1539875 w 1616075"/>
              <a:gd name="connsiteY68" fmla="*/ 523875 h 2032000"/>
              <a:gd name="connsiteX69" fmla="*/ 1489075 w 1616075"/>
              <a:gd name="connsiteY69" fmla="*/ 638175 h 2032000"/>
              <a:gd name="connsiteX70" fmla="*/ 1457325 w 1616075"/>
              <a:gd name="connsiteY70" fmla="*/ 663575 h 2032000"/>
              <a:gd name="connsiteX71" fmla="*/ 1562100 w 1616075"/>
              <a:gd name="connsiteY71" fmla="*/ 863600 h 2032000"/>
              <a:gd name="connsiteX72" fmla="*/ 1527175 w 1616075"/>
              <a:gd name="connsiteY72" fmla="*/ 885825 h 2032000"/>
              <a:gd name="connsiteX73" fmla="*/ 1524000 w 1616075"/>
              <a:gd name="connsiteY73" fmla="*/ 927100 h 2032000"/>
              <a:gd name="connsiteX74" fmla="*/ 1593850 w 1616075"/>
              <a:gd name="connsiteY74" fmla="*/ 1073150 h 2032000"/>
              <a:gd name="connsiteX75" fmla="*/ 1616075 w 1616075"/>
              <a:gd name="connsiteY75" fmla="*/ 1120775 h 2032000"/>
              <a:gd name="connsiteX76" fmla="*/ 1546225 w 1616075"/>
              <a:gd name="connsiteY76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503796 w 1616075"/>
              <a:gd name="connsiteY63" fmla="*/ 173547 h 2032000"/>
              <a:gd name="connsiteX64" fmla="*/ 1381970 w 1616075"/>
              <a:gd name="connsiteY64" fmla="*/ 389388 h 2032000"/>
              <a:gd name="connsiteX65" fmla="*/ 1450975 w 1616075"/>
              <a:gd name="connsiteY65" fmla="*/ 438150 h 2032000"/>
              <a:gd name="connsiteX66" fmla="*/ 1495425 w 1616075"/>
              <a:gd name="connsiteY66" fmla="*/ 514350 h 2032000"/>
              <a:gd name="connsiteX67" fmla="*/ 1530350 w 1616075"/>
              <a:gd name="connsiteY67" fmla="*/ 514350 h 2032000"/>
              <a:gd name="connsiteX68" fmla="*/ 1539875 w 1616075"/>
              <a:gd name="connsiteY68" fmla="*/ 523875 h 2032000"/>
              <a:gd name="connsiteX69" fmla="*/ 1489075 w 1616075"/>
              <a:gd name="connsiteY69" fmla="*/ 638175 h 2032000"/>
              <a:gd name="connsiteX70" fmla="*/ 1457325 w 1616075"/>
              <a:gd name="connsiteY70" fmla="*/ 663575 h 2032000"/>
              <a:gd name="connsiteX71" fmla="*/ 1562100 w 1616075"/>
              <a:gd name="connsiteY71" fmla="*/ 863600 h 2032000"/>
              <a:gd name="connsiteX72" fmla="*/ 1527175 w 1616075"/>
              <a:gd name="connsiteY72" fmla="*/ 885825 h 2032000"/>
              <a:gd name="connsiteX73" fmla="*/ 1524000 w 1616075"/>
              <a:gd name="connsiteY73" fmla="*/ 927100 h 2032000"/>
              <a:gd name="connsiteX74" fmla="*/ 1593850 w 1616075"/>
              <a:gd name="connsiteY74" fmla="*/ 1073150 h 2032000"/>
              <a:gd name="connsiteX75" fmla="*/ 1616075 w 1616075"/>
              <a:gd name="connsiteY75" fmla="*/ 1120775 h 2032000"/>
              <a:gd name="connsiteX76" fmla="*/ 1546225 w 1616075"/>
              <a:gd name="connsiteY76" fmla="*/ 1225550 h 2032000"/>
              <a:gd name="connsiteX0" fmla="*/ 1546225 w 1616075"/>
              <a:gd name="connsiteY0" fmla="*/ 1225550 h 2032000"/>
              <a:gd name="connsiteX1" fmla="*/ 1276350 w 1616075"/>
              <a:gd name="connsiteY1" fmla="*/ 1517650 h 2032000"/>
              <a:gd name="connsiteX2" fmla="*/ 1108075 w 1616075"/>
              <a:gd name="connsiteY2" fmla="*/ 1673225 h 2032000"/>
              <a:gd name="connsiteX3" fmla="*/ 1009650 w 1616075"/>
              <a:gd name="connsiteY3" fmla="*/ 1758950 h 2032000"/>
              <a:gd name="connsiteX4" fmla="*/ 920750 w 1616075"/>
              <a:gd name="connsiteY4" fmla="*/ 1831975 h 2032000"/>
              <a:gd name="connsiteX5" fmla="*/ 800100 w 1616075"/>
              <a:gd name="connsiteY5" fmla="*/ 1905000 h 2032000"/>
              <a:gd name="connsiteX6" fmla="*/ 139700 w 1616075"/>
              <a:gd name="connsiteY6" fmla="*/ 2032000 h 2032000"/>
              <a:gd name="connsiteX7" fmla="*/ 6350 w 1616075"/>
              <a:gd name="connsiteY7" fmla="*/ 1841500 h 2032000"/>
              <a:gd name="connsiteX8" fmla="*/ 0 w 1616075"/>
              <a:gd name="connsiteY8" fmla="*/ 1397000 h 2032000"/>
              <a:gd name="connsiteX9" fmla="*/ 133350 w 1616075"/>
              <a:gd name="connsiteY9" fmla="*/ 1365250 h 2032000"/>
              <a:gd name="connsiteX10" fmla="*/ 355600 w 1616075"/>
              <a:gd name="connsiteY10" fmla="*/ 927100 h 2032000"/>
              <a:gd name="connsiteX11" fmla="*/ 704850 w 1616075"/>
              <a:gd name="connsiteY11" fmla="*/ 635000 h 2032000"/>
              <a:gd name="connsiteX12" fmla="*/ 749300 w 1616075"/>
              <a:gd name="connsiteY12" fmla="*/ 539750 h 2032000"/>
              <a:gd name="connsiteX13" fmla="*/ 914400 w 1616075"/>
              <a:gd name="connsiteY13" fmla="*/ 374650 h 2032000"/>
              <a:gd name="connsiteX14" fmla="*/ 1066800 w 1616075"/>
              <a:gd name="connsiteY14" fmla="*/ 260350 h 2032000"/>
              <a:gd name="connsiteX15" fmla="*/ 1193800 w 1616075"/>
              <a:gd name="connsiteY15" fmla="*/ 298450 h 2032000"/>
              <a:gd name="connsiteX16" fmla="*/ 1079500 w 1616075"/>
              <a:gd name="connsiteY16" fmla="*/ 323850 h 2032000"/>
              <a:gd name="connsiteX17" fmla="*/ 1060450 w 1616075"/>
              <a:gd name="connsiteY17" fmla="*/ 387350 h 2032000"/>
              <a:gd name="connsiteX18" fmla="*/ 1009650 w 1616075"/>
              <a:gd name="connsiteY18" fmla="*/ 368300 h 2032000"/>
              <a:gd name="connsiteX19" fmla="*/ 1022350 w 1616075"/>
              <a:gd name="connsiteY19" fmla="*/ 457200 h 2032000"/>
              <a:gd name="connsiteX20" fmla="*/ 863600 w 1616075"/>
              <a:gd name="connsiteY20" fmla="*/ 527050 h 2032000"/>
              <a:gd name="connsiteX21" fmla="*/ 812800 w 1616075"/>
              <a:gd name="connsiteY21" fmla="*/ 609600 h 2032000"/>
              <a:gd name="connsiteX22" fmla="*/ 768350 w 1616075"/>
              <a:gd name="connsiteY22" fmla="*/ 641350 h 2032000"/>
              <a:gd name="connsiteX23" fmla="*/ 768350 w 1616075"/>
              <a:gd name="connsiteY23" fmla="*/ 698500 h 2032000"/>
              <a:gd name="connsiteX24" fmla="*/ 768350 w 1616075"/>
              <a:gd name="connsiteY24" fmla="*/ 698500 h 2032000"/>
              <a:gd name="connsiteX25" fmla="*/ 647700 w 1616075"/>
              <a:gd name="connsiteY25" fmla="*/ 812800 h 2032000"/>
              <a:gd name="connsiteX26" fmla="*/ 457200 w 1616075"/>
              <a:gd name="connsiteY26" fmla="*/ 933450 h 2032000"/>
              <a:gd name="connsiteX27" fmla="*/ 406400 w 1616075"/>
              <a:gd name="connsiteY27" fmla="*/ 1060450 h 2032000"/>
              <a:gd name="connsiteX28" fmla="*/ 400050 w 1616075"/>
              <a:gd name="connsiteY28" fmla="*/ 1104900 h 2032000"/>
              <a:gd name="connsiteX29" fmla="*/ 317500 w 1616075"/>
              <a:gd name="connsiteY29" fmla="*/ 1104900 h 2032000"/>
              <a:gd name="connsiteX30" fmla="*/ 234950 w 1616075"/>
              <a:gd name="connsiteY30" fmla="*/ 1282700 h 2032000"/>
              <a:gd name="connsiteX31" fmla="*/ 234950 w 1616075"/>
              <a:gd name="connsiteY31" fmla="*/ 1371600 h 2032000"/>
              <a:gd name="connsiteX32" fmla="*/ 88900 w 1616075"/>
              <a:gd name="connsiteY32" fmla="*/ 1466850 h 2032000"/>
              <a:gd name="connsiteX33" fmla="*/ 127000 w 1616075"/>
              <a:gd name="connsiteY33" fmla="*/ 1543050 h 2032000"/>
              <a:gd name="connsiteX34" fmla="*/ 127000 w 1616075"/>
              <a:gd name="connsiteY34" fmla="*/ 1600200 h 2032000"/>
              <a:gd name="connsiteX35" fmla="*/ 82550 w 1616075"/>
              <a:gd name="connsiteY35" fmla="*/ 1663700 h 2032000"/>
              <a:gd name="connsiteX36" fmla="*/ 139700 w 1616075"/>
              <a:gd name="connsiteY36" fmla="*/ 1720850 h 2032000"/>
              <a:gd name="connsiteX37" fmla="*/ 139700 w 1616075"/>
              <a:gd name="connsiteY37" fmla="*/ 1720850 h 2032000"/>
              <a:gd name="connsiteX38" fmla="*/ 152400 w 1616075"/>
              <a:gd name="connsiteY38" fmla="*/ 1822450 h 2032000"/>
              <a:gd name="connsiteX39" fmla="*/ 101600 w 1616075"/>
              <a:gd name="connsiteY39" fmla="*/ 1873250 h 2032000"/>
              <a:gd name="connsiteX40" fmla="*/ 152400 w 1616075"/>
              <a:gd name="connsiteY40" fmla="*/ 1930400 h 2032000"/>
              <a:gd name="connsiteX41" fmla="*/ 203200 w 1616075"/>
              <a:gd name="connsiteY41" fmla="*/ 1879600 h 2032000"/>
              <a:gd name="connsiteX42" fmla="*/ 203200 w 1616075"/>
              <a:gd name="connsiteY42" fmla="*/ 1879600 h 2032000"/>
              <a:gd name="connsiteX43" fmla="*/ 222250 w 1616075"/>
              <a:gd name="connsiteY43" fmla="*/ 1657350 h 2032000"/>
              <a:gd name="connsiteX44" fmla="*/ 412750 w 1616075"/>
              <a:gd name="connsiteY44" fmla="*/ 1517650 h 2032000"/>
              <a:gd name="connsiteX45" fmla="*/ 552450 w 1616075"/>
              <a:gd name="connsiteY45" fmla="*/ 1200150 h 2032000"/>
              <a:gd name="connsiteX46" fmla="*/ 654050 w 1616075"/>
              <a:gd name="connsiteY46" fmla="*/ 1143000 h 2032000"/>
              <a:gd name="connsiteX47" fmla="*/ 679450 w 1616075"/>
              <a:gd name="connsiteY47" fmla="*/ 1035050 h 2032000"/>
              <a:gd name="connsiteX48" fmla="*/ 717550 w 1616075"/>
              <a:gd name="connsiteY48" fmla="*/ 977900 h 2032000"/>
              <a:gd name="connsiteX49" fmla="*/ 730250 w 1616075"/>
              <a:gd name="connsiteY49" fmla="*/ 908050 h 2032000"/>
              <a:gd name="connsiteX50" fmla="*/ 844550 w 1616075"/>
              <a:gd name="connsiteY50" fmla="*/ 876300 h 2032000"/>
              <a:gd name="connsiteX51" fmla="*/ 1035050 w 1616075"/>
              <a:gd name="connsiteY51" fmla="*/ 927100 h 2032000"/>
              <a:gd name="connsiteX52" fmla="*/ 1117600 w 1616075"/>
              <a:gd name="connsiteY52" fmla="*/ 692150 h 2032000"/>
              <a:gd name="connsiteX53" fmla="*/ 1104900 w 1616075"/>
              <a:gd name="connsiteY53" fmla="*/ 565150 h 2032000"/>
              <a:gd name="connsiteX54" fmla="*/ 1219200 w 1616075"/>
              <a:gd name="connsiteY54" fmla="*/ 501650 h 2032000"/>
              <a:gd name="connsiteX55" fmla="*/ 1257300 w 1616075"/>
              <a:gd name="connsiteY55" fmla="*/ 374650 h 2032000"/>
              <a:gd name="connsiteX56" fmla="*/ 1358900 w 1616075"/>
              <a:gd name="connsiteY56" fmla="*/ 330200 h 2032000"/>
              <a:gd name="connsiteX57" fmla="*/ 1422400 w 1616075"/>
              <a:gd name="connsiteY57" fmla="*/ 190500 h 2032000"/>
              <a:gd name="connsiteX58" fmla="*/ 1397000 w 1616075"/>
              <a:gd name="connsiteY58" fmla="*/ 57150 h 2032000"/>
              <a:gd name="connsiteX59" fmla="*/ 1466850 w 1616075"/>
              <a:gd name="connsiteY59" fmla="*/ 0 h 2032000"/>
              <a:gd name="connsiteX60" fmla="*/ 1498600 w 1616075"/>
              <a:gd name="connsiteY60" fmla="*/ 38100 h 2032000"/>
              <a:gd name="connsiteX61" fmla="*/ 1530350 w 1616075"/>
              <a:gd name="connsiteY61" fmla="*/ 50800 h 2032000"/>
              <a:gd name="connsiteX62" fmla="*/ 1530350 w 1616075"/>
              <a:gd name="connsiteY62" fmla="*/ 50800 h 2032000"/>
              <a:gd name="connsiteX63" fmla="*/ 1503796 w 1616075"/>
              <a:gd name="connsiteY63" fmla="*/ 173547 h 2032000"/>
              <a:gd name="connsiteX64" fmla="*/ 1392702 w 1616075"/>
              <a:gd name="connsiteY64" fmla="*/ 385703 h 2032000"/>
              <a:gd name="connsiteX65" fmla="*/ 1450975 w 1616075"/>
              <a:gd name="connsiteY65" fmla="*/ 438150 h 2032000"/>
              <a:gd name="connsiteX66" fmla="*/ 1495425 w 1616075"/>
              <a:gd name="connsiteY66" fmla="*/ 514350 h 2032000"/>
              <a:gd name="connsiteX67" fmla="*/ 1530350 w 1616075"/>
              <a:gd name="connsiteY67" fmla="*/ 514350 h 2032000"/>
              <a:gd name="connsiteX68" fmla="*/ 1539875 w 1616075"/>
              <a:gd name="connsiteY68" fmla="*/ 523875 h 2032000"/>
              <a:gd name="connsiteX69" fmla="*/ 1489075 w 1616075"/>
              <a:gd name="connsiteY69" fmla="*/ 638175 h 2032000"/>
              <a:gd name="connsiteX70" fmla="*/ 1457325 w 1616075"/>
              <a:gd name="connsiteY70" fmla="*/ 663575 h 2032000"/>
              <a:gd name="connsiteX71" fmla="*/ 1562100 w 1616075"/>
              <a:gd name="connsiteY71" fmla="*/ 863600 h 2032000"/>
              <a:gd name="connsiteX72" fmla="*/ 1527175 w 1616075"/>
              <a:gd name="connsiteY72" fmla="*/ 885825 h 2032000"/>
              <a:gd name="connsiteX73" fmla="*/ 1524000 w 1616075"/>
              <a:gd name="connsiteY73" fmla="*/ 927100 h 2032000"/>
              <a:gd name="connsiteX74" fmla="*/ 1593850 w 1616075"/>
              <a:gd name="connsiteY74" fmla="*/ 1073150 h 2032000"/>
              <a:gd name="connsiteX75" fmla="*/ 1616075 w 1616075"/>
              <a:gd name="connsiteY75" fmla="*/ 1120775 h 2032000"/>
              <a:gd name="connsiteX76" fmla="*/ 1546225 w 1616075"/>
              <a:gd name="connsiteY76" fmla="*/ 122555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16075" h="2032000">
                <a:moveTo>
                  <a:pt x="1546225" y="1225550"/>
                </a:moveTo>
                <a:lnTo>
                  <a:pt x="1276350" y="1517650"/>
                </a:lnTo>
                <a:lnTo>
                  <a:pt x="1108075" y="1673225"/>
                </a:lnTo>
                <a:lnTo>
                  <a:pt x="1009650" y="1758950"/>
                </a:lnTo>
                <a:lnTo>
                  <a:pt x="920750" y="1831975"/>
                </a:lnTo>
                <a:lnTo>
                  <a:pt x="800100" y="1905000"/>
                </a:lnTo>
                <a:lnTo>
                  <a:pt x="139700" y="2032000"/>
                </a:lnTo>
                <a:lnTo>
                  <a:pt x="6350" y="1841500"/>
                </a:lnTo>
                <a:cubicBezTo>
                  <a:pt x="4233" y="1693333"/>
                  <a:pt x="2117" y="1545167"/>
                  <a:pt x="0" y="1397000"/>
                </a:cubicBezTo>
                <a:lnTo>
                  <a:pt x="133350" y="1365250"/>
                </a:lnTo>
                <a:lnTo>
                  <a:pt x="355600" y="927100"/>
                </a:lnTo>
                <a:lnTo>
                  <a:pt x="704850" y="635000"/>
                </a:lnTo>
                <a:lnTo>
                  <a:pt x="749300" y="539750"/>
                </a:lnTo>
                <a:lnTo>
                  <a:pt x="914400" y="374650"/>
                </a:lnTo>
                <a:lnTo>
                  <a:pt x="1066800" y="260350"/>
                </a:lnTo>
                <a:lnTo>
                  <a:pt x="1193800" y="298450"/>
                </a:lnTo>
                <a:lnTo>
                  <a:pt x="1079500" y="323850"/>
                </a:lnTo>
                <a:lnTo>
                  <a:pt x="1060450" y="387350"/>
                </a:lnTo>
                <a:lnTo>
                  <a:pt x="1009650" y="368300"/>
                </a:lnTo>
                <a:lnTo>
                  <a:pt x="1022350" y="457200"/>
                </a:lnTo>
                <a:lnTo>
                  <a:pt x="863600" y="527050"/>
                </a:lnTo>
                <a:lnTo>
                  <a:pt x="812800" y="609600"/>
                </a:lnTo>
                <a:lnTo>
                  <a:pt x="768350" y="641350"/>
                </a:lnTo>
                <a:lnTo>
                  <a:pt x="768350" y="698500"/>
                </a:lnTo>
                <a:lnTo>
                  <a:pt x="768350" y="698500"/>
                </a:lnTo>
                <a:lnTo>
                  <a:pt x="647700" y="812800"/>
                </a:lnTo>
                <a:lnTo>
                  <a:pt x="457200" y="933450"/>
                </a:lnTo>
                <a:lnTo>
                  <a:pt x="406400" y="1060450"/>
                </a:lnTo>
                <a:lnTo>
                  <a:pt x="400050" y="1104900"/>
                </a:lnTo>
                <a:lnTo>
                  <a:pt x="317500" y="1104900"/>
                </a:lnTo>
                <a:lnTo>
                  <a:pt x="234950" y="1282700"/>
                </a:lnTo>
                <a:lnTo>
                  <a:pt x="234950" y="1371600"/>
                </a:lnTo>
                <a:lnTo>
                  <a:pt x="88900" y="1466850"/>
                </a:lnTo>
                <a:lnTo>
                  <a:pt x="127000" y="1543050"/>
                </a:lnTo>
                <a:lnTo>
                  <a:pt x="127000" y="1600200"/>
                </a:lnTo>
                <a:lnTo>
                  <a:pt x="82550" y="1663700"/>
                </a:lnTo>
                <a:lnTo>
                  <a:pt x="139700" y="1720850"/>
                </a:lnTo>
                <a:lnTo>
                  <a:pt x="139700" y="1720850"/>
                </a:lnTo>
                <a:lnTo>
                  <a:pt x="152400" y="1822450"/>
                </a:lnTo>
                <a:lnTo>
                  <a:pt x="101600" y="1873250"/>
                </a:lnTo>
                <a:lnTo>
                  <a:pt x="152400" y="1930400"/>
                </a:lnTo>
                <a:lnTo>
                  <a:pt x="203200" y="1879600"/>
                </a:lnTo>
                <a:lnTo>
                  <a:pt x="203200" y="1879600"/>
                </a:lnTo>
                <a:lnTo>
                  <a:pt x="222250" y="1657350"/>
                </a:lnTo>
                <a:lnTo>
                  <a:pt x="412750" y="1517650"/>
                </a:lnTo>
                <a:lnTo>
                  <a:pt x="552450" y="1200150"/>
                </a:lnTo>
                <a:lnTo>
                  <a:pt x="654050" y="1143000"/>
                </a:lnTo>
                <a:lnTo>
                  <a:pt x="679450" y="1035050"/>
                </a:lnTo>
                <a:lnTo>
                  <a:pt x="717550" y="977900"/>
                </a:lnTo>
                <a:lnTo>
                  <a:pt x="730250" y="908050"/>
                </a:lnTo>
                <a:lnTo>
                  <a:pt x="844550" y="876300"/>
                </a:lnTo>
                <a:lnTo>
                  <a:pt x="1035050" y="927100"/>
                </a:lnTo>
                <a:lnTo>
                  <a:pt x="1117600" y="692150"/>
                </a:lnTo>
                <a:lnTo>
                  <a:pt x="1104900" y="565150"/>
                </a:lnTo>
                <a:lnTo>
                  <a:pt x="1219200" y="501650"/>
                </a:lnTo>
                <a:lnTo>
                  <a:pt x="1257300" y="374650"/>
                </a:lnTo>
                <a:lnTo>
                  <a:pt x="1358900" y="330200"/>
                </a:lnTo>
                <a:lnTo>
                  <a:pt x="1422400" y="190500"/>
                </a:lnTo>
                <a:lnTo>
                  <a:pt x="1397000" y="57150"/>
                </a:lnTo>
                <a:lnTo>
                  <a:pt x="1466850" y="0"/>
                </a:lnTo>
                <a:lnTo>
                  <a:pt x="1498600" y="38100"/>
                </a:lnTo>
                <a:lnTo>
                  <a:pt x="1530350" y="50800"/>
                </a:lnTo>
                <a:lnTo>
                  <a:pt x="1530350" y="50800"/>
                </a:lnTo>
                <a:cubicBezTo>
                  <a:pt x="1521751" y="70644"/>
                  <a:pt x="1522582" y="100522"/>
                  <a:pt x="1503796" y="173547"/>
                </a:cubicBezTo>
                <a:cubicBezTo>
                  <a:pt x="1459611" y="241809"/>
                  <a:pt x="1436887" y="317441"/>
                  <a:pt x="1392702" y="385703"/>
                </a:cubicBezTo>
                <a:cubicBezTo>
                  <a:pt x="1415985" y="408986"/>
                  <a:pt x="1427692" y="414867"/>
                  <a:pt x="1450975" y="438150"/>
                </a:cubicBezTo>
                <a:lnTo>
                  <a:pt x="1495425" y="514350"/>
                </a:lnTo>
                <a:lnTo>
                  <a:pt x="1530350" y="514350"/>
                </a:lnTo>
                <a:lnTo>
                  <a:pt x="1539875" y="523875"/>
                </a:lnTo>
                <a:cubicBezTo>
                  <a:pt x="1524000" y="549275"/>
                  <a:pt x="1504950" y="612775"/>
                  <a:pt x="1489075" y="638175"/>
                </a:cubicBezTo>
                <a:lnTo>
                  <a:pt x="1457325" y="663575"/>
                </a:lnTo>
                <a:lnTo>
                  <a:pt x="1562100" y="863600"/>
                </a:lnTo>
                <a:cubicBezTo>
                  <a:pt x="1553633" y="878417"/>
                  <a:pt x="1535642" y="871008"/>
                  <a:pt x="1527175" y="885825"/>
                </a:cubicBezTo>
                <a:lnTo>
                  <a:pt x="1524000" y="927100"/>
                </a:lnTo>
                <a:lnTo>
                  <a:pt x="1593850" y="1073150"/>
                </a:lnTo>
                <a:lnTo>
                  <a:pt x="1616075" y="1120775"/>
                </a:lnTo>
                <a:lnTo>
                  <a:pt x="1546225" y="122555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78" name="Freeform 40"/>
          <p:cNvSpPr/>
          <p:nvPr/>
        </p:nvSpPr>
        <p:spPr bwMode="auto">
          <a:xfrm>
            <a:off x="2468931" y="3348401"/>
            <a:ext cx="1249719" cy="1880799"/>
          </a:xfrm>
          <a:custGeom>
            <a:avLst/>
            <a:gdLst>
              <a:gd name="connsiteX0" fmla="*/ 0 w 1120775"/>
              <a:gd name="connsiteY0" fmla="*/ 0 h 393700"/>
              <a:gd name="connsiteX1" fmla="*/ 3175 w 1120775"/>
              <a:gd name="connsiteY1" fmla="*/ 34925 h 393700"/>
              <a:gd name="connsiteX2" fmla="*/ 34925 w 1120775"/>
              <a:gd name="connsiteY2" fmla="*/ 88900 h 393700"/>
              <a:gd name="connsiteX3" fmla="*/ 136525 w 1120775"/>
              <a:gd name="connsiteY3" fmla="*/ 130175 h 393700"/>
              <a:gd name="connsiteX4" fmla="*/ 165100 w 1120775"/>
              <a:gd name="connsiteY4" fmla="*/ 155575 h 393700"/>
              <a:gd name="connsiteX5" fmla="*/ 203200 w 1120775"/>
              <a:gd name="connsiteY5" fmla="*/ 117475 h 393700"/>
              <a:gd name="connsiteX6" fmla="*/ 219075 w 1120775"/>
              <a:gd name="connsiteY6" fmla="*/ 85725 h 393700"/>
              <a:gd name="connsiteX7" fmla="*/ 276225 w 1120775"/>
              <a:gd name="connsiteY7" fmla="*/ 88900 h 393700"/>
              <a:gd name="connsiteX8" fmla="*/ 314325 w 1120775"/>
              <a:gd name="connsiteY8" fmla="*/ 149225 h 393700"/>
              <a:gd name="connsiteX9" fmla="*/ 327025 w 1120775"/>
              <a:gd name="connsiteY9" fmla="*/ 88900 h 393700"/>
              <a:gd name="connsiteX10" fmla="*/ 381000 w 1120775"/>
              <a:gd name="connsiteY10" fmla="*/ 63500 h 393700"/>
              <a:gd name="connsiteX11" fmla="*/ 460375 w 1120775"/>
              <a:gd name="connsiteY11" fmla="*/ 95250 h 393700"/>
              <a:gd name="connsiteX12" fmla="*/ 692150 w 1120775"/>
              <a:gd name="connsiteY12" fmla="*/ 31750 h 393700"/>
              <a:gd name="connsiteX13" fmla="*/ 787400 w 1120775"/>
              <a:gd name="connsiteY13" fmla="*/ 73025 h 393700"/>
              <a:gd name="connsiteX14" fmla="*/ 895350 w 1120775"/>
              <a:gd name="connsiteY14" fmla="*/ 184150 h 393700"/>
              <a:gd name="connsiteX15" fmla="*/ 996950 w 1120775"/>
              <a:gd name="connsiteY15" fmla="*/ 238125 h 393700"/>
              <a:gd name="connsiteX16" fmla="*/ 1057275 w 1120775"/>
              <a:gd name="connsiteY16" fmla="*/ 247650 h 393700"/>
              <a:gd name="connsiteX17" fmla="*/ 1108075 w 1120775"/>
              <a:gd name="connsiteY17" fmla="*/ 276225 h 393700"/>
              <a:gd name="connsiteX18" fmla="*/ 1120775 w 1120775"/>
              <a:gd name="connsiteY18" fmla="*/ 336550 h 393700"/>
              <a:gd name="connsiteX19" fmla="*/ 1111250 w 1120775"/>
              <a:gd name="connsiteY19" fmla="*/ 393700 h 393700"/>
              <a:gd name="connsiteX20" fmla="*/ 1111250 w 1120775"/>
              <a:gd name="connsiteY20" fmla="*/ 393700 h 393700"/>
              <a:gd name="connsiteX0" fmla="*/ 0 w 1120775"/>
              <a:gd name="connsiteY0" fmla="*/ 0 h 396875"/>
              <a:gd name="connsiteX1" fmla="*/ 3175 w 1120775"/>
              <a:gd name="connsiteY1" fmla="*/ 34925 h 396875"/>
              <a:gd name="connsiteX2" fmla="*/ 34925 w 1120775"/>
              <a:gd name="connsiteY2" fmla="*/ 88900 h 396875"/>
              <a:gd name="connsiteX3" fmla="*/ 136525 w 1120775"/>
              <a:gd name="connsiteY3" fmla="*/ 130175 h 396875"/>
              <a:gd name="connsiteX4" fmla="*/ 165100 w 1120775"/>
              <a:gd name="connsiteY4" fmla="*/ 155575 h 396875"/>
              <a:gd name="connsiteX5" fmla="*/ 203200 w 1120775"/>
              <a:gd name="connsiteY5" fmla="*/ 117475 h 396875"/>
              <a:gd name="connsiteX6" fmla="*/ 219075 w 1120775"/>
              <a:gd name="connsiteY6" fmla="*/ 85725 h 396875"/>
              <a:gd name="connsiteX7" fmla="*/ 276225 w 1120775"/>
              <a:gd name="connsiteY7" fmla="*/ 88900 h 396875"/>
              <a:gd name="connsiteX8" fmla="*/ 314325 w 1120775"/>
              <a:gd name="connsiteY8" fmla="*/ 149225 h 396875"/>
              <a:gd name="connsiteX9" fmla="*/ 327025 w 1120775"/>
              <a:gd name="connsiteY9" fmla="*/ 88900 h 396875"/>
              <a:gd name="connsiteX10" fmla="*/ 381000 w 1120775"/>
              <a:gd name="connsiteY10" fmla="*/ 63500 h 396875"/>
              <a:gd name="connsiteX11" fmla="*/ 460375 w 1120775"/>
              <a:gd name="connsiteY11" fmla="*/ 95250 h 396875"/>
              <a:gd name="connsiteX12" fmla="*/ 692150 w 1120775"/>
              <a:gd name="connsiteY12" fmla="*/ 31750 h 396875"/>
              <a:gd name="connsiteX13" fmla="*/ 787400 w 1120775"/>
              <a:gd name="connsiteY13" fmla="*/ 73025 h 396875"/>
              <a:gd name="connsiteX14" fmla="*/ 895350 w 1120775"/>
              <a:gd name="connsiteY14" fmla="*/ 184150 h 396875"/>
              <a:gd name="connsiteX15" fmla="*/ 996950 w 1120775"/>
              <a:gd name="connsiteY15" fmla="*/ 238125 h 396875"/>
              <a:gd name="connsiteX16" fmla="*/ 1057275 w 1120775"/>
              <a:gd name="connsiteY16" fmla="*/ 247650 h 396875"/>
              <a:gd name="connsiteX17" fmla="*/ 1108075 w 1120775"/>
              <a:gd name="connsiteY17" fmla="*/ 276225 h 396875"/>
              <a:gd name="connsiteX18" fmla="*/ 1120775 w 1120775"/>
              <a:gd name="connsiteY18" fmla="*/ 336550 h 396875"/>
              <a:gd name="connsiteX19" fmla="*/ 1111250 w 1120775"/>
              <a:gd name="connsiteY19" fmla="*/ 393700 h 396875"/>
              <a:gd name="connsiteX20" fmla="*/ 1111250 w 1120775"/>
              <a:gd name="connsiteY20" fmla="*/ 393700 h 396875"/>
              <a:gd name="connsiteX21" fmla="*/ 1108075 w 1120775"/>
              <a:gd name="connsiteY21" fmla="*/ 396875 h 396875"/>
              <a:gd name="connsiteX0" fmla="*/ 0 w 1177925"/>
              <a:gd name="connsiteY0" fmla="*/ 0 h 466725"/>
              <a:gd name="connsiteX1" fmla="*/ 3175 w 1177925"/>
              <a:gd name="connsiteY1" fmla="*/ 34925 h 466725"/>
              <a:gd name="connsiteX2" fmla="*/ 34925 w 1177925"/>
              <a:gd name="connsiteY2" fmla="*/ 88900 h 466725"/>
              <a:gd name="connsiteX3" fmla="*/ 136525 w 1177925"/>
              <a:gd name="connsiteY3" fmla="*/ 130175 h 466725"/>
              <a:gd name="connsiteX4" fmla="*/ 165100 w 1177925"/>
              <a:gd name="connsiteY4" fmla="*/ 155575 h 466725"/>
              <a:gd name="connsiteX5" fmla="*/ 203200 w 1177925"/>
              <a:gd name="connsiteY5" fmla="*/ 117475 h 466725"/>
              <a:gd name="connsiteX6" fmla="*/ 219075 w 1177925"/>
              <a:gd name="connsiteY6" fmla="*/ 85725 h 466725"/>
              <a:gd name="connsiteX7" fmla="*/ 276225 w 1177925"/>
              <a:gd name="connsiteY7" fmla="*/ 88900 h 466725"/>
              <a:gd name="connsiteX8" fmla="*/ 314325 w 1177925"/>
              <a:gd name="connsiteY8" fmla="*/ 149225 h 466725"/>
              <a:gd name="connsiteX9" fmla="*/ 327025 w 1177925"/>
              <a:gd name="connsiteY9" fmla="*/ 88900 h 466725"/>
              <a:gd name="connsiteX10" fmla="*/ 381000 w 1177925"/>
              <a:gd name="connsiteY10" fmla="*/ 63500 h 466725"/>
              <a:gd name="connsiteX11" fmla="*/ 460375 w 1177925"/>
              <a:gd name="connsiteY11" fmla="*/ 95250 h 466725"/>
              <a:gd name="connsiteX12" fmla="*/ 692150 w 1177925"/>
              <a:gd name="connsiteY12" fmla="*/ 31750 h 466725"/>
              <a:gd name="connsiteX13" fmla="*/ 787400 w 1177925"/>
              <a:gd name="connsiteY13" fmla="*/ 73025 h 466725"/>
              <a:gd name="connsiteX14" fmla="*/ 895350 w 1177925"/>
              <a:gd name="connsiteY14" fmla="*/ 184150 h 466725"/>
              <a:gd name="connsiteX15" fmla="*/ 996950 w 1177925"/>
              <a:gd name="connsiteY15" fmla="*/ 238125 h 466725"/>
              <a:gd name="connsiteX16" fmla="*/ 1057275 w 1177925"/>
              <a:gd name="connsiteY16" fmla="*/ 247650 h 466725"/>
              <a:gd name="connsiteX17" fmla="*/ 1108075 w 1177925"/>
              <a:gd name="connsiteY17" fmla="*/ 276225 h 466725"/>
              <a:gd name="connsiteX18" fmla="*/ 1120775 w 1177925"/>
              <a:gd name="connsiteY18" fmla="*/ 336550 h 466725"/>
              <a:gd name="connsiteX19" fmla="*/ 1111250 w 1177925"/>
              <a:gd name="connsiteY19" fmla="*/ 393700 h 466725"/>
              <a:gd name="connsiteX20" fmla="*/ 1111250 w 1177925"/>
              <a:gd name="connsiteY20" fmla="*/ 393700 h 466725"/>
              <a:gd name="connsiteX21" fmla="*/ 1177925 w 1177925"/>
              <a:gd name="connsiteY21" fmla="*/ 466725 h 466725"/>
              <a:gd name="connsiteX0" fmla="*/ 0 w 1185173"/>
              <a:gd name="connsiteY0" fmla="*/ 0 h 472134"/>
              <a:gd name="connsiteX1" fmla="*/ 3175 w 1185173"/>
              <a:gd name="connsiteY1" fmla="*/ 34925 h 472134"/>
              <a:gd name="connsiteX2" fmla="*/ 34925 w 1185173"/>
              <a:gd name="connsiteY2" fmla="*/ 88900 h 472134"/>
              <a:gd name="connsiteX3" fmla="*/ 136525 w 1185173"/>
              <a:gd name="connsiteY3" fmla="*/ 130175 h 472134"/>
              <a:gd name="connsiteX4" fmla="*/ 165100 w 1185173"/>
              <a:gd name="connsiteY4" fmla="*/ 155575 h 472134"/>
              <a:gd name="connsiteX5" fmla="*/ 203200 w 1185173"/>
              <a:gd name="connsiteY5" fmla="*/ 117475 h 472134"/>
              <a:gd name="connsiteX6" fmla="*/ 219075 w 1185173"/>
              <a:gd name="connsiteY6" fmla="*/ 85725 h 472134"/>
              <a:gd name="connsiteX7" fmla="*/ 276225 w 1185173"/>
              <a:gd name="connsiteY7" fmla="*/ 88900 h 472134"/>
              <a:gd name="connsiteX8" fmla="*/ 314325 w 1185173"/>
              <a:gd name="connsiteY8" fmla="*/ 149225 h 472134"/>
              <a:gd name="connsiteX9" fmla="*/ 327025 w 1185173"/>
              <a:gd name="connsiteY9" fmla="*/ 88900 h 472134"/>
              <a:gd name="connsiteX10" fmla="*/ 381000 w 1185173"/>
              <a:gd name="connsiteY10" fmla="*/ 63500 h 472134"/>
              <a:gd name="connsiteX11" fmla="*/ 460375 w 1185173"/>
              <a:gd name="connsiteY11" fmla="*/ 95250 h 472134"/>
              <a:gd name="connsiteX12" fmla="*/ 692150 w 1185173"/>
              <a:gd name="connsiteY12" fmla="*/ 31750 h 472134"/>
              <a:gd name="connsiteX13" fmla="*/ 787400 w 1185173"/>
              <a:gd name="connsiteY13" fmla="*/ 73025 h 472134"/>
              <a:gd name="connsiteX14" fmla="*/ 895350 w 1185173"/>
              <a:gd name="connsiteY14" fmla="*/ 184150 h 472134"/>
              <a:gd name="connsiteX15" fmla="*/ 996950 w 1185173"/>
              <a:gd name="connsiteY15" fmla="*/ 238125 h 472134"/>
              <a:gd name="connsiteX16" fmla="*/ 1057275 w 1185173"/>
              <a:gd name="connsiteY16" fmla="*/ 247650 h 472134"/>
              <a:gd name="connsiteX17" fmla="*/ 1108075 w 1185173"/>
              <a:gd name="connsiteY17" fmla="*/ 276225 h 472134"/>
              <a:gd name="connsiteX18" fmla="*/ 1120775 w 1185173"/>
              <a:gd name="connsiteY18" fmla="*/ 336550 h 472134"/>
              <a:gd name="connsiteX19" fmla="*/ 1111250 w 1185173"/>
              <a:gd name="connsiteY19" fmla="*/ 393700 h 472134"/>
              <a:gd name="connsiteX20" fmla="*/ 1111250 w 1185173"/>
              <a:gd name="connsiteY20" fmla="*/ 393700 h 472134"/>
              <a:gd name="connsiteX21" fmla="*/ 1177925 w 1185173"/>
              <a:gd name="connsiteY21" fmla="*/ 466725 h 472134"/>
              <a:gd name="connsiteX22" fmla="*/ 1184275 w 1185173"/>
              <a:gd name="connsiteY22" fmla="*/ 466725 h 472134"/>
              <a:gd name="connsiteX0" fmla="*/ 0 w 1393825"/>
              <a:gd name="connsiteY0" fmla="*/ 0 h 468359"/>
              <a:gd name="connsiteX1" fmla="*/ 3175 w 1393825"/>
              <a:gd name="connsiteY1" fmla="*/ 34925 h 468359"/>
              <a:gd name="connsiteX2" fmla="*/ 34925 w 1393825"/>
              <a:gd name="connsiteY2" fmla="*/ 88900 h 468359"/>
              <a:gd name="connsiteX3" fmla="*/ 136525 w 1393825"/>
              <a:gd name="connsiteY3" fmla="*/ 130175 h 468359"/>
              <a:gd name="connsiteX4" fmla="*/ 165100 w 1393825"/>
              <a:gd name="connsiteY4" fmla="*/ 155575 h 468359"/>
              <a:gd name="connsiteX5" fmla="*/ 203200 w 1393825"/>
              <a:gd name="connsiteY5" fmla="*/ 117475 h 468359"/>
              <a:gd name="connsiteX6" fmla="*/ 219075 w 1393825"/>
              <a:gd name="connsiteY6" fmla="*/ 85725 h 468359"/>
              <a:gd name="connsiteX7" fmla="*/ 276225 w 1393825"/>
              <a:gd name="connsiteY7" fmla="*/ 88900 h 468359"/>
              <a:gd name="connsiteX8" fmla="*/ 314325 w 1393825"/>
              <a:gd name="connsiteY8" fmla="*/ 149225 h 468359"/>
              <a:gd name="connsiteX9" fmla="*/ 327025 w 1393825"/>
              <a:gd name="connsiteY9" fmla="*/ 88900 h 468359"/>
              <a:gd name="connsiteX10" fmla="*/ 381000 w 1393825"/>
              <a:gd name="connsiteY10" fmla="*/ 63500 h 468359"/>
              <a:gd name="connsiteX11" fmla="*/ 460375 w 1393825"/>
              <a:gd name="connsiteY11" fmla="*/ 95250 h 468359"/>
              <a:gd name="connsiteX12" fmla="*/ 692150 w 1393825"/>
              <a:gd name="connsiteY12" fmla="*/ 31750 h 468359"/>
              <a:gd name="connsiteX13" fmla="*/ 787400 w 1393825"/>
              <a:gd name="connsiteY13" fmla="*/ 73025 h 468359"/>
              <a:gd name="connsiteX14" fmla="*/ 895350 w 1393825"/>
              <a:gd name="connsiteY14" fmla="*/ 184150 h 468359"/>
              <a:gd name="connsiteX15" fmla="*/ 996950 w 1393825"/>
              <a:gd name="connsiteY15" fmla="*/ 238125 h 468359"/>
              <a:gd name="connsiteX16" fmla="*/ 1057275 w 1393825"/>
              <a:gd name="connsiteY16" fmla="*/ 247650 h 468359"/>
              <a:gd name="connsiteX17" fmla="*/ 1108075 w 1393825"/>
              <a:gd name="connsiteY17" fmla="*/ 276225 h 468359"/>
              <a:gd name="connsiteX18" fmla="*/ 1120775 w 1393825"/>
              <a:gd name="connsiteY18" fmla="*/ 336550 h 468359"/>
              <a:gd name="connsiteX19" fmla="*/ 1111250 w 1393825"/>
              <a:gd name="connsiteY19" fmla="*/ 393700 h 468359"/>
              <a:gd name="connsiteX20" fmla="*/ 1111250 w 1393825"/>
              <a:gd name="connsiteY20" fmla="*/ 393700 h 468359"/>
              <a:gd name="connsiteX21" fmla="*/ 1177925 w 1393825"/>
              <a:gd name="connsiteY21" fmla="*/ 466725 h 468359"/>
              <a:gd name="connsiteX22" fmla="*/ 1393825 w 1393825"/>
              <a:gd name="connsiteY22" fmla="*/ 419100 h 468359"/>
              <a:gd name="connsiteX0" fmla="*/ 0 w 1410759"/>
              <a:gd name="connsiteY0" fmla="*/ 0 h 468359"/>
              <a:gd name="connsiteX1" fmla="*/ 3175 w 1410759"/>
              <a:gd name="connsiteY1" fmla="*/ 34925 h 468359"/>
              <a:gd name="connsiteX2" fmla="*/ 34925 w 1410759"/>
              <a:gd name="connsiteY2" fmla="*/ 88900 h 468359"/>
              <a:gd name="connsiteX3" fmla="*/ 136525 w 1410759"/>
              <a:gd name="connsiteY3" fmla="*/ 130175 h 468359"/>
              <a:gd name="connsiteX4" fmla="*/ 165100 w 1410759"/>
              <a:gd name="connsiteY4" fmla="*/ 155575 h 468359"/>
              <a:gd name="connsiteX5" fmla="*/ 203200 w 1410759"/>
              <a:gd name="connsiteY5" fmla="*/ 117475 h 468359"/>
              <a:gd name="connsiteX6" fmla="*/ 219075 w 1410759"/>
              <a:gd name="connsiteY6" fmla="*/ 85725 h 468359"/>
              <a:gd name="connsiteX7" fmla="*/ 276225 w 1410759"/>
              <a:gd name="connsiteY7" fmla="*/ 88900 h 468359"/>
              <a:gd name="connsiteX8" fmla="*/ 314325 w 1410759"/>
              <a:gd name="connsiteY8" fmla="*/ 149225 h 468359"/>
              <a:gd name="connsiteX9" fmla="*/ 327025 w 1410759"/>
              <a:gd name="connsiteY9" fmla="*/ 88900 h 468359"/>
              <a:gd name="connsiteX10" fmla="*/ 381000 w 1410759"/>
              <a:gd name="connsiteY10" fmla="*/ 63500 h 468359"/>
              <a:gd name="connsiteX11" fmla="*/ 460375 w 1410759"/>
              <a:gd name="connsiteY11" fmla="*/ 95250 h 468359"/>
              <a:gd name="connsiteX12" fmla="*/ 692150 w 1410759"/>
              <a:gd name="connsiteY12" fmla="*/ 31750 h 468359"/>
              <a:gd name="connsiteX13" fmla="*/ 787400 w 1410759"/>
              <a:gd name="connsiteY13" fmla="*/ 73025 h 468359"/>
              <a:gd name="connsiteX14" fmla="*/ 895350 w 1410759"/>
              <a:gd name="connsiteY14" fmla="*/ 184150 h 468359"/>
              <a:gd name="connsiteX15" fmla="*/ 996950 w 1410759"/>
              <a:gd name="connsiteY15" fmla="*/ 238125 h 468359"/>
              <a:gd name="connsiteX16" fmla="*/ 1057275 w 1410759"/>
              <a:gd name="connsiteY16" fmla="*/ 247650 h 468359"/>
              <a:gd name="connsiteX17" fmla="*/ 1108075 w 1410759"/>
              <a:gd name="connsiteY17" fmla="*/ 276225 h 468359"/>
              <a:gd name="connsiteX18" fmla="*/ 1120775 w 1410759"/>
              <a:gd name="connsiteY18" fmla="*/ 336550 h 468359"/>
              <a:gd name="connsiteX19" fmla="*/ 1111250 w 1410759"/>
              <a:gd name="connsiteY19" fmla="*/ 393700 h 468359"/>
              <a:gd name="connsiteX20" fmla="*/ 1111250 w 1410759"/>
              <a:gd name="connsiteY20" fmla="*/ 393700 h 468359"/>
              <a:gd name="connsiteX21" fmla="*/ 1177925 w 1410759"/>
              <a:gd name="connsiteY21" fmla="*/ 466725 h 468359"/>
              <a:gd name="connsiteX22" fmla="*/ 1393825 w 1410759"/>
              <a:gd name="connsiteY22" fmla="*/ 419100 h 468359"/>
              <a:gd name="connsiteX23" fmla="*/ 1397000 w 1410759"/>
              <a:gd name="connsiteY23" fmla="*/ 419100 h 468359"/>
              <a:gd name="connsiteX0" fmla="*/ 0 w 1670050"/>
              <a:gd name="connsiteY0" fmla="*/ 0 h 558800"/>
              <a:gd name="connsiteX1" fmla="*/ 3175 w 1670050"/>
              <a:gd name="connsiteY1" fmla="*/ 34925 h 558800"/>
              <a:gd name="connsiteX2" fmla="*/ 34925 w 1670050"/>
              <a:gd name="connsiteY2" fmla="*/ 88900 h 558800"/>
              <a:gd name="connsiteX3" fmla="*/ 136525 w 1670050"/>
              <a:gd name="connsiteY3" fmla="*/ 130175 h 558800"/>
              <a:gd name="connsiteX4" fmla="*/ 165100 w 1670050"/>
              <a:gd name="connsiteY4" fmla="*/ 155575 h 558800"/>
              <a:gd name="connsiteX5" fmla="*/ 203200 w 1670050"/>
              <a:gd name="connsiteY5" fmla="*/ 117475 h 558800"/>
              <a:gd name="connsiteX6" fmla="*/ 219075 w 1670050"/>
              <a:gd name="connsiteY6" fmla="*/ 85725 h 558800"/>
              <a:gd name="connsiteX7" fmla="*/ 276225 w 1670050"/>
              <a:gd name="connsiteY7" fmla="*/ 88900 h 558800"/>
              <a:gd name="connsiteX8" fmla="*/ 314325 w 1670050"/>
              <a:gd name="connsiteY8" fmla="*/ 149225 h 558800"/>
              <a:gd name="connsiteX9" fmla="*/ 327025 w 1670050"/>
              <a:gd name="connsiteY9" fmla="*/ 88900 h 558800"/>
              <a:gd name="connsiteX10" fmla="*/ 381000 w 1670050"/>
              <a:gd name="connsiteY10" fmla="*/ 63500 h 558800"/>
              <a:gd name="connsiteX11" fmla="*/ 460375 w 1670050"/>
              <a:gd name="connsiteY11" fmla="*/ 95250 h 558800"/>
              <a:gd name="connsiteX12" fmla="*/ 692150 w 1670050"/>
              <a:gd name="connsiteY12" fmla="*/ 31750 h 558800"/>
              <a:gd name="connsiteX13" fmla="*/ 787400 w 1670050"/>
              <a:gd name="connsiteY13" fmla="*/ 73025 h 558800"/>
              <a:gd name="connsiteX14" fmla="*/ 895350 w 1670050"/>
              <a:gd name="connsiteY14" fmla="*/ 184150 h 558800"/>
              <a:gd name="connsiteX15" fmla="*/ 996950 w 1670050"/>
              <a:gd name="connsiteY15" fmla="*/ 238125 h 558800"/>
              <a:gd name="connsiteX16" fmla="*/ 1057275 w 1670050"/>
              <a:gd name="connsiteY16" fmla="*/ 247650 h 558800"/>
              <a:gd name="connsiteX17" fmla="*/ 1108075 w 1670050"/>
              <a:gd name="connsiteY17" fmla="*/ 276225 h 558800"/>
              <a:gd name="connsiteX18" fmla="*/ 1120775 w 1670050"/>
              <a:gd name="connsiteY18" fmla="*/ 336550 h 558800"/>
              <a:gd name="connsiteX19" fmla="*/ 1111250 w 1670050"/>
              <a:gd name="connsiteY19" fmla="*/ 393700 h 558800"/>
              <a:gd name="connsiteX20" fmla="*/ 1111250 w 1670050"/>
              <a:gd name="connsiteY20" fmla="*/ 393700 h 558800"/>
              <a:gd name="connsiteX21" fmla="*/ 1177925 w 1670050"/>
              <a:gd name="connsiteY21" fmla="*/ 466725 h 558800"/>
              <a:gd name="connsiteX22" fmla="*/ 1393825 w 1670050"/>
              <a:gd name="connsiteY22" fmla="*/ 419100 h 558800"/>
              <a:gd name="connsiteX23" fmla="*/ 1670050 w 1670050"/>
              <a:gd name="connsiteY23" fmla="*/ 558800 h 558800"/>
              <a:gd name="connsiteX0" fmla="*/ 0 w 1689622"/>
              <a:gd name="connsiteY0" fmla="*/ 0 h 571173"/>
              <a:gd name="connsiteX1" fmla="*/ 3175 w 1689622"/>
              <a:gd name="connsiteY1" fmla="*/ 34925 h 571173"/>
              <a:gd name="connsiteX2" fmla="*/ 34925 w 1689622"/>
              <a:gd name="connsiteY2" fmla="*/ 88900 h 571173"/>
              <a:gd name="connsiteX3" fmla="*/ 136525 w 1689622"/>
              <a:gd name="connsiteY3" fmla="*/ 130175 h 571173"/>
              <a:gd name="connsiteX4" fmla="*/ 165100 w 1689622"/>
              <a:gd name="connsiteY4" fmla="*/ 155575 h 571173"/>
              <a:gd name="connsiteX5" fmla="*/ 203200 w 1689622"/>
              <a:gd name="connsiteY5" fmla="*/ 117475 h 571173"/>
              <a:gd name="connsiteX6" fmla="*/ 219075 w 1689622"/>
              <a:gd name="connsiteY6" fmla="*/ 85725 h 571173"/>
              <a:gd name="connsiteX7" fmla="*/ 276225 w 1689622"/>
              <a:gd name="connsiteY7" fmla="*/ 88900 h 571173"/>
              <a:gd name="connsiteX8" fmla="*/ 314325 w 1689622"/>
              <a:gd name="connsiteY8" fmla="*/ 149225 h 571173"/>
              <a:gd name="connsiteX9" fmla="*/ 327025 w 1689622"/>
              <a:gd name="connsiteY9" fmla="*/ 88900 h 571173"/>
              <a:gd name="connsiteX10" fmla="*/ 381000 w 1689622"/>
              <a:gd name="connsiteY10" fmla="*/ 63500 h 571173"/>
              <a:gd name="connsiteX11" fmla="*/ 460375 w 1689622"/>
              <a:gd name="connsiteY11" fmla="*/ 95250 h 571173"/>
              <a:gd name="connsiteX12" fmla="*/ 692150 w 1689622"/>
              <a:gd name="connsiteY12" fmla="*/ 31750 h 571173"/>
              <a:gd name="connsiteX13" fmla="*/ 787400 w 1689622"/>
              <a:gd name="connsiteY13" fmla="*/ 73025 h 571173"/>
              <a:gd name="connsiteX14" fmla="*/ 895350 w 1689622"/>
              <a:gd name="connsiteY14" fmla="*/ 184150 h 571173"/>
              <a:gd name="connsiteX15" fmla="*/ 996950 w 1689622"/>
              <a:gd name="connsiteY15" fmla="*/ 238125 h 571173"/>
              <a:gd name="connsiteX16" fmla="*/ 1057275 w 1689622"/>
              <a:gd name="connsiteY16" fmla="*/ 247650 h 571173"/>
              <a:gd name="connsiteX17" fmla="*/ 1108075 w 1689622"/>
              <a:gd name="connsiteY17" fmla="*/ 276225 h 571173"/>
              <a:gd name="connsiteX18" fmla="*/ 1120775 w 1689622"/>
              <a:gd name="connsiteY18" fmla="*/ 336550 h 571173"/>
              <a:gd name="connsiteX19" fmla="*/ 1111250 w 1689622"/>
              <a:gd name="connsiteY19" fmla="*/ 393700 h 571173"/>
              <a:gd name="connsiteX20" fmla="*/ 1111250 w 1689622"/>
              <a:gd name="connsiteY20" fmla="*/ 393700 h 571173"/>
              <a:gd name="connsiteX21" fmla="*/ 1177925 w 1689622"/>
              <a:gd name="connsiteY21" fmla="*/ 466725 h 571173"/>
              <a:gd name="connsiteX22" fmla="*/ 1393825 w 1689622"/>
              <a:gd name="connsiteY22" fmla="*/ 419100 h 571173"/>
              <a:gd name="connsiteX23" fmla="*/ 1670050 w 1689622"/>
              <a:gd name="connsiteY23" fmla="*/ 558800 h 571173"/>
              <a:gd name="connsiteX24" fmla="*/ 1666874 w 1689622"/>
              <a:gd name="connsiteY24" fmla="*/ 565149 h 571173"/>
              <a:gd name="connsiteX0" fmla="*/ 0 w 1679676"/>
              <a:gd name="connsiteY0" fmla="*/ 0 h 800099"/>
              <a:gd name="connsiteX1" fmla="*/ 3175 w 1679676"/>
              <a:gd name="connsiteY1" fmla="*/ 34925 h 800099"/>
              <a:gd name="connsiteX2" fmla="*/ 34925 w 1679676"/>
              <a:gd name="connsiteY2" fmla="*/ 88900 h 800099"/>
              <a:gd name="connsiteX3" fmla="*/ 136525 w 1679676"/>
              <a:gd name="connsiteY3" fmla="*/ 130175 h 800099"/>
              <a:gd name="connsiteX4" fmla="*/ 165100 w 1679676"/>
              <a:gd name="connsiteY4" fmla="*/ 155575 h 800099"/>
              <a:gd name="connsiteX5" fmla="*/ 203200 w 1679676"/>
              <a:gd name="connsiteY5" fmla="*/ 117475 h 800099"/>
              <a:gd name="connsiteX6" fmla="*/ 219075 w 1679676"/>
              <a:gd name="connsiteY6" fmla="*/ 85725 h 800099"/>
              <a:gd name="connsiteX7" fmla="*/ 276225 w 1679676"/>
              <a:gd name="connsiteY7" fmla="*/ 88900 h 800099"/>
              <a:gd name="connsiteX8" fmla="*/ 314325 w 1679676"/>
              <a:gd name="connsiteY8" fmla="*/ 149225 h 800099"/>
              <a:gd name="connsiteX9" fmla="*/ 327025 w 1679676"/>
              <a:gd name="connsiteY9" fmla="*/ 88900 h 800099"/>
              <a:gd name="connsiteX10" fmla="*/ 381000 w 1679676"/>
              <a:gd name="connsiteY10" fmla="*/ 63500 h 800099"/>
              <a:gd name="connsiteX11" fmla="*/ 460375 w 1679676"/>
              <a:gd name="connsiteY11" fmla="*/ 95250 h 800099"/>
              <a:gd name="connsiteX12" fmla="*/ 692150 w 1679676"/>
              <a:gd name="connsiteY12" fmla="*/ 31750 h 800099"/>
              <a:gd name="connsiteX13" fmla="*/ 787400 w 1679676"/>
              <a:gd name="connsiteY13" fmla="*/ 73025 h 800099"/>
              <a:gd name="connsiteX14" fmla="*/ 895350 w 1679676"/>
              <a:gd name="connsiteY14" fmla="*/ 184150 h 800099"/>
              <a:gd name="connsiteX15" fmla="*/ 996950 w 1679676"/>
              <a:gd name="connsiteY15" fmla="*/ 238125 h 800099"/>
              <a:gd name="connsiteX16" fmla="*/ 1057275 w 1679676"/>
              <a:gd name="connsiteY16" fmla="*/ 247650 h 800099"/>
              <a:gd name="connsiteX17" fmla="*/ 1108075 w 1679676"/>
              <a:gd name="connsiteY17" fmla="*/ 276225 h 800099"/>
              <a:gd name="connsiteX18" fmla="*/ 1120775 w 1679676"/>
              <a:gd name="connsiteY18" fmla="*/ 336550 h 800099"/>
              <a:gd name="connsiteX19" fmla="*/ 1111250 w 1679676"/>
              <a:gd name="connsiteY19" fmla="*/ 393700 h 800099"/>
              <a:gd name="connsiteX20" fmla="*/ 1111250 w 1679676"/>
              <a:gd name="connsiteY20" fmla="*/ 393700 h 800099"/>
              <a:gd name="connsiteX21" fmla="*/ 1177925 w 1679676"/>
              <a:gd name="connsiteY21" fmla="*/ 466725 h 800099"/>
              <a:gd name="connsiteX22" fmla="*/ 1393825 w 1679676"/>
              <a:gd name="connsiteY22" fmla="*/ 419100 h 800099"/>
              <a:gd name="connsiteX23" fmla="*/ 1670050 w 1679676"/>
              <a:gd name="connsiteY23" fmla="*/ 558800 h 800099"/>
              <a:gd name="connsiteX24" fmla="*/ 1584324 w 1679676"/>
              <a:gd name="connsiteY24" fmla="*/ 800099 h 800099"/>
              <a:gd name="connsiteX0" fmla="*/ 0 w 1679676"/>
              <a:gd name="connsiteY0" fmla="*/ 0 h 818911"/>
              <a:gd name="connsiteX1" fmla="*/ 3175 w 1679676"/>
              <a:gd name="connsiteY1" fmla="*/ 34925 h 818911"/>
              <a:gd name="connsiteX2" fmla="*/ 34925 w 1679676"/>
              <a:gd name="connsiteY2" fmla="*/ 88900 h 818911"/>
              <a:gd name="connsiteX3" fmla="*/ 136525 w 1679676"/>
              <a:gd name="connsiteY3" fmla="*/ 130175 h 818911"/>
              <a:gd name="connsiteX4" fmla="*/ 165100 w 1679676"/>
              <a:gd name="connsiteY4" fmla="*/ 155575 h 818911"/>
              <a:gd name="connsiteX5" fmla="*/ 203200 w 1679676"/>
              <a:gd name="connsiteY5" fmla="*/ 117475 h 818911"/>
              <a:gd name="connsiteX6" fmla="*/ 219075 w 1679676"/>
              <a:gd name="connsiteY6" fmla="*/ 85725 h 818911"/>
              <a:gd name="connsiteX7" fmla="*/ 276225 w 1679676"/>
              <a:gd name="connsiteY7" fmla="*/ 88900 h 818911"/>
              <a:gd name="connsiteX8" fmla="*/ 314325 w 1679676"/>
              <a:gd name="connsiteY8" fmla="*/ 149225 h 818911"/>
              <a:gd name="connsiteX9" fmla="*/ 327025 w 1679676"/>
              <a:gd name="connsiteY9" fmla="*/ 88900 h 818911"/>
              <a:gd name="connsiteX10" fmla="*/ 381000 w 1679676"/>
              <a:gd name="connsiteY10" fmla="*/ 63500 h 818911"/>
              <a:gd name="connsiteX11" fmla="*/ 460375 w 1679676"/>
              <a:gd name="connsiteY11" fmla="*/ 95250 h 818911"/>
              <a:gd name="connsiteX12" fmla="*/ 692150 w 1679676"/>
              <a:gd name="connsiteY12" fmla="*/ 31750 h 818911"/>
              <a:gd name="connsiteX13" fmla="*/ 787400 w 1679676"/>
              <a:gd name="connsiteY13" fmla="*/ 73025 h 818911"/>
              <a:gd name="connsiteX14" fmla="*/ 895350 w 1679676"/>
              <a:gd name="connsiteY14" fmla="*/ 184150 h 818911"/>
              <a:gd name="connsiteX15" fmla="*/ 996950 w 1679676"/>
              <a:gd name="connsiteY15" fmla="*/ 238125 h 818911"/>
              <a:gd name="connsiteX16" fmla="*/ 1057275 w 1679676"/>
              <a:gd name="connsiteY16" fmla="*/ 247650 h 818911"/>
              <a:gd name="connsiteX17" fmla="*/ 1108075 w 1679676"/>
              <a:gd name="connsiteY17" fmla="*/ 276225 h 818911"/>
              <a:gd name="connsiteX18" fmla="*/ 1120775 w 1679676"/>
              <a:gd name="connsiteY18" fmla="*/ 336550 h 818911"/>
              <a:gd name="connsiteX19" fmla="*/ 1111250 w 1679676"/>
              <a:gd name="connsiteY19" fmla="*/ 393700 h 818911"/>
              <a:gd name="connsiteX20" fmla="*/ 1111250 w 1679676"/>
              <a:gd name="connsiteY20" fmla="*/ 393700 h 818911"/>
              <a:gd name="connsiteX21" fmla="*/ 1177925 w 1679676"/>
              <a:gd name="connsiteY21" fmla="*/ 466725 h 818911"/>
              <a:gd name="connsiteX22" fmla="*/ 1393825 w 1679676"/>
              <a:gd name="connsiteY22" fmla="*/ 419100 h 818911"/>
              <a:gd name="connsiteX23" fmla="*/ 1670050 w 1679676"/>
              <a:gd name="connsiteY23" fmla="*/ 558800 h 818911"/>
              <a:gd name="connsiteX24" fmla="*/ 1584324 w 1679676"/>
              <a:gd name="connsiteY24" fmla="*/ 800099 h 818911"/>
              <a:gd name="connsiteX25" fmla="*/ 1581149 w 1679676"/>
              <a:gd name="connsiteY25" fmla="*/ 803274 h 818911"/>
              <a:gd name="connsiteX0" fmla="*/ 0 w 1679676"/>
              <a:gd name="connsiteY0" fmla="*/ 0 h 822006"/>
              <a:gd name="connsiteX1" fmla="*/ 3175 w 1679676"/>
              <a:gd name="connsiteY1" fmla="*/ 34925 h 822006"/>
              <a:gd name="connsiteX2" fmla="*/ 34925 w 1679676"/>
              <a:gd name="connsiteY2" fmla="*/ 88900 h 822006"/>
              <a:gd name="connsiteX3" fmla="*/ 136525 w 1679676"/>
              <a:gd name="connsiteY3" fmla="*/ 130175 h 822006"/>
              <a:gd name="connsiteX4" fmla="*/ 165100 w 1679676"/>
              <a:gd name="connsiteY4" fmla="*/ 155575 h 822006"/>
              <a:gd name="connsiteX5" fmla="*/ 203200 w 1679676"/>
              <a:gd name="connsiteY5" fmla="*/ 117475 h 822006"/>
              <a:gd name="connsiteX6" fmla="*/ 219075 w 1679676"/>
              <a:gd name="connsiteY6" fmla="*/ 85725 h 822006"/>
              <a:gd name="connsiteX7" fmla="*/ 276225 w 1679676"/>
              <a:gd name="connsiteY7" fmla="*/ 88900 h 822006"/>
              <a:gd name="connsiteX8" fmla="*/ 314325 w 1679676"/>
              <a:gd name="connsiteY8" fmla="*/ 149225 h 822006"/>
              <a:gd name="connsiteX9" fmla="*/ 327025 w 1679676"/>
              <a:gd name="connsiteY9" fmla="*/ 88900 h 822006"/>
              <a:gd name="connsiteX10" fmla="*/ 381000 w 1679676"/>
              <a:gd name="connsiteY10" fmla="*/ 63500 h 822006"/>
              <a:gd name="connsiteX11" fmla="*/ 460375 w 1679676"/>
              <a:gd name="connsiteY11" fmla="*/ 95250 h 822006"/>
              <a:gd name="connsiteX12" fmla="*/ 692150 w 1679676"/>
              <a:gd name="connsiteY12" fmla="*/ 31750 h 822006"/>
              <a:gd name="connsiteX13" fmla="*/ 787400 w 1679676"/>
              <a:gd name="connsiteY13" fmla="*/ 73025 h 822006"/>
              <a:gd name="connsiteX14" fmla="*/ 895350 w 1679676"/>
              <a:gd name="connsiteY14" fmla="*/ 184150 h 822006"/>
              <a:gd name="connsiteX15" fmla="*/ 996950 w 1679676"/>
              <a:gd name="connsiteY15" fmla="*/ 238125 h 822006"/>
              <a:gd name="connsiteX16" fmla="*/ 1057275 w 1679676"/>
              <a:gd name="connsiteY16" fmla="*/ 247650 h 822006"/>
              <a:gd name="connsiteX17" fmla="*/ 1108075 w 1679676"/>
              <a:gd name="connsiteY17" fmla="*/ 276225 h 822006"/>
              <a:gd name="connsiteX18" fmla="*/ 1120775 w 1679676"/>
              <a:gd name="connsiteY18" fmla="*/ 336550 h 822006"/>
              <a:gd name="connsiteX19" fmla="*/ 1111250 w 1679676"/>
              <a:gd name="connsiteY19" fmla="*/ 393700 h 822006"/>
              <a:gd name="connsiteX20" fmla="*/ 1111250 w 1679676"/>
              <a:gd name="connsiteY20" fmla="*/ 393700 h 822006"/>
              <a:gd name="connsiteX21" fmla="*/ 1177925 w 1679676"/>
              <a:gd name="connsiteY21" fmla="*/ 466725 h 822006"/>
              <a:gd name="connsiteX22" fmla="*/ 1393825 w 1679676"/>
              <a:gd name="connsiteY22" fmla="*/ 419100 h 822006"/>
              <a:gd name="connsiteX23" fmla="*/ 1670050 w 1679676"/>
              <a:gd name="connsiteY23" fmla="*/ 558800 h 822006"/>
              <a:gd name="connsiteX24" fmla="*/ 1584324 w 1679676"/>
              <a:gd name="connsiteY24" fmla="*/ 800099 h 822006"/>
              <a:gd name="connsiteX25" fmla="*/ 1622424 w 1679676"/>
              <a:gd name="connsiteY25" fmla="*/ 812799 h 822006"/>
              <a:gd name="connsiteX0" fmla="*/ 0 w 1679676"/>
              <a:gd name="connsiteY0" fmla="*/ 0 h 822006"/>
              <a:gd name="connsiteX1" fmla="*/ 3175 w 1679676"/>
              <a:gd name="connsiteY1" fmla="*/ 34925 h 822006"/>
              <a:gd name="connsiteX2" fmla="*/ 34925 w 1679676"/>
              <a:gd name="connsiteY2" fmla="*/ 88900 h 822006"/>
              <a:gd name="connsiteX3" fmla="*/ 136525 w 1679676"/>
              <a:gd name="connsiteY3" fmla="*/ 130175 h 822006"/>
              <a:gd name="connsiteX4" fmla="*/ 165100 w 1679676"/>
              <a:gd name="connsiteY4" fmla="*/ 155575 h 822006"/>
              <a:gd name="connsiteX5" fmla="*/ 203200 w 1679676"/>
              <a:gd name="connsiteY5" fmla="*/ 117475 h 822006"/>
              <a:gd name="connsiteX6" fmla="*/ 219075 w 1679676"/>
              <a:gd name="connsiteY6" fmla="*/ 85725 h 822006"/>
              <a:gd name="connsiteX7" fmla="*/ 276225 w 1679676"/>
              <a:gd name="connsiteY7" fmla="*/ 88900 h 822006"/>
              <a:gd name="connsiteX8" fmla="*/ 314325 w 1679676"/>
              <a:gd name="connsiteY8" fmla="*/ 149225 h 822006"/>
              <a:gd name="connsiteX9" fmla="*/ 327025 w 1679676"/>
              <a:gd name="connsiteY9" fmla="*/ 88900 h 822006"/>
              <a:gd name="connsiteX10" fmla="*/ 381000 w 1679676"/>
              <a:gd name="connsiteY10" fmla="*/ 63500 h 822006"/>
              <a:gd name="connsiteX11" fmla="*/ 460375 w 1679676"/>
              <a:gd name="connsiteY11" fmla="*/ 95250 h 822006"/>
              <a:gd name="connsiteX12" fmla="*/ 692150 w 1679676"/>
              <a:gd name="connsiteY12" fmla="*/ 31750 h 822006"/>
              <a:gd name="connsiteX13" fmla="*/ 787400 w 1679676"/>
              <a:gd name="connsiteY13" fmla="*/ 73025 h 822006"/>
              <a:gd name="connsiteX14" fmla="*/ 895350 w 1679676"/>
              <a:gd name="connsiteY14" fmla="*/ 184150 h 822006"/>
              <a:gd name="connsiteX15" fmla="*/ 996950 w 1679676"/>
              <a:gd name="connsiteY15" fmla="*/ 238125 h 822006"/>
              <a:gd name="connsiteX16" fmla="*/ 1057275 w 1679676"/>
              <a:gd name="connsiteY16" fmla="*/ 247650 h 822006"/>
              <a:gd name="connsiteX17" fmla="*/ 1108075 w 1679676"/>
              <a:gd name="connsiteY17" fmla="*/ 276225 h 822006"/>
              <a:gd name="connsiteX18" fmla="*/ 1120775 w 1679676"/>
              <a:gd name="connsiteY18" fmla="*/ 336550 h 822006"/>
              <a:gd name="connsiteX19" fmla="*/ 1111250 w 1679676"/>
              <a:gd name="connsiteY19" fmla="*/ 393700 h 822006"/>
              <a:gd name="connsiteX20" fmla="*/ 1111250 w 1679676"/>
              <a:gd name="connsiteY20" fmla="*/ 393700 h 822006"/>
              <a:gd name="connsiteX21" fmla="*/ 1177925 w 1679676"/>
              <a:gd name="connsiteY21" fmla="*/ 466725 h 822006"/>
              <a:gd name="connsiteX22" fmla="*/ 1393825 w 1679676"/>
              <a:gd name="connsiteY22" fmla="*/ 419100 h 822006"/>
              <a:gd name="connsiteX23" fmla="*/ 1670050 w 1679676"/>
              <a:gd name="connsiteY23" fmla="*/ 558800 h 822006"/>
              <a:gd name="connsiteX24" fmla="*/ 1584324 w 1679676"/>
              <a:gd name="connsiteY24" fmla="*/ 800099 h 822006"/>
              <a:gd name="connsiteX25" fmla="*/ 1622424 w 1679676"/>
              <a:gd name="connsiteY25" fmla="*/ 812799 h 822006"/>
              <a:gd name="connsiteX26" fmla="*/ 1622424 w 1679676"/>
              <a:gd name="connsiteY26" fmla="*/ 819148 h 822006"/>
              <a:gd name="connsiteX0" fmla="*/ 0 w 1701799"/>
              <a:gd name="connsiteY0" fmla="*/ 0 h 822006"/>
              <a:gd name="connsiteX1" fmla="*/ 3175 w 1701799"/>
              <a:gd name="connsiteY1" fmla="*/ 34925 h 822006"/>
              <a:gd name="connsiteX2" fmla="*/ 34925 w 1701799"/>
              <a:gd name="connsiteY2" fmla="*/ 88900 h 822006"/>
              <a:gd name="connsiteX3" fmla="*/ 136525 w 1701799"/>
              <a:gd name="connsiteY3" fmla="*/ 130175 h 822006"/>
              <a:gd name="connsiteX4" fmla="*/ 165100 w 1701799"/>
              <a:gd name="connsiteY4" fmla="*/ 155575 h 822006"/>
              <a:gd name="connsiteX5" fmla="*/ 203200 w 1701799"/>
              <a:gd name="connsiteY5" fmla="*/ 117475 h 822006"/>
              <a:gd name="connsiteX6" fmla="*/ 219075 w 1701799"/>
              <a:gd name="connsiteY6" fmla="*/ 85725 h 822006"/>
              <a:gd name="connsiteX7" fmla="*/ 276225 w 1701799"/>
              <a:gd name="connsiteY7" fmla="*/ 88900 h 822006"/>
              <a:gd name="connsiteX8" fmla="*/ 314325 w 1701799"/>
              <a:gd name="connsiteY8" fmla="*/ 149225 h 822006"/>
              <a:gd name="connsiteX9" fmla="*/ 327025 w 1701799"/>
              <a:gd name="connsiteY9" fmla="*/ 88900 h 822006"/>
              <a:gd name="connsiteX10" fmla="*/ 381000 w 1701799"/>
              <a:gd name="connsiteY10" fmla="*/ 63500 h 822006"/>
              <a:gd name="connsiteX11" fmla="*/ 460375 w 1701799"/>
              <a:gd name="connsiteY11" fmla="*/ 95250 h 822006"/>
              <a:gd name="connsiteX12" fmla="*/ 692150 w 1701799"/>
              <a:gd name="connsiteY12" fmla="*/ 31750 h 822006"/>
              <a:gd name="connsiteX13" fmla="*/ 787400 w 1701799"/>
              <a:gd name="connsiteY13" fmla="*/ 73025 h 822006"/>
              <a:gd name="connsiteX14" fmla="*/ 895350 w 1701799"/>
              <a:gd name="connsiteY14" fmla="*/ 184150 h 822006"/>
              <a:gd name="connsiteX15" fmla="*/ 996950 w 1701799"/>
              <a:gd name="connsiteY15" fmla="*/ 238125 h 822006"/>
              <a:gd name="connsiteX16" fmla="*/ 1057275 w 1701799"/>
              <a:gd name="connsiteY16" fmla="*/ 247650 h 822006"/>
              <a:gd name="connsiteX17" fmla="*/ 1108075 w 1701799"/>
              <a:gd name="connsiteY17" fmla="*/ 276225 h 822006"/>
              <a:gd name="connsiteX18" fmla="*/ 1120775 w 1701799"/>
              <a:gd name="connsiteY18" fmla="*/ 336550 h 822006"/>
              <a:gd name="connsiteX19" fmla="*/ 1111250 w 1701799"/>
              <a:gd name="connsiteY19" fmla="*/ 393700 h 822006"/>
              <a:gd name="connsiteX20" fmla="*/ 1111250 w 1701799"/>
              <a:gd name="connsiteY20" fmla="*/ 393700 h 822006"/>
              <a:gd name="connsiteX21" fmla="*/ 1177925 w 1701799"/>
              <a:gd name="connsiteY21" fmla="*/ 466725 h 822006"/>
              <a:gd name="connsiteX22" fmla="*/ 1393825 w 1701799"/>
              <a:gd name="connsiteY22" fmla="*/ 419100 h 822006"/>
              <a:gd name="connsiteX23" fmla="*/ 1670050 w 1701799"/>
              <a:gd name="connsiteY23" fmla="*/ 558800 h 822006"/>
              <a:gd name="connsiteX24" fmla="*/ 1584324 w 1701799"/>
              <a:gd name="connsiteY24" fmla="*/ 800099 h 822006"/>
              <a:gd name="connsiteX25" fmla="*/ 1622424 w 1701799"/>
              <a:gd name="connsiteY25" fmla="*/ 812799 h 822006"/>
              <a:gd name="connsiteX26" fmla="*/ 1701799 w 1701799"/>
              <a:gd name="connsiteY26" fmla="*/ 742948 h 822006"/>
              <a:gd name="connsiteX0" fmla="*/ 0 w 1706841"/>
              <a:gd name="connsiteY0" fmla="*/ 0 h 822006"/>
              <a:gd name="connsiteX1" fmla="*/ 3175 w 1706841"/>
              <a:gd name="connsiteY1" fmla="*/ 34925 h 822006"/>
              <a:gd name="connsiteX2" fmla="*/ 34925 w 1706841"/>
              <a:gd name="connsiteY2" fmla="*/ 88900 h 822006"/>
              <a:gd name="connsiteX3" fmla="*/ 136525 w 1706841"/>
              <a:gd name="connsiteY3" fmla="*/ 130175 h 822006"/>
              <a:gd name="connsiteX4" fmla="*/ 165100 w 1706841"/>
              <a:gd name="connsiteY4" fmla="*/ 155575 h 822006"/>
              <a:gd name="connsiteX5" fmla="*/ 203200 w 1706841"/>
              <a:gd name="connsiteY5" fmla="*/ 117475 h 822006"/>
              <a:gd name="connsiteX6" fmla="*/ 219075 w 1706841"/>
              <a:gd name="connsiteY6" fmla="*/ 85725 h 822006"/>
              <a:gd name="connsiteX7" fmla="*/ 276225 w 1706841"/>
              <a:gd name="connsiteY7" fmla="*/ 88900 h 822006"/>
              <a:gd name="connsiteX8" fmla="*/ 314325 w 1706841"/>
              <a:gd name="connsiteY8" fmla="*/ 149225 h 822006"/>
              <a:gd name="connsiteX9" fmla="*/ 327025 w 1706841"/>
              <a:gd name="connsiteY9" fmla="*/ 88900 h 822006"/>
              <a:gd name="connsiteX10" fmla="*/ 381000 w 1706841"/>
              <a:gd name="connsiteY10" fmla="*/ 63500 h 822006"/>
              <a:gd name="connsiteX11" fmla="*/ 460375 w 1706841"/>
              <a:gd name="connsiteY11" fmla="*/ 95250 h 822006"/>
              <a:gd name="connsiteX12" fmla="*/ 692150 w 1706841"/>
              <a:gd name="connsiteY12" fmla="*/ 31750 h 822006"/>
              <a:gd name="connsiteX13" fmla="*/ 787400 w 1706841"/>
              <a:gd name="connsiteY13" fmla="*/ 73025 h 822006"/>
              <a:gd name="connsiteX14" fmla="*/ 895350 w 1706841"/>
              <a:gd name="connsiteY14" fmla="*/ 184150 h 822006"/>
              <a:gd name="connsiteX15" fmla="*/ 996950 w 1706841"/>
              <a:gd name="connsiteY15" fmla="*/ 238125 h 822006"/>
              <a:gd name="connsiteX16" fmla="*/ 1057275 w 1706841"/>
              <a:gd name="connsiteY16" fmla="*/ 247650 h 822006"/>
              <a:gd name="connsiteX17" fmla="*/ 1108075 w 1706841"/>
              <a:gd name="connsiteY17" fmla="*/ 276225 h 822006"/>
              <a:gd name="connsiteX18" fmla="*/ 1120775 w 1706841"/>
              <a:gd name="connsiteY18" fmla="*/ 336550 h 822006"/>
              <a:gd name="connsiteX19" fmla="*/ 1111250 w 1706841"/>
              <a:gd name="connsiteY19" fmla="*/ 393700 h 822006"/>
              <a:gd name="connsiteX20" fmla="*/ 1111250 w 1706841"/>
              <a:gd name="connsiteY20" fmla="*/ 393700 h 822006"/>
              <a:gd name="connsiteX21" fmla="*/ 1177925 w 1706841"/>
              <a:gd name="connsiteY21" fmla="*/ 466725 h 822006"/>
              <a:gd name="connsiteX22" fmla="*/ 1393825 w 1706841"/>
              <a:gd name="connsiteY22" fmla="*/ 419100 h 822006"/>
              <a:gd name="connsiteX23" fmla="*/ 1670050 w 1706841"/>
              <a:gd name="connsiteY23" fmla="*/ 558800 h 822006"/>
              <a:gd name="connsiteX24" fmla="*/ 1584324 w 1706841"/>
              <a:gd name="connsiteY24" fmla="*/ 800099 h 822006"/>
              <a:gd name="connsiteX25" fmla="*/ 1622424 w 1706841"/>
              <a:gd name="connsiteY25" fmla="*/ 812799 h 822006"/>
              <a:gd name="connsiteX26" fmla="*/ 1701799 w 1706841"/>
              <a:gd name="connsiteY26" fmla="*/ 742948 h 822006"/>
              <a:gd name="connsiteX27" fmla="*/ 1698624 w 1706841"/>
              <a:gd name="connsiteY27" fmla="*/ 746123 h 822006"/>
              <a:gd name="connsiteX0" fmla="*/ 0 w 1803402"/>
              <a:gd name="connsiteY0" fmla="*/ 0 h 822006"/>
              <a:gd name="connsiteX1" fmla="*/ 3175 w 1803402"/>
              <a:gd name="connsiteY1" fmla="*/ 34925 h 822006"/>
              <a:gd name="connsiteX2" fmla="*/ 34925 w 1803402"/>
              <a:gd name="connsiteY2" fmla="*/ 88900 h 822006"/>
              <a:gd name="connsiteX3" fmla="*/ 136525 w 1803402"/>
              <a:gd name="connsiteY3" fmla="*/ 130175 h 822006"/>
              <a:gd name="connsiteX4" fmla="*/ 165100 w 1803402"/>
              <a:gd name="connsiteY4" fmla="*/ 155575 h 822006"/>
              <a:gd name="connsiteX5" fmla="*/ 203200 w 1803402"/>
              <a:gd name="connsiteY5" fmla="*/ 117475 h 822006"/>
              <a:gd name="connsiteX6" fmla="*/ 219075 w 1803402"/>
              <a:gd name="connsiteY6" fmla="*/ 85725 h 822006"/>
              <a:gd name="connsiteX7" fmla="*/ 276225 w 1803402"/>
              <a:gd name="connsiteY7" fmla="*/ 88900 h 822006"/>
              <a:gd name="connsiteX8" fmla="*/ 314325 w 1803402"/>
              <a:gd name="connsiteY8" fmla="*/ 149225 h 822006"/>
              <a:gd name="connsiteX9" fmla="*/ 327025 w 1803402"/>
              <a:gd name="connsiteY9" fmla="*/ 88900 h 822006"/>
              <a:gd name="connsiteX10" fmla="*/ 381000 w 1803402"/>
              <a:gd name="connsiteY10" fmla="*/ 63500 h 822006"/>
              <a:gd name="connsiteX11" fmla="*/ 460375 w 1803402"/>
              <a:gd name="connsiteY11" fmla="*/ 95250 h 822006"/>
              <a:gd name="connsiteX12" fmla="*/ 692150 w 1803402"/>
              <a:gd name="connsiteY12" fmla="*/ 31750 h 822006"/>
              <a:gd name="connsiteX13" fmla="*/ 787400 w 1803402"/>
              <a:gd name="connsiteY13" fmla="*/ 73025 h 822006"/>
              <a:gd name="connsiteX14" fmla="*/ 895350 w 1803402"/>
              <a:gd name="connsiteY14" fmla="*/ 184150 h 822006"/>
              <a:gd name="connsiteX15" fmla="*/ 996950 w 1803402"/>
              <a:gd name="connsiteY15" fmla="*/ 238125 h 822006"/>
              <a:gd name="connsiteX16" fmla="*/ 1057275 w 1803402"/>
              <a:gd name="connsiteY16" fmla="*/ 247650 h 822006"/>
              <a:gd name="connsiteX17" fmla="*/ 1108075 w 1803402"/>
              <a:gd name="connsiteY17" fmla="*/ 276225 h 822006"/>
              <a:gd name="connsiteX18" fmla="*/ 1120775 w 1803402"/>
              <a:gd name="connsiteY18" fmla="*/ 336550 h 822006"/>
              <a:gd name="connsiteX19" fmla="*/ 1111250 w 1803402"/>
              <a:gd name="connsiteY19" fmla="*/ 393700 h 822006"/>
              <a:gd name="connsiteX20" fmla="*/ 1111250 w 1803402"/>
              <a:gd name="connsiteY20" fmla="*/ 393700 h 822006"/>
              <a:gd name="connsiteX21" fmla="*/ 1177925 w 1803402"/>
              <a:gd name="connsiteY21" fmla="*/ 466725 h 822006"/>
              <a:gd name="connsiteX22" fmla="*/ 1393825 w 1803402"/>
              <a:gd name="connsiteY22" fmla="*/ 419100 h 822006"/>
              <a:gd name="connsiteX23" fmla="*/ 1670050 w 1803402"/>
              <a:gd name="connsiteY23" fmla="*/ 558800 h 822006"/>
              <a:gd name="connsiteX24" fmla="*/ 1584324 w 1803402"/>
              <a:gd name="connsiteY24" fmla="*/ 800099 h 822006"/>
              <a:gd name="connsiteX25" fmla="*/ 1622424 w 1803402"/>
              <a:gd name="connsiteY25" fmla="*/ 812799 h 822006"/>
              <a:gd name="connsiteX26" fmla="*/ 1701799 w 1803402"/>
              <a:gd name="connsiteY26" fmla="*/ 742948 h 822006"/>
              <a:gd name="connsiteX27" fmla="*/ 1803399 w 1803402"/>
              <a:gd name="connsiteY27" fmla="*/ 781048 h 822006"/>
              <a:gd name="connsiteX0" fmla="*/ 0 w 1811903"/>
              <a:gd name="connsiteY0" fmla="*/ 0 h 822006"/>
              <a:gd name="connsiteX1" fmla="*/ 3175 w 1811903"/>
              <a:gd name="connsiteY1" fmla="*/ 34925 h 822006"/>
              <a:gd name="connsiteX2" fmla="*/ 34925 w 1811903"/>
              <a:gd name="connsiteY2" fmla="*/ 88900 h 822006"/>
              <a:gd name="connsiteX3" fmla="*/ 136525 w 1811903"/>
              <a:gd name="connsiteY3" fmla="*/ 130175 h 822006"/>
              <a:gd name="connsiteX4" fmla="*/ 165100 w 1811903"/>
              <a:gd name="connsiteY4" fmla="*/ 155575 h 822006"/>
              <a:gd name="connsiteX5" fmla="*/ 203200 w 1811903"/>
              <a:gd name="connsiteY5" fmla="*/ 117475 h 822006"/>
              <a:gd name="connsiteX6" fmla="*/ 219075 w 1811903"/>
              <a:gd name="connsiteY6" fmla="*/ 85725 h 822006"/>
              <a:gd name="connsiteX7" fmla="*/ 276225 w 1811903"/>
              <a:gd name="connsiteY7" fmla="*/ 88900 h 822006"/>
              <a:gd name="connsiteX8" fmla="*/ 314325 w 1811903"/>
              <a:gd name="connsiteY8" fmla="*/ 149225 h 822006"/>
              <a:gd name="connsiteX9" fmla="*/ 327025 w 1811903"/>
              <a:gd name="connsiteY9" fmla="*/ 88900 h 822006"/>
              <a:gd name="connsiteX10" fmla="*/ 381000 w 1811903"/>
              <a:gd name="connsiteY10" fmla="*/ 63500 h 822006"/>
              <a:gd name="connsiteX11" fmla="*/ 460375 w 1811903"/>
              <a:gd name="connsiteY11" fmla="*/ 95250 h 822006"/>
              <a:gd name="connsiteX12" fmla="*/ 692150 w 1811903"/>
              <a:gd name="connsiteY12" fmla="*/ 31750 h 822006"/>
              <a:gd name="connsiteX13" fmla="*/ 787400 w 1811903"/>
              <a:gd name="connsiteY13" fmla="*/ 73025 h 822006"/>
              <a:gd name="connsiteX14" fmla="*/ 895350 w 1811903"/>
              <a:gd name="connsiteY14" fmla="*/ 184150 h 822006"/>
              <a:gd name="connsiteX15" fmla="*/ 996950 w 1811903"/>
              <a:gd name="connsiteY15" fmla="*/ 238125 h 822006"/>
              <a:gd name="connsiteX16" fmla="*/ 1057275 w 1811903"/>
              <a:gd name="connsiteY16" fmla="*/ 247650 h 822006"/>
              <a:gd name="connsiteX17" fmla="*/ 1108075 w 1811903"/>
              <a:gd name="connsiteY17" fmla="*/ 276225 h 822006"/>
              <a:gd name="connsiteX18" fmla="*/ 1120775 w 1811903"/>
              <a:gd name="connsiteY18" fmla="*/ 336550 h 822006"/>
              <a:gd name="connsiteX19" fmla="*/ 1111250 w 1811903"/>
              <a:gd name="connsiteY19" fmla="*/ 393700 h 822006"/>
              <a:gd name="connsiteX20" fmla="*/ 1111250 w 1811903"/>
              <a:gd name="connsiteY20" fmla="*/ 393700 h 822006"/>
              <a:gd name="connsiteX21" fmla="*/ 1177925 w 1811903"/>
              <a:gd name="connsiteY21" fmla="*/ 466725 h 822006"/>
              <a:gd name="connsiteX22" fmla="*/ 1393825 w 1811903"/>
              <a:gd name="connsiteY22" fmla="*/ 419100 h 822006"/>
              <a:gd name="connsiteX23" fmla="*/ 1670050 w 1811903"/>
              <a:gd name="connsiteY23" fmla="*/ 558800 h 822006"/>
              <a:gd name="connsiteX24" fmla="*/ 1584324 w 1811903"/>
              <a:gd name="connsiteY24" fmla="*/ 800099 h 822006"/>
              <a:gd name="connsiteX25" fmla="*/ 1622424 w 1811903"/>
              <a:gd name="connsiteY25" fmla="*/ 812799 h 822006"/>
              <a:gd name="connsiteX26" fmla="*/ 1701799 w 1811903"/>
              <a:gd name="connsiteY26" fmla="*/ 742948 h 822006"/>
              <a:gd name="connsiteX27" fmla="*/ 1803399 w 1811903"/>
              <a:gd name="connsiteY27" fmla="*/ 781048 h 822006"/>
              <a:gd name="connsiteX28" fmla="*/ 1806573 w 1811903"/>
              <a:gd name="connsiteY28" fmla="*/ 777873 h 822006"/>
              <a:gd name="connsiteX0" fmla="*/ 0 w 1898648"/>
              <a:gd name="connsiteY0" fmla="*/ 0 h 822006"/>
              <a:gd name="connsiteX1" fmla="*/ 3175 w 1898648"/>
              <a:gd name="connsiteY1" fmla="*/ 34925 h 822006"/>
              <a:gd name="connsiteX2" fmla="*/ 34925 w 1898648"/>
              <a:gd name="connsiteY2" fmla="*/ 88900 h 822006"/>
              <a:gd name="connsiteX3" fmla="*/ 136525 w 1898648"/>
              <a:gd name="connsiteY3" fmla="*/ 130175 h 822006"/>
              <a:gd name="connsiteX4" fmla="*/ 165100 w 1898648"/>
              <a:gd name="connsiteY4" fmla="*/ 155575 h 822006"/>
              <a:gd name="connsiteX5" fmla="*/ 203200 w 1898648"/>
              <a:gd name="connsiteY5" fmla="*/ 117475 h 822006"/>
              <a:gd name="connsiteX6" fmla="*/ 219075 w 1898648"/>
              <a:gd name="connsiteY6" fmla="*/ 85725 h 822006"/>
              <a:gd name="connsiteX7" fmla="*/ 276225 w 1898648"/>
              <a:gd name="connsiteY7" fmla="*/ 88900 h 822006"/>
              <a:gd name="connsiteX8" fmla="*/ 314325 w 1898648"/>
              <a:gd name="connsiteY8" fmla="*/ 149225 h 822006"/>
              <a:gd name="connsiteX9" fmla="*/ 327025 w 1898648"/>
              <a:gd name="connsiteY9" fmla="*/ 88900 h 822006"/>
              <a:gd name="connsiteX10" fmla="*/ 381000 w 1898648"/>
              <a:gd name="connsiteY10" fmla="*/ 63500 h 822006"/>
              <a:gd name="connsiteX11" fmla="*/ 460375 w 1898648"/>
              <a:gd name="connsiteY11" fmla="*/ 95250 h 822006"/>
              <a:gd name="connsiteX12" fmla="*/ 692150 w 1898648"/>
              <a:gd name="connsiteY12" fmla="*/ 31750 h 822006"/>
              <a:gd name="connsiteX13" fmla="*/ 787400 w 1898648"/>
              <a:gd name="connsiteY13" fmla="*/ 73025 h 822006"/>
              <a:gd name="connsiteX14" fmla="*/ 895350 w 1898648"/>
              <a:gd name="connsiteY14" fmla="*/ 184150 h 822006"/>
              <a:gd name="connsiteX15" fmla="*/ 996950 w 1898648"/>
              <a:gd name="connsiteY15" fmla="*/ 238125 h 822006"/>
              <a:gd name="connsiteX16" fmla="*/ 1057275 w 1898648"/>
              <a:gd name="connsiteY16" fmla="*/ 247650 h 822006"/>
              <a:gd name="connsiteX17" fmla="*/ 1108075 w 1898648"/>
              <a:gd name="connsiteY17" fmla="*/ 276225 h 822006"/>
              <a:gd name="connsiteX18" fmla="*/ 1120775 w 1898648"/>
              <a:gd name="connsiteY18" fmla="*/ 336550 h 822006"/>
              <a:gd name="connsiteX19" fmla="*/ 1111250 w 1898648"/>
              <a:gd name="connsiteY19" fmla="*/ 393700 h 822006"/>
              <a:gd name="connsiteX20" fmla="*/ 1111250 w 1898648"/>
              <a:gd name="connsiteY20" fmla="*/ 393700 h 822006"/>
              <a:gd name="connsiteX21" fmla="*/ 1177925 w 1898648"/>
              <a:gd name="connsiteY21" fmla="*/ 466725 h 822006"/>
              <a:gd name="connsiteX22" fmla="*/ 1393825 w 1898648"/>
              <a:gd name="connsiteY22" fmla="*/ 419100 h 822006"/>
              <a:gd name="connsiteX23" fmla="*/ 1670050 w 1898648"/>
              <a:gd name="connsiteY23" fmla="*/ 558800 h 822006"/>
              <a:gd name="connsiteX24" fmla="*/ 1584324 w 1898648"/>
              <a:gd name="connsiteY24" fmla="*/ 800099 h 822006"/>
              <a:gd name="connsiteX25" fmla="*/ 1622424 w 1898648"/>
              <a:gd name="connsiteY25" fmla="*/ 812799 h 822006"/>
              <a:gd name="connsiteX26" fmla="*/ 1701799 w 1898648"/>
              <a:gd name="connsiteY26" fmla="*/ 742948 h 822006"/>
              <a:gd name="connsiteX27" fmla="*/ 1803399 w 1898648"/>
              <a:gd name="connsiteY27" fmla="*/ 781048 h 822006"/>
              <a:gd name="connsiteX28" fmla="*/ 1898648 w 1898648"/>
              <a:gd name="connsiteY28" fmla="*/ 758823 h 822006"/>
              <a:gd name="connsiteX0" fmla="*/ 0 w 1905703"/>
              <a:gd name="connsiteY0" fmla="*/ 0 h 822006"/>
              <a:gd name="connsiteX1" fmla="*/ 3175 w 1905703"/>
              <a:gd name="connsiteY1" fmla="*/ 34925 h 822006"/>
              <a:gd name="connsiteX2" fmla="*/ 34925 w 1905703"/>
              <a:gd name="connsiteY2" fmla="*/ 88900 h 822006"/>
              <a:gd name="connsiteX3" fmla="*/ 136525 w 1905703"/>
              <a:gd name="connsiteY3" fmla="*/ 130175 h 822006"/>
              <a:gd name="connsiteX4" fmla="*/ 165100 w 1905703"/>
              <a:gd name="connsiteY4" fmla="*/ 155575 h 822006"/>
              <a:gd name="connsiteX5" fmla="*/ 203200 w 1905703"/>
              <a:gd name="connsiteY5" fmla="*/ 117475 h 822006"/>
              <a:gd name="connsiteX6" fmla="*/ 219075 w 1905703"/>
              <a:gd name="connsiteY6" fmla="*/ 85725 h 822006"/>
              <a:gd name="connsiteX7" fmla="*/ 276225 w 1905703"/>
              <a:gd name="connsiteY7" fmla="*/ 88900 h 822006"/>
              <a:gd name="connsiteX8" fmla="*/ 314325 w 1905703"/>
              <a:gd name="connsiteY8" fmla="*/ 149225 h 822006"/>
              <a:gd name="connsiteX9" fmla="*/ 327025 w 1905703"/>
              <a:gd name="connsiteY9" fmla="*/ 88900 h 822006"/>
              <a:gd name="connsiteX10" fmla="*/ 381000 w 1905703"/>
              <a:gd name="connsiteY10" fmla="*/ 63500 h 822006"/>
              <a:gd name="connsiteX11" fmla="*/ 460375 w 1905703"/>
              <a:gd name="connsiteY11" fmla="*/ 95250 h 822006"/>
              <a:gd name="connsiteX12" fmla="*/ 692150 w 1905703"/>
              <a:gd name="connsiteY12" fmla="*/ 31750 h 822006"/>
              <a:gd name="connsiteX13" fmla="*/ 787400 w 1905703"/>
              <a:gd name="connsiteY13" fmla="*/ 73025 h 822006"/>
              <a:gd name="connsiteX14" fmla="*/ 895350 w 1905703"/>
              <a:gd name="connsiteY14" fmla="*/ 184150 h 822006"/>
              <a:gd name="connsiteX15" fmla="*/ 996950 w 1905703"/>
              <a:gd name="connsiteY15" fmla="*/ 238125 h 822006"/>
              <a:gd name="connsiteX16" fmla="*/ 1057275 w 1905703"/>
              <a:gd name="connsiteY16" fmla="*/ 247650 h 822006"/>
              <a:gd name="connsiteX17" fmla="*/ 1108075 w 1905703"/>
              <a:gd name="connsiteY17" fmla="*/ 276225 h 822006"/>
              <a:gd name="connsiteX18" fmla="*/ 1120775 w 1905703"/>
              <a:gd name="connsiteY18" fmla="*/ 336550 h 822006"/>
              <a:gd name="connsiteX19" fmla="*/ 1111250 w 1905703"/>
              <a:gd name="connsiteY19" fmla="*/ 393700 h 822006"/>
              <a:gd name="connsiteX20" fmla="*/ 1111250 w 1905703"/>
              <a:gd name="connsiteY20" fmla="*/ 393700 h 822006"/>
              <a:gd name="connsiteX21" fmla="*/ 1177925 w 1905703"/>
              <a:gd name="connsiteY21" fmla="*/ 466725 h 822006"/>
              <a:gd name="connsiteX22" fmla="*/ 1393825 w 1905703"/>
              <a:gd name="connsiteY22" fmla="*/ 419100 h 822006"/>
              <a:gd name="connsiteX23" fmla="*/ 1670050 w 1905703"/>
              <a:gd name="connsiteY23" fmla="*/ 558800 h 822006"/>
              <a:gd name="connsiteX24" fmla="*/ 1584324 w 1905703"/>
              <a:gd name="connsiteY24" fmla="*/ 800099 h 822006"/>
              <a:gd name="connsiteX25" fmla="*/ 1622424 w 1905703"/>
              <a:gd name="connsiteY25" fmla="*/ 812799 h 822006"/>
              <a:gd name="connsiteX26" fmla="*/ 1701799 w 1905703"/>
              <a:gd name="connsiteY26" fmla="*/ 742948 h 822006"/>
              <a:gd name="connsiteX27" fmla="*/ 1803399 w 1905703"/>
              <a:gd name="connsiteY27" fmla="*/ 781048 h 822006"/>
              <a:gd name="connsiteX28" fmla="*/ 1898648 w 1905703"/>
              <a:gd name="connsiteY28" fmla="*/ 758823 h 822006"/>
              <a:gd name="connsiteX29" fmla="*/ 1898647 w 1905703"/>
              <a:gd name="connsiteY29" fmla="*/ 755648 h 822006"/>
              <a:gd name="connsiteX0" fmla="*/ 0 w 1906632"/>
              <a:gd name="connsiteY0" fmla="*/ 1127127 h 1949133"/>
              <a:gd name="connsiteX1" fmla="*/ 3175 w 1906632"/>
              <a:gd name="connsiteY1" fmla="*/ 1162052 h 1949133"/>
              <a:gd name="connsiteX2" fmla="*/ 34925 w 1906632"/>
              <a:gd name="connsiteY2" fmla="*/ 1216027 h 1949133"/>
              <a:gd name="connsiteX3" fmla="*/ 136525 w 1906632"/>
              <a:gd name="connsiteY3" fmla="*/ 1257302 h 1949133"/>
              <a:gd name="connsiteX4" fmla="*/ 165100 w 1906632"/>
              <a:gd name="connsiteY4" fmla="*/ 1282702 h 1949133"/>
              <a:gd name="connsiteX5" fmla="*/ 203200 w 1906632"/>
              <a:gd name="connsiteY5" fmla="*/ 1244602 h 1949133"/>
              <a:gd name="connsiteX6" fmla="*/ 219075 w 1906632"/>
              <a:gd name="connsiteY6" fmla="*/ 1212852 h 1949133"/>
              <a:gd name="connsiteX7" fmla="*/ 276225 w 1906632"/>
              <a:gd name="connsiteY7" fmla="*/ 1216027 h 1949133"/>
              <a:gd name="connsiteX8" fmla="*/ 314325 w 1906632"/>
              <a:gd name="connsiteY8" fmla="*/ 1276352 h 1949133"/>
              <a:gd name="connsiteX9" fmla="*/ 327025 w 1906632"/>
              <a:gd name="connsiteY9" fmla="*/ 1216027 h 1949133"/>
              <a:gd name="connsiteX10" fmla="*/ 381000 w 1906632"/>
              <a:gd name="connsiteY10" fmla="*/ 1190627 h 1949133"/>
              <a:gd name="connsiteX11" fmla="*/ 460375 w 1906632"/>
              <a:gd name="connsiteY11" fmla="*/ 1222377 h 1949133"/>
              <a:gd name="connsiteX12" fmla="*/ 692150 w 1906632"/>
              <a:gd name="connsiteY12" fmla="*/ 1158877 h 1949133"/>
              <a:gd name="connsiteX13" fmla="*/ 787400 w 1906632"/>
              <a:gd name="connsiteY13" fmla="*/ 1200152 h 1949133"/>
              <a:gd name="connsiteX14" fmla="*/ 895350 w 1906632"/>
              <a:gd name="connsiteY14" fmla="*/ 1311277 h 1949133"/>
              <a:gd name="connsiteX15" fmla="*/ 996950 w 1906632"/>
              <a:gd name="connsiteY15" fmla="*/ 1365252 h 1949133"/>
              <a:gd name="connsiteX16" fmla="*/ 1057275 w 1906632"/>
              <a:gd name="connsiteY16" fmla="*/ 1374777 h 1949133"/>
              <a:gd name="connsiteX17" fmla="*/ 1108075 w 1906632"/>
              <a:gd name="connsiteY17" fmla="*/ 1403352 h 1949133"/>
              <a:gd name="connsiteX18" fmla="*/ 1120775 w 1906632"/>
              <a:gd name="connsiteY18" fmla="*/ 1463677 h 1949133"/>
              <a:gd name="connsiteX19" fmla="*/ 1111250 w 1906632"/>
              <a:gd name="connsiteY19" fmla="*/ 1520827 h 1949133"/>
              <a:gd name="connsiteX20" fmla="*/ 1111250 w 1906632"/>
              <a:gd name="connsiteY20" fmla="*/ 1520827 h 1949133"/>
              <a:gd name="connsiteX21" fmla="*/ 1177925 w 1906632"/>
              <a:gd name="connsiteY21" fmla="*/ 1593852 h 1949133"/>
              <a:gd name="connsiteX22" fmla="*/ 1393825 w 1906632"/>
              <a:gd name="connsiteY22" fmla="*/ 1546227 h 1949133"/>
              <a:gd name="connsiteX23" fmla="*/ 1670050 w 1906632"/>
              <a:gd name="connsiteY23" fmla="*/ 1685927 h 1949133"/>
              <a:gd name="connsiteX24" fmla="*/ 1584324 w 1906632"/>
              <a:gd name="connsiteY24" fmla="*/ 1927226 h 1949133"/>
              <a:gd name="connsiteX25" fmla="*/ 1622424 w 1906632"/>
              <a:gd name="connsiteY25" fmla="*/ 1939926 h 1949133"/>
              <a:gd name="connsiteX26" fmla="*/ 1701799 w 1906632"/>
              <a:gd name="connsiteY26" fmla="*/ 1870075 h 1949133"/>
              <a:gd name="connsiteX27" fmla="*/ 1803399 w 1906632"/>
              <a:gd name="connsiteY27" fmla="*/ 1908175 h 1949133"/>
              <a:gd name="connsiteX28" fmla="*/ 1898648 w 1906632"/>
              <a:gd name="connsiteY28" fmla="*/ 1885950 h 1949133"/>
              <a:gd name="connsiteX29" fmla="*/ 1901822 w 1906632"/>
              <a:gd name="connsiteY29" fmla="*/ 0 h 1949133"/>
              <a:gd name="connsiteX0" fmla="*/ 0 w 1904964"/>
              <a:gd name="connsiteY0" fmla="*/ 1298577 h 2120583"/>
              <a:gd name="connsiteX1" fmla="*/ 3175 w 1904964"/>
              <a:gd name="connsiteY1" fmla="*/ 1333502 h 2120583"/>
              <a:gd name="connsiteX2" fmla="*/ 34925 w 1904964"/>
              <a:gd name="connsiteY2" fmla="*/ 1387477 h 2120583"/>
              <a:gd name="connsiteX3" fmla="*/ 136525 w 1904964"/>
              <a:gd name="connsiteY3" fmla="*/ 1428752 h 2120583"/>
              <a:gd name="connsiteX4" fmla="*/ 165100 w 1904964"/>
              <a:gd name="connsiteY4" fmla="*/ 1454152 h 2120583"/>
              <a:gd name="connsiteX5" fmla="*/ 203200 w 1904964"/>
              <a:gd name="connsiteY5" fmla="*/ 1416052 h 2120583"/>
              <a:gd name="connsiteX6" fmla="*/ 219075 w 1904964"/>
              <a:gd name="connsiteY6" fmla="*/ 1384302 h 2120583"/>
              <a:gd name="connsiteX7" fmla="*/ 276225 w 1904964"/>
              <a:gd name="connsiteY7" fmla="*/ 1387477 h 2120583"/>
              <a:gd name="connsiteX8" fmla="*/ 314325 w 1904964"/>
              <a:gd name="connsiteY8" fmla="*/ 1447802 h 2120583"/>
              <a:gd name="connsiteX9" fmla="*/ 327025 w 1904964"/>
              <a:gd name="connsiteY9" fmla="*/ 1387477 h 2120583"/>
              <a:gd name="connsiteX10" fmla="*/ 381000 w 1904964"/>
              <a:gd name="connsiteY10" fmla="*/ 1362077 h 2120583"/>
              <a:gd name="connsiteX11" fmla="*/ 460375 w 1904964"/>
              <a:gd name="connsiteY11" fmla="*/ 1393827 h 2120583"/>
              <a:gd name="connsiteX12" fmla="*/ 692150 w 1904964"/>
              <a:gd name="connsiteY12" fmla="*/ 1330327 h 2120583"/>
              <a:gd name="connsiteX13" fmla="*/ 787400 w 1904964"/>
              <a:gd name="connsiteY13" fmla="*/ 1371602 h 2120583"/>
              <a:gd name="connsiteX14" fmla="*/ 895350 w 1904964"/>
              <a:gd name="connsiteY14" fmla="*/ 1482727 h 2120583"/>
              <a:gd name="connsiteX15" fmla="*/ 996950 w 1904964"/>
              <a:gd name="connsiteY15" fmla="*/ 1536702 h 2120583"/>
              <a:gd name="connsiteX16" fmla="*/ 1057275 w 1904964"/>
              <a:gd name="connsiteY16" fmla="*/ 1546227 h 2120583"/>
              <a:gd name="connsiteX17" fmla="*/ 1108075 w 1904964"/>
              <a:gd name="connsiteY17" fmla="*/ 1574802 h 2120583"/>
              <a:gd name="connsiteX18" fmla="*/ 1120775 w 1904964"/>
              <a:gd name="connsiteY18" fmla="*/ 1635127 h 2120583"/>
              <a:gd name="connsiteX19" fmla="*/ 1111250 w 1904964"/>
              <a:gd name="connsiteY19" fmla="*/ 1692277 h 2120583"/>
              <a:gd name="connsiteX20" fmla="*/ 1111250 w 1904964"/>
              <a:gd name="connsiteY20" fmla="*/ 1692277 h 2120583"/>
              <a:gd name="connsiteX21" fmla="*/ 1177925 w 1904964"/>
              <a:gd name="connsiteY21" fmla="*/ 1765302 h 2120583"/>
              <a:gd name="connsiteX22" fmla="*/ 1393825 w 1904964"/>
              <a:gd name="connsiteY22" fmla="*/ 1717677 h 2120583"/>
              <a:gd name="connsiteX23" fmla="*/ 1670050 w 1904964"/>
              <a:gd name="connsiteY23" fmla="*/ 1857377 h 2120583"/>
              <a:gd name="connsiteX24" fmla="*/ 1584324 w 1904964"/>
              <a:gd name="connsiteY24" fmla="*/ 2098676 h 2120583"/>
              <a:gd name="connsiteX25" fmla="*/ 1622424 w 1904964"/>
              <a:gd name="connsiteY25" fmla="*/ 2111376 h 2120583"/>
              <a:gd name="connsiteX26" fmla="*/ 1701799 w 1904964"/>
              <a:gd name="connsiteY26" fmla="*/ 2041525 h 2120583"/>
              <a:gd name="connsiteX27" fmla="*/ 1803399 w 1904964"/>
              <a:gd name="connsiteY27" fmla="*/ 2079625 h 2120583"/>
              <a:gd name="connsiteX28" fmla="*/ 1898648 w 1904964"/>
              <a:gd name="connsiteY28" fmla="*/ 2057400 h 2120583"/>
              <a:gd name="connsiteX29" fmla="*/ 1895472 w 1904964"/>
              <a:gd name="connsiteY29" fmla="*/ 0 h 2120583"/>
              <a:gd name="connsiteX0" fmla="*/ 0 w 1904964"/>
              <a:gd name="connsiteY0" fmla="*/ 1301751 h 2123757"/>
              <a:gd name="connsiteX1" fmla="*/ 3175 w 1904964"/>
              <a:gd name="connsiteY1" fmla="*/ 1336676 h 2123757"/>
              <a:gd name="connsiteX2" fmla="*/ 34925 w 1904964"/>
              <a:gd name="connsiteY2" fmla="*/ 1390651 h 2123757"/>
              <a:gd name="connsiteX3" fmla="*/ 136525 w 1904964"/>
              <a:gd name="connsiteY3" fmla="*/ 1431926 h 2123757"/>
              <a:gd name="connsiteX4" fmla="*/ 165100 w 1904964"/>
              <a:gd name="connsiteY4" fmla="*/ 1457326 h 2123757"/>
              <a:gd name="connsiteX5" fmla="*/ 203200 w 1904964"/>
              <a:gd name="connsiteY5" fmla="*/ 1419226 h 2123757"/>
              <a:gd name="connsiteX6" fmla="*/ 219075 w 1904964"/>
              <a:gd name="connsiteY6" fmla="*/ 1387476 h 2123757"/>
              <a:gd name="connsiteX7" fmla="*/ 276225 w 1904964"/>
              <a:gd name="connsiteY7" fmla="*/ 1390651 h 2123757"/>
              <a:gd name="connsiteX8" fmla="*/ 314325 w 1904964"/>
              <a:gd name="connsiteY8" fmla="*/ 1450976 h 2123757"/>
              <a:gd name="connsiteX9" fmla="*/ 327025 w 1904964"/>
              <a:gd name="connsiteY9" fmla="*/ 1390651 h 2123757"/>
              <a:gd name="connsiteX10" fmla="*/ 381000 w 1904964"/>
              <a:gd name="connsiteY10" fmla="*/ 1365251 h 2123757"/>
              <a:gd name="connsiteX11" fmla="*/ 460375 w 1904964"/>
              <a:gd name="connsiteY11" fmla="*/ 1397001 h 2123757"/>
              <a:gd name="connsiteX12" fmla="*/ 692150 w 1904964"/>
              <a:gd name="connsiteY12" fmla="*/ 1333501 h 2123757"/>
              <a:gd name="connsiteX13" fmla="*/ 787400 w 1904964"/>
              <a:gd name="connsiteY13" fmla="*/ 1374776 h 2123757"/>
              <a:gd name="connsiteX14" fmla="*/ 895350 w 1904964"/>
              <a:gd name="connsiteY14" fmla="*/ 1485901 h 2123757"/>
              <a:gd name="connsiteX15" fmla="*/ 996950 w 1904964"/>
              <a:gd name="connsiteY15" fmla="*/ 1539876 h 2123757"/>
              <a:gd name="connsiteX16" fmla="*/ 1057275 w 1904964"/>
              <a:gd name="connsiteY16" fmla="*/ 1549401 h 2123757"/>
              <a:gd name="connsiteX17" fmla="*/ 1108075 w 1904964"/>
              <a:gd name="connsiteY17" fmla="*/ 1577976 h 2123757"/>
              <a:gd name="connsiteX18" fmla="*/ 1120775 w 1904964"/>
              <a:gd name="connsiteY18" fmla="*/ 1638301 h 2123757"/>
              <a:gd name="connsiteX19" fmla="*/ 1111250 w 1904964"/>
              <a:gd name="connsiteY19" fmla="*/ 1695451 h 2123757"/>
              <a:gd name="connsiteX20" fmla="*/ 1111250 w 1904964"/>
              <a:gd name="connsiteY20" fmla="*/ 1695451 h 2123757"/>
              <a:gd name="connsiteX21" fmla="*/ 1177925 w 1904964"/>
              <a:gd name="connsiteY21" fmla="*/ 1768476 h 2123757"/>
              <a:gd name="connsiteX22" fmla="*/ 1393825 w 1904964"/>
              <a:gd name="connsiteY22" fmla="*/ 1720851 h 2123757"/>
              <a:gd name="connsiteX23" fmla="*/ 1670050 w 1904964"/>
              <a:gd name="connsiteY23" fmla="*/ 1860551 h 2123757"/>
              <a:gd name="connsiteX24" fmla="*/ 1584324 w 1904964"/>
              <a:gd name="connsiteY24" fmla="*/ 2101850 h 2123757"/>
              <a:gd name="connsiteX25" fmla="*/ 1622424 w 1904964"/>
              <a:gd name="connsiteY25" fmla="*/ 2114550 h 2123757"/>
              <a:gd name="connsiteX26" fmla="*/ 1701799 w 1904964"/>
              <a:gd name="connsiteY26" fmla="*/ 2044699 h 2123757"/>
              <a:gd name="connsiteX27" fmla="*/ 1803399 w 1904964"/>
              <a:gd name="connsiteY27" fmla="*/ 2082799 h 2123757"/>
              <a:gd name="connsiteX28" fmla="*/ 1898648 w 1904964"/>
              <a:gd name="connsiteY28" fmla="*/ 2060574 h 2123757"/>
              <a:gd name="connsiteX29" fmla="*/ 1895472 w 1904964"/>
              <a:gd name="connsiteY29" fmla="*/ 3174 h 2123757"/>
              <a:gd name="connsiteX30" fmla="*/ 1898646 w 1904964"/>
              <a:gd name="connsiteY30" fmla="*/ 0 h 2123757"/>
              <a:gd name="connsiteX0" fmla="*/ 0 w 1904964"/>
              <a:gd name="connsiteY0" fmla="*/ 1416051 h 2238057"/>
              <a:gd name="connsiteX1" fmla="*/ 3175 w 1904964"/>
              <a:gd name="connsiteY1" fmla="*/ 1450976 h 2238057"/>
              <a:gd name="connsiteX2" fmla="*/ 34925 w 1904964"/>
              <a:gd name="connsiteY2" fmla="*/ 1504951 h 2238057"/>
              <a:gd name="connsiteX3" fmla="*/ 136525 w 1904964"/>
              <a:gd name="connsiteY3" fmla="*/ 1546226 h 2238057"/>
              <a:gd name="connsiteX4" fmla="*/ 165100 w 1904964"/>
              <a:gd name="connsiteY4" fmla="*/ 1571626 h 2238057"/>
              <a:gd name="connsiteX5" fmla="*/ 203200 w 1904964"/>
              <a:gd name="connsiteY5" fmla="*/ 1533526 h 2238057"/>
              <a:gd name="connsiteX6" fmla="*/ 219075 w 1904964"/>
              <a:gd name="connsiteY6" fmla="*/ 1501776 h 2238057"/>
              <a:gd name="connsiteX7" fmla="*/ 276225 w 1904964"/>
              <a:gd name="connsiteY7" fmla="*/ 1504951 h 2238057"/>
              <a:gd name="connsiteX8" fmla="*/ 314325 w 1904964"/>
              <a:gd name="connsiteY8" fmla="*/ 1565276 h 2238057"/>
              <a:gd name="connsiteX9" fmla="*/ 327025 w 1904964"/>
              <a:gd name="connsiteY9" fmla="*/ 1504951 h 2238057"/>
              <a:gd name="connsiteX10" fmla="*/ 381000 w 1904964"/>
              <a:gd name="connsiteY10" fmla="*/ 1479551 h 2238057"/>
              <a:gd name="connsiteX11" fmla="*/ 460375 w 1904964"/>
              <a:gd name="connsiteY11" fmla="*/ 1511301 h 2238057"/>
              <a:gd name="connsiteX12" fmla="*/ 692150 w 1904964"/>
              <a:gd name="connsiteY12" fmla="*/ 1447801 h 2238057"/>
              <a:gd name="connsiteX13" fmla="*/ 787400 w 1904964"/>
              <a:gd name="connsiteY13" fmla="*/ 1489076 h 2238057"/>
              <a:gd name="connsiteX14" fmla="*/ 895350 w 1904964"/>
              <a:gd name="connsiteY14" fmla="*/ 1600201 h 2238057"/>
              <a:gd name="connsiteX15" fmla="*/ 996950 w 1904964"/>
              <a:gd name="connsiteY15" fmla="*/ 1654176 h 2238057"/>
              <a:gd name="connsiteX16" fmla="*/ 1057275 w 1904964"/>
              <a:gd name="connsiteY16" fmla="*/ 1663701 h 2238057"/>
              <a:gd name="connsiteX17" fmla="*/ 1108075 w 1904964"/>
              <a:gd name="connsiteY17" fmla="*/ 1692276 h 2238057"/>
              <a:gd name="connsiteX18" fmla="*/ 1120775 w 1904964"/>
              <a:gd name="connsiteY18" fmla="*/ 1752601 h 2238057"/>
              <a:gd name="connsiteX19" fmla="*/ 1111250 w 1904964"/>
              <a:gd name="connsiteY19" fmla="*/ 1809751 h 2238057"/>
              <a:gd name="connsiteX20" fmla="*/ 1111250 w 1904964"/>
              <a:gd name="connsiteY20" fmla="*/ 1809751 h 2238057"/>
              <a:gd name="connsiteX21" fmla="*/ 1177925 w 1904964"/>
              <a:gd name="connsiteY21" fmla="*/ 1882776 h 2238057"/>
              <a:gd name="connsiteX22" fmla="*/ 1393825 w 1904964"/>
              <a:gd name="connsiteY22" fmla="*/ 1835151 h 2238057"/>
              <a:gd name="connsiteX23" fmla="*/ 1670050 w 1904964"/>
              <a:gd name="connsiteY23" fmla="*/ 1974851 h 2238057"/>
              <a:gd name="connsiteX24" fmla="*/ 1584324 w 1904964"/>
              <a:gd name="connsiteY24" fmla="*/ 2216150 h 2238057"/>
              <a:gd name="connsiteX25" fmla="*/ 1622424 w 1904964"/>
              <a:gd name="connsiteY25" fmla="*/ 2228850 h 2238057"/>
              <a:gd name="connsiteX26" fmla="*/ 1701799 w 1904964"/>
              <a:gd name="connsiteY26" fmla="*/ 2158999 h 2238057"/>
              <a:gd name="connsiteX27" fmla="*/ 1803399 w 1904964"/>
              <a:gd name="connsiteY27" fmla="*/ 2197099 h 2238057"/>
              <a:gd name="connsiteX28" fmla="*/ 1898648 w 1904964"/>
              <a:gd name="connsiteY28" fmla="*/ 2174874 h 2238057"/>
              <a:gd name="connsiteX29" fmla="*/ 1895472 w 1904964"/>
              <a:gd name="connsiteY29" fmla="*/ 117474 h 2238057"/>
              <a:gd name="connsiteX30" fmla="*/ 1790696 w 1904964"/>
              <a:gd name="connsiteY30" fmla="*/ 0 h 2238057"/>
              <a:gd name="connsiteX0" fmla="*/ 0 w 1904964"/>
              <a:gd name="connsiteY0" fmla="*/ 1425721 h 2247727"/>
              <a:gd name="connsiteX1" fmla="*/ 3175 w 1904964"/>
              <a:gd name="connsiteY1" fmla="*/ 1460646 h 2247727"/>
              <a:gd name="connsiteX2" fmla="*/ 34925 w 1904964"/>
              <a:gd name="connsiteY2" fmla="*/ 1514621 h 2247727"/>
              <a:gd name="connsiteX3" fmla="*/ 136525 w 1904964"/>
              <a:gd name="connsiteY3" fmla="*/ 1555896 h 2247727"/>
              <a:gd name="connsiteX4" fmla="*/ 165100 w 1904964"/>
              <a:gd name="connsiteY4" fmla="*/ 1581296 h 2247727"/>
              <a:gd name="connsiteX5" fmla="*/ 203200 w 1904964"/>
              <a:gd name="connsiteY5" fmla="*/ 1543196 h 2247727"/>
              <a:gd name="connsiteX6" fmla="*/ 219075 w 1904964"/>
              <a:gd name="connsiteY6" fmla="*/ 1511446 h 2247727"/>
              <a:gd name="connsiteX7" fmla="*/ 276225 w 1904964"/>
              <a:gd name="connsiteY7" fmla="*/ 1514621 h 2247727"/>
              <a:gd name="connsiteX8" fmla="*/ 314325 w 1904964"/>
              <a:gd name="connsiteY8" fmla="*/ 1574946 h 2247727"/>
              <a:gd name="connsiteX9" fmla="*/ 327025 w 1904964"/>
              <a:gd name="connsiteY9" fmla="*/ 1514621 h 2247727"/>
              <a:gd name="connsiteX10" fmla="*/ 381000 w 1904964"/>
              <a:gd name="connsiteY10" fmla="*/ 1489221 h 2247727"/>
              <a:gd name="connsiteX11" fmla="*/ 460375 w 1904964"/>
              <a:gd name="connsiteY11" fmla="*/ 1520971 h 2247727"/>
              <a:gd name="connsiteX12" fmla="*/ 692150 w 1904964"/>
              <a:gd name="connsiteY12" fmla="*/ 1457471 h 2247727"/>
              <a:gd name="connsiteX13" fmla="*/ 787400 w 1904964"/>
              <a:gd name="connsiteY13" fmla="*/ 1498746 h 2247727"/>
              <a:gd name="connsiteX14" fmla="*/ 895350 w 1904964"/>
              <a:gd name="connsiteY14" fmla="*/ 1609871 h 2247727"/>
              <a:gd name="connsiteX15" fmla="*/ 996950 w 1904964"/>
              <a:gd name="connsiteY15" fmla="*/ 1663846 h 2247727"/>
              <a:gd name="connsiteX16" fmla="*/ 1057275 w 1904964"/>
              <a:gd name="connsiteY16" fmla="*/ 1673371 h 2247727"/>
              <a:gd name="connsiteX17" fmla="*/ 1108075 w 1904964"/>
              <a:gd name="connsiteY17" fmla="*/ 1701946 h 2247727"/>
              <a:gd name="connsiteX18" fmla="*/ 1120775 w 1904964"/>
              <a:gd name="connsiteY18" fmla="*/ 1762271 h 2247727"/>
              <a:gd name="connsiteX19" fmla="*/ 1111250 w 1904964"/>
              <a:gd name="connsiteY19" fmla="*/ 1819421 h 2247727"/>
              <a:gd name="connsiteX20" fmla="*/ 1111250 w 1904964"/>
              <a:gd name="connsiteY20" fmla="*/ 1819421 h 2247727"/>
              <a:gd name="connsiteX21" fmla="*/ 1177925 w 1904964"/>
              <a:gd name="connsiteY21" fmla="*/ 1892446 h 2247727"/>
              <a:gd name="connsiteX22" fmla="*/ 1393825 w 1904964"/>
              <a:gd name="connsiteY22" fmla="*/ 1844821 h 2247727"/>
              <a:gd name="connsiteX23" fmla="*/ 1670050 w 1904964"/>
              <a:gd name="connsiteY23" fmla="*/ 1984521 h 2247727"/>
              <a:gd name="connsiteX24" fmla="*/ 1584324 w 1904964"/>
              <a:gd name="connsiteY24" fmla="*/ 2225820 h 2247727"/>
              <a:gd name="connsiteX25" fmla="*/ 1622424 w 1904964"/>
              <a:gd name="connsiteY25" fmla="*/ 2238520 h 2247727"/>
              <a:gd name="connsiteX26" fmla="*/ 1701799 w 1904964"/>
              <a:gd name="connsiteY26" fmla="*/ 2168669 h 2247727"/>
              <a:gd name="connsiteX27" fmla="*/ 1803399 w 1904964"/>
              <a:gd name="connsiteY27" fmla="*/ 2206769 h 2247727"/>
              <a:gd name="connsiteX28" fmla="*/ 1898648 w 1904964"/>
              <a:gd name="connsiteY28" fmla="*/ 2184544 h 2247727"/>
              <a:gd name="connsiteX29" fmla="*/ 1895472 w 1904964"/>
              <a:gd name="connsiteY29" fmla="*/ 127144 h 2247727"/>
              <a:gd name="connsiteX30" fmla="*/ 1790696 w 1904964"/>
              <a:gd name="connsiteY30" fmla="*/ 9670 h 2247727"/>
              <a:gd name="connsiteX31" fmla="*/ 1781171 w 1904964"/>
              <a:gd name="connsiteY31" fmla="*/ 6495 h 2247727"/>
              <a:gd name="connsiteX0" fmla="*/ 0 w 1904964"/>
              <a:gd name="connsiteY0" fmla="*/ 1421411 h 2243417"/>
              <a:gd name="connsiteX1" fmla="*/ 3175 w 1904964"/>
              <a:gd name="connsiteY1" fmla="*/ 1456336 h 2243417"/>
              <a:gd name="connsiteX2" fmla="*/ 34925 w 1904964"/>
              <a:gd name="connsiteY2" fmla="*/ 1510311 h 2243417"/>
              <a:gd name="connsiteX3" fmla="*/ 136525 w 1904964"/>
              <a:gd name="connsiteY3" fmla="*/ 1551586 h 2243417"/>
              <a:gd name="connsiteX4" fmla="*/ 165100 w 1904964"/>
              <a:gd name="connsiteY4" fmla="*/ 1576986 h 2243417"/>
              <a:gd name="connsiteX5" fmla="*/ 203200 w 1904964"/>
              <a:gd name="connsiteY5" fmla="*/ 1538886 h 2243417"/>
              <a:gd name="connsiteX6" fmla="*/ 219075 w 1904964"/>
              <a:gd name="connsiteY6" fmla="*/ 1507136 h 2243417"/>
              <a:gd name="connsiteX7" fmla="*/ 276225 w 1904964"/>
              <a:gd name="connsiteY7" fmla="*/ 1510311 h 2243417"/>
              <a:gd name="connsiteX8" fmla="*/ 314325 w 1904964"/>
              <a:gd name="connsiteY8" fmla="*/ 1570636 h 2243417"/>
              <a:gd name="connsiteX9" fmla="*/ 327025 w 1904964"/>
              <a:gd name="connsiteY9" fmla="*/ 1510311 h 2243417"/>
              <a:gd name="connsiteX10" fmla="*/ 381000 w 1904964"/>
              <a:gd name="connsiteY10" fmla="*/ 1484911 h 2243417"/>
              <a:gd name="connsiteX11" fmla="*/ 460375 w 1904964"/>
              <a:gd name="connsiteY11" fmla="*/ 1516661 h 2243417"/>
              <a:gd name="connsiteX12" fmla="*/ 692150 w 1904964"/>
              <a:gd name="connsiteY12" fmla="*/ 1453161 h 2243417"/>
              <a:gd name="connsiteX13" fmla="*/ 787400 w 1904964"/>
              <a:gd name="connsiteY13" fmla="*/ 1494436 h 2243417"/>
              <a:gd name="connsiteX14" fmla="*/ 895350 w 1904964"/>
              <a:gd name="connsiteY14" fmla="*/ 1605561 h 2243417"/>
              <a:gd name="connsiteX15" fmla="*/ 996950 w 1904964"/>
              <a:gd name="connsiteY15" fmla="*/ 1659536 h 2243417"/>
              <a:gd name="connsiteX16" fmla="*/ 1057275 w 1904964"/>
              <a:gd name="connsiteY16" fmla="*/ 1669061 h 2243417"/>
              <a:gd name="connsiteX17" fmla="*/ 1108075 w 1904964"/>
              <a:gd name="connsiteY17" fmla="*/ 1697636 h 2243417"/>
              <a:gd name="connsiteX18" fmla="*/ 1120775 w 1904964"/>
              <a:gd name="connsiteY18" fmla="*/ 1757961 h 2243417"/>
              <a:gd name="connsiteX19" fmla="*/ 1111250 w 1904964"/>
              <a:gd name="connsiteY19" fmla="*/ 1815111 h 2243417"/>
              <a:gd name="connsiteX20" fmla="*/ 1111250 w 1904964"/>
              <a:gd name="connsiteY20" fmla="*/ 1815111 h 2243417"/>
              <a:gd name="connsiteX21" fmla="*/ 1177925 w 1904964"/>
              <a:gd name="connsiteY21" fmla="*/ 1888136 h 2243417"/>
              <a:gd name="connsiteX22" fmla="*/ 1393825 w 1904964"/>
              <a:gd name="connsiteY22" fmla="*/ 1840511 h 2243417"/>
              <a:gd name="connsiteX23" fmla="*/ 1670050 w 1904964"/>
              <a:gd name="connsiteY23" fmla="*/ 1980211 h 2243417"/>
              <a:gd name="connsiteX24" fmla="*/ 1584324 w 1904964"/>
              <a:gd name="connsiteY24" fmla="*/ 2221510 h 2243417"/>
              <a:gd name="connsiteX25" fmla="*/ 1622424 w 1904964"/>
              <a:gd name="connsiteY25" fmla="*/ 2234210 h 2243417"/>
              <a:gd name="connsiteX26" fmla="*/ 1701799 w 1904964"/>
              <a:gd name="connsiteY26" fmla="*/ 2164359 h 2243417"/>
              <a:gd name="connsiteX27" fmla="*/ 1803399 w 1904964"/>
              <a:gd name="connsiteY27" fmla="*/ 2202459 h 2243417"/>
              <a:gd name="connsiteX28" fmla="*/ 1898648 w 1904964"/>
              <a:gd name="connsiteY28" fmla="*/ 2180234 h 2243417"/>
              <a:gd name="connsiteX29" fmla="*/ 1895472 w 1904964"/>
              <a:gd name="connsiteY29" fmla="*/ 122834 h 2243417"/>
              <a:gd name="connsiteX30" fmla="*/ 1790696 w 1904964"/>
              <a:gd name="connsiteY30" fmla="*/ 5360 h 2243417"/>
              <a:gd name="connsiteX31" fmla="*/ 1758946 w 1904964"/>
              <a:gd name="connsiteY31" fmla="*/ 27585 h 2243417"/>
              <a:gd name="connsiteX0" fmla="*/ 0 w 1904964"/>
              <a:gd name="connsiteY0" fmla="*/ 1421411 h 2243417"/>
              <a:gd name="connsiteX1" fmla="*/ 3175 w 1904964"/>
              <a:gd name="connsiteY1" fmla="*/ 1456336 h 2243417"/>
              <a:gd name="connsiteX2" fmla="*/ 34925 w 1904964"/>
              <a:gd name="connsiteY2" fmla="*/ 1510311 h 2243417"/>
              <a:gd name="connsiteX3" fmla="*/ 136525 w 1904964"/>
              <a:gd name="connsiteY3" fmla="*/ 1551586 h 2243417"/>
              <a:gd name="connsiteX4" fmla="*/ 165100 w 1904964"/>
              <a:gd name="connsiteY4" fmla="*/ 1576986 h 2243417"/>
              <a:gd name="connsiteX5" fmla="*/ 203200 w 1904964"/>
              <a:gd name="connsiteY5" fmla="*/ 1538886 h 2243417"/>
              <a:gd name="connsiteX6" fmla="*/ 219075 w 1904964"/>
              <a:gd name="connsiteY6" fmla="*/ 1507136 h 2243417"/>
              <a:gd name="connsiteX7" fmla="*/ 276225 w 1904964"/>
              <a:gd name="connsiteY7" fmla="*/ 1510311 h 2243417"/>
              <a:gd name="connsiteX8" fmla="*/ 314325 w 1904964"/>
              <a:gd name="connsiteY8" fmla="*/ 1570636 h 2243417"/>
              <a:gd name="connsiteX9" fmla="*/ 327025 w 1904964"/>
              <a:gd name="connsiteY9" fmla="*/ 1510311 h 2243417"/>
              <a:gd name="connsiteX10" fmla="*/ 381000 w 1904964"/>
              <a:gd name="connsiteY10" fmla="*/ 1484911 h 2243417"/>
              <a:gd name="connsiteX11" fmla="*/ 460375 w 1904964"/>
              <a:gd name="connsiteY11" fmla="*/ 1516661 h 2243417"/>
              <a:gd name="connsiteX12" fmla="*/ 692150 w 1904964"/>
              <a:gd name="connsiteY12" fmla="*/ 1453161 h 2243417"/>
              <a:gd name="connsiteX13" fmla="*/ 787400 w 1904964"/>
              <a:gd name="connsiteY13" fmla="*/ 1494436 h 2243417"/>
              <a:gd name="connsiteX14" fmla="*/ 895350 w 1904964"/>
              <a:gd name="connsiteY14" fmla="*/ 1605561 h 2243417"/>
              <a:gd name="connsiteX15" fmla="*/ 996950 w 1904964"/>
              <a:gd name="connsiteY15" fmla="*/ 1659536 h 2243417"/>
              <a:gd name="connsiteX16" fmla="*/ 1057275 w 1904964"/>
              <a:gd name="connsiteY16" fmla="*/ 1669061 h 2243417"/>
              <a:gd name="connsiteX17" fmla="*/ 1108075 w 1904964"/>
              <a:gd name="connsiteY17" fmla="*/ 1697636 h 2243417"/>
              <a:gd name="connsiteX18" fmla="*/ 1120775 w 1904964"/>
              <a:gd name="connsiteY18" fmla="*/ 1757961 h 2243417"/>
              <a:gd name="connsiteX19" fmla="*/ 1111250 w 1904964"/>
              <a:gd name="connsiteY19" fmla="*/ 1815111 h 2243417"/>
              <a:gd name="connsiteX20" fmla="*/ 1111250 w 1904964"/>
              <a:gd name="connsiteY20" fmla="*/ 1815111 h 2243417"/>
              <a:gd name="connsiteX21" fmla="*/ 1177925 w 1904964"/>
              <a:gd name="connsiteY21" fmla="*/ 1888136 h 2243417"/>
              <a:gd name="connsiteX22" fmla="*/ 1393825 w 1904964"/>
              <a:gd name="connsiteY22" fmla="*/ 1840511 h 2243417"/>
              <a:gd name="connsiteX23" fmla="*/ 1670050 w 1904964"/>
              <a:gd name="connsiteY23" fmla="*/ 1980211 h 2243417"/>
              <a:gd name="connsiteX24" fmla="*/ 1584324 w 1904964"/>
              <a:gd name="connsiteY24" fmla="*/ 2221510 h 2243417"/>
              <a:gd name="connsiteX25" fmla="*/ 1622424 w 1904964"/>
              <a:gd name="connsiteY25" fmla="*/ 2234210 h 2243417"/>
              <a:gd name="connsiteX26" fmla="*/ 1701799 w 1904964"/>
              <a:gd name="connsiteY26" fmla="*/ 2164359 h 2243417"/>
              <a:gd name="connsiteX27" fmla="*/ 1803399 w 1904964"/>
              <a:gd name="connsiteY27" fmla="*/ 2202459 h 2243417"/>
              <a:gd name="connsiteX28" fmla="*/ 1898648 w 1904964"/>
              <a:gd name="connsiteY28" fmla="*/ 2180234 h 2243417"/>
              <a:gd name="connsiteX29" fmla="*/ 1895472 w 1904964"/>
              <a:gd name="connsiteY29" fmla="*/ 122834 h 2243417"/>
              <a:gd name="connsiteX30" fmla="*/ 1790696 w 1904964"/>
              <a:gd name="connsiteY30" fmla="*/ 5360 h 2243417"/>
              <a:gd name="connsiteX31" fmla="*/ 1758946 w 1904964"/>
              <a:gd name="connsiteY31" fmla="*/ 27585 h 2243417"/>
              <a:gd name="connsiteX32" fmla="*/ 1752596 w 1904964"/>
              <a:gd name="connsiteY32" fmla="*/ 33935 h 2243417"/>
              <a:gd name="connsiteX0" fmla="*/ 0 w 1904964"/>
              <a:gd name="connsiteY0" fmla="*/ 1476390 h 2298396"/>
              <a:gd name="connsiteX1" fmla="*/ 3175 w 1904964"/>
              <a:gd name="connsiteY1" fmla="*/ 1511315 h 2298396"/>
              <a:gd name="connsiteX2" fmla="*/ 34925 w 1904964"/>
              <a:gd name="connsiteY2" fmla="*/ 1565290 h 2298396"/>
              <a:gd name="connsiteX3" fmla="*/ 136525 w 1904964"/>
              <a:gd name="connsiteY3" fmla="*/ 1606565 h 2298396"/>
              <a:gd name="connsiteX4" fmla="*/ 165100 w 1904964"/>
              <a:gd name="connsiteY4" fmla="*/ 1631965 h 2298396"/>
              <a:gd name="connsiteX5" fmla="*/ 203200 w 1904964"/>
              <a:gd name="connsiteY5" fmla="*/ 1593865 h 2298396"/>
              <a:gd name="connsiteX6" fmla="*/ 219075 w 1904964"/>
              <a:gd name="connsiteY6" fmla="*/ 1562115 h 2298396"/>
              <a:gd name="connsiteX7" fmla="*/ 276225 w 1904964"/>
              <a:gd name="connsiteY7" fmla="*/ 1565290 h 2298396"/>
              <a:gd name="connsiteX8" fmla="*/ 314325 w 1904964"/>
              <a:gd name="connsiteY8" fmla="*/ 1625615 h 2298396"/>
              <a:gd name="connsiteX9" fmla="*/ 327025 w 1904964"/>
              <a:gd name="connsiteY9" fmla="*/ 1565290 h 2298396"/>
              <a:gd name="connsiteX10" fmla="*/ 381000 w 1904964"/>
              <a:gd name="connsiteY10" fmla="*/ 1539890 h 2298396"/>
              <a:gd name="connsiteX11" fmla="*/ 460375 w 1904964"/>
              <a:gd name="connsiteY11" fmla="*/ 1571640 h 2298396"/>
              <a:gd name="connsiteX12" fmla="*/ 692150 w 1904964"/>
              <a:gd name="connsiteY12" fmla="*/ 1508140 h 2298396"/>
              <a:gd name="connsiteX13" fmla="*/ 787400 w 1904964"/>
              <a:gd name="connsiteY13" fmla="*/ 1549415 h 2298396"/>
              <a:gd name="connsiteX14" fmla="*/ 895350 w 1904964"/>
              <a:gd name="connsiteY14" fmla="*/ 1660540 h 2298396"/>
              <a:gd name="connsiteX15" fmla="*/ 996950 w 1904964"/>
              <a:gd name="connsiteY15" fmla="*/ 1714515 h 2298396"/>
              <a:gd name="connsiteX16" fmla="*/ 1057275 w 1904964"/>
              <a:gd name="connsiteY16" fmla="*/ 1724040 h 2298396"/>
              <a:gd name="connsiteX17" fmla="*/ 1108075 w 1904964"/>
              <a:gd name="connsiteY17" fmla="*/ 1752615 h 2298396"/>
              <a:gd name="connsiteX18" fmla="*/ 1120775 w 1904964"/>
              <a:gd name="connsiteY18" fmla="*/ 1812940 h 2298396"/>
              <a:gd name="connsiteX19" fmla="*/ 1111250 w 1904964"/>
              <a:gd name="connsiteY19" fmla="*/ 1870090 h 2298396"/>
              <a:gd name="connsiteX20" fmla="*/ 1111250 w 1904964"/>
              <a:gd name="connsiteY20" fmla="*/ 1870090 h 2298396"/>
              <a:gd name="connsiteX21" fmla="*/ 1177925 w 1904964"/>
              <a:gd name="connsiteY21" fmla="*/ 1943115 h 2298396"/>
              <a:gd name="connsiteX22" fmla="*/ 1393825 w 1904964"/>
              <a:gd name="connsiteY22" fmla="*/ 1895490 h 2298396"/>
              <a:gd name="connsiteX23" fmla="*/ 1670050 w 1904964"/>
              <a:gd name="connsiteY23" fmla="*/ 2035190 h 2298396"/>
              <a:gd name="connsiteX24" fmla="*/ 1584324 w 1904964"/>
              <a:gd name="connsiteY24" fmla="*/ 2276489 h 2298396"/>
              <a:gd name="connsiteX25" fmla="*/ 1622424 w 1904964"/>
              <a:gd name="connsiteY25" fmla="*/ 2289189 h 2298396"/>
              <a:gd name="connsiteX26" fmla="*/ 1701799 w 1904964"/>
              <a:gd name="connsiteY26" fmla="*/ 2219338 h 2298396"/>
              <a:gd name="connsiteX27" fmla="*/ 1803399 w 1904964"/>
              <a:gd name="connsiteY27" fmla="*/ 2257438 h 2298396"/>
              <a:gd name="connsiteX28" fmla="*/ 1898648 w 1904964"/>
              <a:gd name="connsiteY28" fmla="*/ 2235213 h 2298396"/>
              <a:gd name="connsiteX29" fmla="*/ 1895472 w 1904964"/>
              <a:gd name="connsiteY29" fmla="*/ 177813 h 2298396"/>
              <a:gd name="connsiteX30" fmla="*/ 1790696 w 1904964"/>
              <a:gd name="connsiteY30" fmla="*/ 60339 h 2298396"/>
              <a:gd name="connsiteX31" fmla="*/ 1758946 w 1904964"/>
              <a:gd name="connsiteY31" fmla="*/ 82564 h 2298396"/>
              <a:gd name="connsiteX32" fmla="*/ 1682746 w 1904964"/>
              <a:gd name="connsiteY32" fmla="*/ 14 h 2298396"/>
              <a:gd name="connsiteX0" fmla="*/ 0 w 1904964"/>
              <a:gd name="connsiteY0" fmla="*/ 1481650 h 2303656"/>
              <a:gd name="connsiteX1" fmla="*/ 3175 w 1904964"/>
              <a:gd name="connsiteY1" fmla="*/ 1516575 h 2303656"/>
              <a:gd name="connsiteX2" fmla="*/ 34925 w 1904964"/>
              <a:gd name="connsiteY2" fmla="*/ 1570550 h 2303656"/>
              <a:gd name="connsiteX3" fmla="*/ 136525 w 1904964"/>
              <a:gd name="connsiteY3" fmla="*/ 1611825 h 2303656"/>
              <a:gd name="connsiteX4" fmla="*/ 165100 w 1904964"/>
              <a:gd name="connsiteY4" fmla="*/ 1637225 h 2303656"/>
              <a:gd name="connsiteX5" fmla="*/ 203200 w 1904964"/>
              <a:gd name="connsiteY5" fmla="*/ 1599125 h 2303656"/>
              <a:gd name="connsiteX6" fmla="*/ 219075 w 1904964"/>
              <a:gd name="connsiteY6" fmla="*/ 1567375 h 2303656"/>
              <a:gd name="connsiteX7" fmla="*/ 276225 w 1904964"/>
              <a:gd name="connsiteY7" fmla="*/ 1570550 h 2303656"/>
              <a:gd name="connsiteX8" fmla="*/ 314325 w 1904964"/>
              <a:gd name="connsiteY8" fmla="*/ 1630875 h 2303656"/>
              <a:gd name="connsiteX9" fmla="*/ 327025 w 1904964"/>
              <a:gd name="connsiteY9" fmla="*/ 1570550 h 2303656"/>
              <a:gd name="connsiteX10" fmla="*/ 381000 w 1904964"/>
              <a:gd name="connsiteY10" fmla="*/ 1545150 h 2303656"/>
              <a:gd name="connsiteX11" fmla="*/ 460375 w 1904964"/>
              <a:gd name="connsiteY11" fmla="*/ 1576900 h 2303656"/>
              <a:gd name="connsiteX12" fmla="*/ 692150 w 1904964"/>
              <a:gd name="connsiteY12" fmla="*/ 1513400 h 2303656"/>
              <a:gd name="connsiteX13" fmla="*/ 787400 w 1904964"/>
              <a:gd name="connsiteY13" fmla="*/ 1554675 h 2303656"/>
              <a:gd name="connsiteX14" fmla="*/ 895350 w 1904964"/>
              <a:gd name="connsiteY14" fmla="*/ 1665800 h 2303656"/>
              <a:gd name="connsiteX15" fmla="*/ 996950 w 1904964"/>
              <a:gd name="connsiteY15" fmla="*/ 1719775 h 2303656"/>
              <a:gd name="connsiteX16" fmla="*/ 1057275 w 1904964"/>
              <a:gd name="connsiteY16" fmla="*/ 1729300 h 2303656"/>
              <a:gd name="connsiteX17" fmla="*/ 1108075 w 1904964"/>
              <a:gd name="connsiteY17" fmla="*/ 1757875 h 2303656"/>
              <a:gd name="connsiteX18" fmla="*/ 1120775 w 1904964"/>
              <a:gd name="connsiteY18" fmla="*/ 1818200 h 2303656"/>
              <a:gd name="connsiteX19" fmla="*/ 1111250 w 1904964"/>
              <a:gd name="connsiteY19" fmla="*/ 1875350 h 2303656"/>
              <a:gd name="connsiteX20" fmla="*/ 1111250 w 1904964"/>
              <a:gd name="connsiteY20" fmla="*/ 1875350 h 2303656"/>
              <a:gd name="connsiteX21" fmla="*/ 1177925 w 1904964"/>
              <a:gd name="connsiteY21" fmla="*/ 1948375 h 2303656"/>
              <a:gd name="connsiteX22" fmla="*/ 1393825 w 1904964"/>
              <a:gd name="connsiteY22" fmla="*/ 1900750 h 2303656"/>
              <a:gd name="connsiteX23" fmla="*/ 1670050 w 1904964"/>
              <a:gd name="connsiteY23" fmla="*/ 2040450 h 2303656"/>
              <a:gd name="connsiteX24" fmla="*/ 1584324 w 1904964"/>
              <a:gd name="connsiteY24" fmla="*/ 2281749 h 2303656"/>
              <a:gd name="connsiteX25" fmla="*/ 1622424 w 1904964"/>
              <a:gd name="connsiteY25" fmla="*/ 2294449 h 2303656"/>
              <a:gd name="connsiteX26" fmla="*/ 1701799 w 1904964"/>
              <a:gd name="connsiteY26" fmla="*/ 2224598 h 2303656"/>
              <a:gd name="connsiteX27" fmla="*/ 1803399 w 1904964"/>
              <a:gd name="connsiteY27" fmla="*/ 2262698 h 2303656"/>
              <a:gd name="connsiteX28" fmla="*/ 1898648 w 1904964"/>
              <a:gd name="connsiteY28" fmla="*/ 2240473 h 2303656"/>
              <a:gd name="connsiteX29" fmla="*/ 1895472 w 1904964"/>
              <a:gd name="connsiteY29" fmla="*/ 183073 h 2303656"/>
              <a:gd name="connsiteX30" fmla="*/ 1790696 w 1904964"/>
              <a:gd name="connsiteY30" fmla="*/ 65599 h 2303656"/>
              <a:gd name="connsiteX31" fmla="*/ 1758946 w 1904964"/>
              <a:gd name="connsiteY31" fmla="*/ 87824 h 2303656"/>
              <a:gd name="connsiteX32" fmla="*/ 1682746 w 1904964"/>
              <a:gd name="connsiteY32" fmla="*/ 5274 h 2303656"/>
              <a:gd name="connsiteX33" fmla="*/ 1670046 w 1904964"/>
              <a:gd name="connsiteY33" fmla="*/ 8449 h 2303656"/>
              <a:gd name="connsiteX0" fmla="*/ 0 w 1904964"/>
              <a:gd name="connsiteY0" fmla="*/ 1481650 h 2303656"/>
              <a:gd name="connsiteX1" fmla="*/ 3175 w 1904964"/>
              <a:gd name="connsiteY1" fmla="*/ 1516575 h 2303656"/>
              <a:gd name="connsiteX2" fmla="*/ 34925 w 1904964"/>
              <a:gd name="connsiteY2" fmla="*/ 1570550 h 2303656"/>
              <a:gd name="connsiteX3" fmla="*/ 136525 w 1904964"/>
              <a:gd name="connsiteY3" fmla="*/ 1611825 h 2303656"/>
              <a:gd name="connsiteX4" fmla="*/ 165100 w 1904964"/>
              <a:gd name="connsiteY4" fmla="*/ 1637225 h 2303656"/>
              <a:gd name="connsiteX5" fmla="*/ 203200 w 1904964"/>
              <a:gd name="connsiteY5" fmla="*/ 1599125 h 2303656"/>
              <a:gd name="connsiteX6" fmla="*/ 219075 w 1904964"/>
              <a:gd name="connsiteY6" fmla="*/ 1567375 h 2303656"/>
              <a:gd name="connsiteX7" fmla="*/ 276225 w 1904964"/>
              <a:gd name="connsiteY7" fmla="*/ 1570550 h 2303656"/>
              <a:gd name="connsiteX8" fmla="*/ 314325 w 1904964"/>
              <a:gd name="connsiteY8" fmla="*/ 1630875 h 2303656"/>
              <a:gd name="connsiteX9" fmla="*/ 327025 w 1904964"/>
              <a:gd name="connsiteY9" fmla="*/ 1570550 h 2303656"/>
              <a:gd name="connsiteX10" fmla="*/ 381000 w 1904964"/>
              <a:gd name="connsiteY10" fmla="*/ 1545150 h 2303656"/>
              <a:gd name="connsiteX11" fmla="*/ 460375 w 1904964"/>
              <a:gd name="connsiteY11" fmla="*/ 1576900 h 2303656"/>
              <a:gd name="connsiteX12" fmla="*/ 692150 w 1904964"/>
              <a:gd name="connsiteY12" fmla="*/ 1513400 h 2303656"/>
              <a:gd name="connsiteX13" fmla="*/ 787400 w 1904964"/>
              <a:gd name="connsiteY13" fmla="*/ 1554675 h 2303656"/>
              <a:gd name="connsiteX14" fmla="*/ 895350 w 1904964"/>
              <a:gd name="connsiteY14" fmla="*/ 1665800 h 2303656"/>
              <a:gd name="connsiteX15" fmla="*/ 996950 w 1904964"/>
              <a:gd name="connsiteY15" fmla="*/ 1719775 h 2303656"/>
              <a:gd name="connsiteX16" fmla="*/ 1057275 w 1904964"/>
              <a:gd name="connsiteY16" fmla="*/ 1729300 h 2303656"/>
              <a:gd name="connsiteX17" fmla="*/ 1108075 w 1904964"/>
              <a:gd name="connsiteY17" fmla="*/ 1757875 h 2303656"/>
              <a:gd name="connsiteX18" fmla="*/ 1120775 w 1904964"/>
              <a:gd name="connsiteY18" fmla="*/ 1818200 h 2303656"/>
              <a:gd name="connsiteX19" fmla="*/ 1111250 w 1904964"/>
              <a:gd name="connsiteY19" fmla="*/ 1875350 h 2303656"/>
              <a:gd name="connsiteX20" fmla="*/ 1111250 w 1904964"/>
              <a:gd name="connsiteY20" fmla="*/ 1875350 h 2303656"/>
              <a:gd name="connsiteX21" fmla="*/ 1177925 w 1904964"/>
              <a:gd name="connsiteY21" fmla="*/ 1948375 h 2303656"/>
              <a:gd name="connsiteX22" fmla="*/ 1393825 w 1904964"/>
              <a:gd name="connsiteY22" fmla="*/ 1900750 h 2303656"/>
              <a:gd name="connsiteX23" fmla="*/ 1670050 w 1904964"/>
              <a:gd name="connsiteY23" fmla="*/ 2040450 h 2303656"/>
              <a:gd name="connsiteX24" fmla="*/ 1584324 w 1904964"/>
              <a:gd name="connsiteY24" fmla="*/ 2281749 h 2303656"/>
              <a:gd name="connsiteX25" fmla="*/ 1622424 w 1904964"/>
              <a:gd name="connsiteY25" fmla="*/ 2294449 h 2303656"/>
              <a:gd name="connsiteX26" fmla="*/ 1701799 w 1904964"/>
              <a:gd name="connsiteY26" fmla="*/ 2224598 h 2303656"/>
              <a:gd name="connsiteX27" fmla="*/ 1803399 w 1904964"/>
              <a:gd name="connsiteY27" fmla="*/ 2262698 h 2303656"/>
              <a:gd name="connsiteX28" fmla="*/ 1898648 w 1904964"/>
              <a:gd name="connsiteY28" fmla="*/ 2240473 h 2303656"/>
              <a:gd name="connsiteX29" fmla="*/ 1895472 w 1904964"/>
              <a:gd name="connsiteY29" fmla="*/ 183073 h 2303656"/>
              <a:gd name="connsiteX30" fmla="*/ 1790696 w 1904964"/>
              <a:gd name="connsiteY30" fmla="*/ 65599 h 2303656"/>
              <a:gd name="connsiteX31" fmla="*/ 1758946 w 1904964"/>
              <a:gd name="connsiteY31" fmla="*/ 87824 h 2303656"/>
              <a:gd name="connsiteX32" fmla="*/ 1682746 w 1904964"/>
              <a:gd name="connsiteY32" fmla="*/ 5274 h 2303656"/>
              <a:gd name="connsiteX33" fmla="*/ 1647821 w 1904964"/>
              <a:gd name="connsiteY33" fmla="*/ 8449 h 2303656"/>
              <a:gd name="connsiteX0" fmla="*/ 0 w 1904964"/>
              <a:gd name="connsiteY0" fmla="*/ 1481650 h 2303656"/>
              <a:gd name="connsiteX1" fmla="*/ 3175 w 1904964"/>
              <a:gd name="connsiteY1" fmla="*/ 1516575 h 2303656"/>
              <a:gd name="connsiteX2" fmla="*/ 34925 w 1904964"/>
              <a:gd name="connsiteY2" fmla="*/ 1570550 h 2303656"/>
              <a:gd name="connsiteX3" fmla="*/ 136525 w 1904964"/>
              <a:gd name="connsiteY3" fmla="*/ 1611825 h 2303656"/>
              <a:gd name="connsiteX4" fmla="*/ 165100 w 1904964"/>
              <a:gd name="connsiteY4" fmla="*/ 1637225 h 2303656"/>
              <a:gd name="connsiteX5" fmla="*/ 203200 w 1904964"/>
              <a:gd name="connsiteY5" fmla="*/ 1599125 h 2303656"/>
              <a:gd name="connsiteX6" fmla="*/ 219075 w 1904964"/>
              <a:gd name="connsiteY6" fmla="*/ 1567375 h 2303656"/>
              <a:gd name="connsiteX7" fmla="*/ 276225 w 1904964"/>
              <a:gd name="connsiteY7" fmla="*/ 1570550 h 2303656"/>
              <a:gd name="connsiteX8" fmla="*/ 314325 w 1904964"/>
              <a:gd name="connsiteY8" fmla="*/ 1630875 h 2303656"/>
              <a:gd name="connsiteX9" fmla="*/ 327025 w 1904964"/>
              <a:gd name="connsiteY9" fmla="*/ 1570550 h 2303656"/>
              <a:gd name="connsiteX10" fmla="*/ 381000 w 1904964"/>
              <a:gd name="connsiteY10" fmla="*/ 1545150 h 2303656"/>
              <a:gd name="connsiteX11" fmla="*/ 460375 w 1904964"/>
              <a:gd name="connsiteY11" fmla="*/ 1576900 h 2303656"/>
              <a:gd name="connsiteX12" fmla="*/ 692150 w 1904964"/>
              <a:gd name="connsiteY12" fmla="*/ 1513400 h 2303656"/>
              <a:gd name="connsiteX13" fmla="*/ 787400 w 1904964"/>
              <a:gd name="connsiteY13" fmla="*/ 1554675 h 2303656"/>
              <a:gd name="connsiteX14" fmla="*/ 895350 w 1904964"/>
              <a:gd name="connsiteY14" fmla="*/ 1665800 h 2303656"/>
              <a:gd name="connsiteX15" fmla="*/ 996950 w 1904964"/>
              <a:gd name="connsiteY15" fmla="*/ 1719775 h 2303656"/>
              <a:gd name="connsiteX16" fmla="*/ 1057275 w 1904964"/>
              <a:gd name="connsiteY16" fmla="*/ 1729300 h 2303656"/>
              <a:gd name="connsiteX17" fmla="*/ 1108075 w 1904964"/>
              <a:gd name="connsiteY17" fmla="*/ 1757875 h 2303656"/>
              <a:gd name="connsiteX18" fmla="*/ 1120775 w 1904964"/>
              <a:gd name="connsiteY18" fmla="*/ 1818200 h 2303656"/>
              <a:gd name="connsiteX19" fmla="*/ 1111250 w 1904964"/>
              <a:gd name="connsiteY19" fmla="*/ 1875350 h 2303656"/>
              <a:gd name="connsiteX20" fmla="*/ 1111250 w 1904964"/>
              <a:gd name="connsiteY20" fmla="*/ 1875350 h 2303656"/>
              <a:gd name="connsiteX21" fmla="*/ 1177925 w 1904964"/>
              <a:gd name="connsiteY21" fmla="*/ 1948375 h 2303656"/>
              <a:gd name="connsiteX22" fmla="*/ 1393825 w 1904964"/>
              <a:gd name="connsiteY22" fmla="*/ 1900750 h 2303656"/>
              <a:gd name="connsiteX23" fmla="*/ 1670050 w 1904964"/>
              <a:gd name="connsiteY23" fmla="*/ 2040450 h 2303656"/>
              <a:gd name="connsiteX24" fmla="*/ 1584324 w 1904964"/>
              <a:gd name="connsiteY24" fmla="*/ 2281749 h 2303656"/>
              <a:gd name="connsiteX25" fmla="*/ 1622424 w 1904964"/>
              <a:gd name="connsiteY25" fmla="*/ 2294449 h 2303656"/>
              <a:gd name="connsiteX26" fmla="*/ 1701799 w 1904964"/>
              <a:gd name="connsiteY26" fmla="*/ 2224598 h 2303656"/>
              <a:gd name="connsiteX27" fmla="*/ 1803399 w 1904964"/>
              <a:gd name="connsiteY27" fmla="*/ 2262698 h 2303656"/>
              <a:gd name="connsiteX28" fmla="*/ 1898648 w 1904964"/>
              <a:gd name="connsiteY28" fmla="*/ 2240473 h 2303656"/>
              <a:gd name="connsiteX29" fmla="*/ 1895472 w 1904964"/>
              <a:gd name="connsiteY29" fmla="*/ 183073 h 2303656"/>
              <a:gd name="connsiteX30" fmla="*/ 1790696 w 1904964"/>
              <a:gd name="connsiteY30" fmla="*/ 65599 h 2303656"/>
              <a:gd name="connsiteX31" fmla="*/ 1758946 w 1904964"/>
              <a:gd name="connsiteY31" fmla="*/ 87824 h 2303656"/>
              <a:gd name="connsiteX32" fmla="*/ 1682746 w 1904964"/>
              <a:gd name="connsiteY32" fmla="*/ 5274 h 2303656"/>
              <a:gd name="connsiteX33" fmla="*/ 1647821 w 1904964"/>
              <a:gd name="connsiteY33" fmla="*/ 8449 h 2303656"/>
              <a:gd name="connsiteX34" fmla="*/ 1647821 w 1904964"/>
              <a:gd name="connsiteY34" fmla="*/ 11624 h 2303656"/>
              <a:gd name="connsiteX0" fmla="*/ 0 w 1904964"/>
              <a:gd name="connsiteY0" fmla="*/ 1514483 h 2336489"/>
              <a:gd name="connsiteX1" fmla="*/ 3175 w 1904964"/>
              <a:gd name="connsiteY1" fmla="*/ 1549408 h 2336489"/>
              <a:gd name="connsiteX2" fmla="*/ 34925 w 1904964"/>
              <a:gd name="connsiteY2" fmla="*/ 1603383 h 2336489"/>
              <a:gd name="connsiteX3" fmla="*/ 136525 w 1904964"/>
              <a:gd name="connsiteY3" fmla="*/ 1644658 h 2336489"/>
              <a:gd name="connsiteX4" fmla="*/ 165100 w 1904964"/>
              <a:gd name="connsiteY4" fmla="*/ 1670058 h 2336489"/>
              <a:gd name="connsiteX5" fmla="*/ 203200 w 1904964"/>
              <a:gd name="connsiteY5" fmla="*/ 1631958 h 2336489"/>
              <a:gd name="connsiteX6" fmla="*/ 219075 w 1904964"/>
              <a:gd name="connsiteY6" fmla="*/ 1600208 h 2336489"/>
              <a:gd name="connsiteX7" fmla="*/ 276225 w 1904964"/>
              <a:gd name="connsiteY7" fmla="*/ 1603383 h 2336489"/>
              <a:gd name="connsiteX8" fmla="*/ 314325 w 1904964"/>
              <a:gd name="connsiteY8" fmla="*/ 1663708 h 2336489"/>
              <a:gd name="connsiteX9" fmla="*/ 327025 w 1904964"/>
              <a:gd name="connsiteY9" fmla="*/ 1603383 h 2336489"/>
              <a:gd name="connsiteX10" fmla="*/ 381000 w 1904964"/>
              <a:gd name="connsiteY10" fmla="*/ 1577983 h 2336489"/>
              <a:gd name="connsiteX11" fmla="*/ 460375 w 1904964"/>
              <a:gd name="connsiteY11" fmla="*/ 1609733 h 2336489"/>
              <a:gd name="connsiteX12" fmla="*/ 692150 w 1904964"/>
              <a:gd name="connsiteY12" fmla="*/ 1546233 h 2336489"/>
              <a:gd name="connsiteX13" fmla="*/ 787400 w 1904964"/>
              <a:gd name="connsiteY13" fmla="*/ 1587508 h 2336489"/>
              <a:gd name="connsiteX14" fmla="*/ 895350 w 1904964"/>
              <a:gd name="connsiteY14" fmla="*/ 1698633 h 2336489"/>
              <a:gd name="connsiteX15" fmla="*/ 996950 w 1904964"/>
              <a:gd name="connsiteY15" fmla="*/ 1752608 h 2336489"/>
              <a:gd name="connsiteX16" fmla="*/ 1057275 w 1904964"/>
              <a:gd name="connsiteY16" fmla="*/ 1762133 h 2336489"/>
              <a:gd name="connsiteX17" fmla="*/ 1108075 w 1904964"/>
              <a:gd name="connsiteY17" fmla="*/ 1790708 h 2336489"/>
              <a:gd name="connsiteX18" fmla="*/ 1120775 w 1904964"/>
              <a:gd name="connsiteY18" fmla="*/ 1851033 h 2336489"/>
              <a:gd name="connsiteX19" fmla="*/ 1111250 w 1904964"/>
              <a:gd name="connsiteY19" fmla="*/ 1908183 h 2336489"/>
              <a:gd name="connsiteX20" fmla="*/ 1111250 w 1904964"/>
              <a:gd name="connsiteY20" fmla="*/ 1908183 h 2336489"/>
              <a:gd name="connsiteX21" fmla="*/ 1177925 w 1904964"/>
              <a:gd name="connsiteY21" fmla="*/ 1981208 h 2336489"/>
              <a:gd name="connsiteX22" fmla="*/ 1393825 w 1904964"/>
              <a:gd name="connsiteY22" fmla="*/ 1933583 h 2336489"/>
              <a:gd name="connsiteX23" fmla="*/ 1670050 w 1904964"/>
              <a:gd name="connsiteY23" fmla="*/ 2073283 h 2336489"/>
              <a:gd name="connsiteX24" fmla="*/ 1584324 w 1904964"/>
              <a:gd name="connsiteY24" fmla="*/ 2314582 h 2336489"/>
              <a:gd name="connsiteX25" fmla="*/ 1622424 w 1904964"/>
              <a:gd name="connsiteY25" fmla="*/ 2327282 h 2336489"/>
              <a:gd name="connsiteX26" fmla="*/ 1701799 w 1904964"/>
              <a:gd name="connsiteY26" fmla="*/ 2257431 h 2336489"/>
              <a:gd name="connsiteX27" fmla="*/ 1803399 w 1904964"/>
              <a:gd name="connsiteY27" fmla="*/ 2295531 h 2336489"/>
              <a:gd name="connsiteX28" fmla="*/ 1898648 w 1904964"/>
              <a:gd name="connsiteY28" fmla="*/ 2273306 h 2336489"/>
              <a:gd name="connsiteX29" fmla="*/ 1895472 w 1904964"/>
              <a:gd name="connsiteY29" fmla="*/ 215906 h 2336489"/>
              <a:gd name="connsiteX30" fmla="*/ 1790696 w 1904964"/>
              <a:gd name="connsiteY30" fmla="*/ 98432 h 2336489"/>
              <a:gd name="connsiteX31" fmla="*/ 1758946 w 1904964"/>
              <a:gd name="connsiteY31" fmla="*/ 120657 h 2336489"/>
              <a:gd name="connsiteX32" fmla="*/ 1682746 w 1904964"/>
              <a:gd name="connsiteY32" fmla="*/ 38107 h 2336489"/>
              <a:gd name="connsiteX33" fmla="*/ 1647821 w 1904964"/>
              <a:gd name="connsiteY33" fmla="*/ 41282 h 2336489"/>
              <a:gd name="connsiteX34" fmla="*/ 1673221 w 1904964"/>
              <a:gd name="connsiteY34" fmla="*/ 7 h 2336489"/>
              <a:gd name="connsiteX0" fmla="*/ 0 w 1904964"/>
              <a:gd name="connsiteY0" fmla="*/ 1520825 h 2342831"/>
              <a:gd name="connsiteX1" fmla="*/ 3175 w 1904964"/>
              <a:gd name="connsiteY1" fmla="*/ 1555750 h 2342831"/>
              <a:gd name="connsiteX2" fmla="*/ 34925 w 1904964"/>
              <a:gd name="connsiteY2" fmla="*/ 1609725 h 2342831"/>
              <a:gd name="connsiteX3" fmla="*/ 136525 w 1904964"/>
              <a:gd name="connsiteY3" fmla="*/ 1651000 h 2342831"/>
              <a:gd name="connsiteX4" fmla="*/ 165100 w 1904964"/>
              <a:gd name="connsiteY4" fmla="*/ 1676400 h 2342831"/>
              <a:gd name="connsiteX5" fmla="*/ 203200 w 1904964"/>
              <a:gd name="connsiteY5" fmla="*/ 1638300 h 2342831"/>
              <a:gd name="connsiteX6" fmla="*/ 219075 w 1904964"/>
              <a:gd name="connsiteY6" fmla="*/ 1606550 h 2342831"/>
              <a:gd name="connsiteX7" fmla="*/ 276225 w 1904964"/>
              <a:gd name="connsiteY7" fmla="*/ 1609725 h 2342831"/>
              <a:gd name="connsiteX8" fmla="*/ 314325 w 1904964"/>
              <a:gd name="connsiteY8" fmla="*/ 1670050 h 2342831"/>
              <a:gd name="connsiteX9" fmla="*/ 327025 w 1904964"/>
              <a:gd name="connsiteY9" fmla="*/ 1609725 h 2342831"/>
              <a:gd name="connsiteX10" fmla="*/ 381000 w 1904964"/>
              <a:gd name="connsiteY10" fmla="*/ 1584325 h 2342831"/>
              <a:gd name="connsiteX11" fmla="*/ 460375 w 1904964"/>
              <a:gd name="connsiteY11" fmla="*/ 1616075 h 2342831"/>
              <a:gd name="connsiteX12" fmla="*/ 692150 w 1904964"/>
              <a:gd name="connsiteY12" fmla="*/ 1552575 h 2342831"/>
              <a:gd name="connsiteX13" fmla="*/ 787400 w 1904964"/>
              <a:gd name="connsiteY13" fmla="*/ 1593850 h 2342831"/>
              <a:gd name="connsiteX14" fmla="*/ 895350 w 1904964"/>
              <a:gd name="connsiteY14" fmla="*/ 1704975 h 2342831"/>
              <a:gd name="connsiteX15" fmla="*/ 996950 w 1904964"/>
              <a:gd name="connsiteY15" fmla="*/ 1758950 h 2342831"/>
              <a:gd name="connsiteX16" fmla="*/ 1057275 w 1904964"/>
              <a:gd name="connsiteY16" fmla="*/ 1768475 h 2342831"/>
              <a:gd name="connsiteX17" fmla="*/ 1108075 w 1904964"/>
              <a:gd name="connsiteY17" fmla="*/ 1797050 h 2342831"/>
              <a:gd name="connsiteX18" fmla="*/ 1120775 w 1904964"/>
              <a:gd name="connsiteY18" fmla="*/ 1857375 h 2342831"/>
              <a:gd name="connsiteX19" fmla="*/ 1111250 w 1904964"/>
              <a:gd name="connsiteY19" fmla="*/ 1914525 h 2342831"/>
              <a:gd name="connsiteX20" fmla="*/ 1111250 w 1904964"/>
              <a:gd name="connsiteY20" fmla="*/ 1914525 h 2342831"/>
              <a:gd name="connsiteX21" fmla="*/ 1177925 w 1904964"/>
              <a:gd name="connsiteY21" fmla="*/ 1987550 h 2342831"/>
              <a:gd name="connsiteX22" fmla="*/ 1393825 w 1904964"/>
              <a:gd name="connsiteY22" fmla="*/ 1939925 h 2342831"/>
              <a:gd name="connsiteX23" fmla="*/ 1670050 w 1904964"/>
              <a:gd name="connsiteY23" fmla="*/ 2079625 h 2342831"/>
              <a:gd name="connsiteX24" fmla="*/ 1584324 w 1904964"/>
              <a:gd name="connsiteY24" fmla="*/ 2320924 h 2342831"/>
              <a:gd name="connsiteX25" fmla="*/ 1622424 w 1904964"/>
              <a:gd name="connsiteY25" fmla="*/ 2333624 h 2342831"/>
              <a:gd name="connsiteX26" fmla="*/ 1701799 w 1904964"/>
              <a:gd name="connsiteY26" fmla="*/ 2263773 h 2342831"/>
              <a:gd name="connsiteX27" fmla="*/ 1803399 w 1904964"/>
              <a:gd name="connsiteY27" fmla="*/ 2301873 h 2342831"/>
              <a:gd name="connsiteX28" fmla="*/ 1898648 w 1904964"/>
              <a:gd name="connsiteY28" fmla="*/ 2279648 h 2342831"/>
              <a:gd name="connsiteX29" fmla="*/ 1895472 w 1904964"/>
              <a:gd name="connsiteY29" fmla="*/ 222248 h 2342831"/>
              <a:gd name="connsiteX30" fmla="*/ 1790696 w 1904964"/>
              <a:gd name="connsiteY30" fmla="*/ 104774 h 2342831"/>
              <a:gd name="connsiteX31" fmla="*/ 1758946 w 1904964"/>
              <a:gd name="connsiteY31" fmla="*/ 126999 h 2342831"/>
              <a:gd name="connsiteX32" fmla="*/ 1682746 w 1904964"/>
              <a:gd name="connsiteY32" fmla="*/ 44449 h 2342831"/>
              <a:gd name="connsiteX33" fmla="*/ 1647821 w 1904964"/>
              <a:gd name="connsiteY33" fmla="*/ 47624 h 2342831"/>
              <a:gd name="connsiteX34" fmla="*/ 1673221 w 1904964"/>
              <a:gd name="connsiteY34" fmla="*/ 6349 h 2342831"/>
              <a:gd name="connsiteX35" fmla="*/ 1660521 w 1904964"/>
              <a:gd name="connsiteY35" fmla="*/ 0 h 2342831"/>
              <a:gd name="connsiteX0" fmla="*/ 0 w 1904964"/>
              <a:gd name="connsiteY0" fmla="*/ 1524000 h 2346006"/>
              <a:gd name="connsiteX1" fmla="*/ 3175 w 1904964"/>
              <a:gd name="connsiteY1" fmla="*/ 1558925 h 2346006"/>
              <a:gd name="connsiteX2" fmla="*/ 34925 w 1904964"/>
              <a:gd name="connsiteY2" fmla="*/ 1612900 h 2346006"/>
              <a:gd name="connsiteX3" fmla="*/ 136525 w 1904964"/>
              <a:gd name="connsiteY3" fmla="*/ 1654175 h 2346006"/>
              <a:gd name="connsiteX4" fmla="*/ 165100 w 1904964"/>
              <a:gd name="connsiteY4" fmla="*/ 1679575 h 2346006"/>
              <a:gd name="connsiteX5" fmla="*/ 203200 w 1904964"/>
              <a:gd name="connsiteY5" fmla="*/ 1641475 h 2346006"/>
              <a:gd name="connsiteX6" fmla="*/ 219075 w 1904964"/>
              <a:gd name="connsiteY6" fmla="*/ 1609725 h 2346006"/>
              <a:gd name="connsiteX7" fmla="*/ 276225 w 1904964"/>
              <a:gd name="connsiteY7" fmla="*/ 1612900 h 2346006"/>
              <a:gd name="connsiteX8" fmla="*/ 314325 w 1904964"/>
              <a:gd name="connsiteY8" fmla="*/ 1673225 h 2346006"/>
              <a:gd name="connsiteX9" fmla="*/ 327025 w 1904964"/>
              <a:gd name="connsiteY9" fmla="*/ 1612900 h 2346006"/>
              <a:gd name="connsiteX10" fmla="*/ 381000 w 1904964"/>
              <a:gd name="connsiteY10" fmla="*/ 1587500 h 2346006"/>
              <a:gd name="connsiteX11" fmla="*/ 460375 w 1904964"/>
              <a:gd name="connsiteY11" fmla="*/ 1619250 h 2346006"/>
              <a:gd name="connsiteX12" fmla="*/ 692150 w 1904964"/>
              <a:gd name="connsiteY12" fmla="*/ 1555750 h 2346006"/>
              <a:gd name="connsiteX13" fmla="*/ 787400 w 1904964"/>
              <a:gd name="connsiteY13" fmla="*/ 1597025 h 2346006"/>
              <a:gd name="connsiteX14" fmla="*/ 895350 w 1904964"/>
              <a:gd name="connsiteY14" fmla="*/ 1708150 h 2346006"/>
              <a:gd name="connsiteX15" fmla="*/ 996950 w 1904964"/>
              <a:gd name="connsiteY15" fmla="*/ 1762125 h 2346006"/>
              <a:gd name="connsiteX16" fmla="*/ 1057275 w 1904964"/>
              <a:gd name="connsiteY16" fmla="*/ 1771650 h 2346006"/>
              <a:gd name="connsiteX17" fmla="*/ 1108075 w 1904964"/>
              <a:gd name="connsiteY17" fmla="*/ 1800225 h 2346006"/>
              <a:gd name="connsiteX18" fmla="*/ 1120775 w 1904964"/>
              <a:gd name="connsiteY18" fmla="*/ 1860550 h 2346006"/>
              <a:gd name="connsiteX19" fmla="*/ 1111250 w 1904964"/>
              <a:gd name="connsiteY19" fmla="*/ 1917700 h 2346006"/>
              <a:gd name="connsiteX20" fmla="*/ 1111250 w 1904964"/>
              <a:gd name="connsiteY20" fmla="*/ 1917700 h 2346006"/>
              <a:gd name="connsiteX21" fmla="*/ 1177925 w 1904964"/>
              <a:gd name="connsiteY21" fmla="*/ 1990725 h 2346006"/>
              <a:gd name="connsiteX22" fmla="*/ 1393825 w 1904964"/>
              <a:gd name="connsiteY22" fmla="*/ 1943100 h 2346006"/>
              <a:gd name="connsiteX23" fmla="*/ 1670050 w 1904964"/>
              <a:gd name="connsiteY23" fmla="*/ 2082800 h 2346006"/>
              <a:gd name="connsiteX24" fmla="*/ 1584324 w 1904964"/>
              <a:gd name="connsiteY24" fmla="*/ 2324099 h 2346006"/>
              <a:gd name="connsiteX25" fmla="*/ 1622424 w 1904964"/>
              <a:gd name="connsiteY25" fmla="*/ 2336799 h 2346006"/>
              <a:gd name="connsiteX26" fmla="*/ 1701799 w 1904964"/>
              <a:gd name="connsiteY26" fmla="*/ 2266948 h 2346006"/>
              <a:gd name="connsiteX27" fmla="*/ 1803399 w 1904964"/>
              <a:gd name="connsiteY27" fmla="*/ 2305048 h 2346006"/>
              <a:gd name="connsiteX28" fmla="*/ 1898648 w 1904964"/>
              <a:gd name="connsiteY28" fmla="*/ 2282823 h 2346006"/>
              <a:gd name="connsiteX29" fmla="*/ 1895472 w 1904964"/>
              <a:gd name="connsiteY29" fmla="*/ 225423 h 2346006"/>
              <a:gd name="connsiteX30" fmla="*/ 1790696 w 1904964"/>
              <a:gd name="connsiteY30" fmla="*/ 107949 h 2346006"/>
              <a:gd name="connsiteX31" fmla="*/ 1758946 w 1904964"/>
              <a:gd name="connsiteY31" fmla="*/ 130174 h 2346006"/>
              <a:gd name="connsiteX32" fmla="*/ 1682746 w 1904964"/>
              <a:gd name="connsiteY32" fmla="*/ 47624 h 2346006"/>
              <a:gd name="connsiteX33" fmla="*/ 1647821 w 1904964"/>
              <a:gd name="connsiteY33" fmla="*/ 50799 h 2346006"/>
              <a:gd name="connsiteX34" fmla="*/ 1673221 w 1904964"/>
              <a:gd name="connsiteY34" fmla="*/ 9524 h 2346006"/>
              <a:gd name="connsiteX35" fmla="*/ 1587496 w 1904964"/>
              <a:gd name="connsiteY35" fmla="*/ 0 h 2346006"/>
              <a:gd name="connsiteX0" fmla="*/ 0 w 1904964"/>
              <a:gd name="connsiteY0" fmla="*/ 1524194 h 2346200"/>
              <a:gd name="connsiteX1" fmla="*/ 3175 w 1904964"/>
              <a:gd name="connsiteY1" fmla="*/ 1559119 h 2346200"/>
              <a:gd name="connsiteX2" fmla="*/ 34925 w 1904964"/>
              <a:gd name="connsiteY2" fmla="*/ 1613094 h 2346200"/>
              <a:gd name="connsiteX3" fmla="*/ 136525 w 1904964"/>
              <a:gd name="connsiteY3" fmla="*/ 1654369 h 2346200"/>
              <a:gd name="connsiteX4" fmla="*/ 165100 w 1904964"/>
              <a:gd name="connsiteY4" fmla="*/ 1679769 h 2346200"/>
              <a:gd name="connsiteX5" fmla="*/ 203200 w 1904964"/>
              <a:gd name="connsiteY5" fmla="*/ 1641669 h 2346200"/>
              <a:gd name="connsiteX6" fmla="*/ 219075 w 1904964"/>
              <a:gd name="connsiteY6" fmla="*/ 1609919 h 2346200"/>
              <a:gd name="connsiteX7" fmla="*/ 276225 w 1904964"/>
              <a:gd name="connsiteY7" fmla="*/ 1613094 h 2346200"/>
              <a:gd name="connsiteX8" fmla="*/ 314325 w 1904964"/>
              <a:gd name="connsiteY8" fmla="*/ 1673419 h 2346200"/>
              <a:gd name="connsiteX9" fmla="*/ 327025 w 1904964"/>
              <a:gd name="connsiteY9" fmla="*/ 1613094 h 2346200"/>
              <a:gd name="connsiteX10" fmla="*/ 381000 w 1904964"/>
              <a:gd name="connsiteY10" fmla="*/ 1587694 h 2346200"/>
              <a:gd name="connsiteX11" fmla="*/ 460375 w 1904964"/>
              <a:gd name="connsiteY11" fmla="*/ 1619444 h 2346200"/>
              <a:gd name="connsiteX12" fmla="*/ 692150 w 1904964"/>
              <a:gd name="connsiteY12" fmla="*/ 1555944 h 2346200"/>
              <a:gd name="connsiteX13" fmla="*/ 787400 w 1904964"/>
              <a:gd name="connsiteY13" fmla="*/ 1597219 h 2346200"/>
              <a:gd name="connsiteX14" fmla="*/ 895350 w 1904964"/>
              <a:gd name="connsiteY14" fmla="*/ 1708344 h 2346200"/>
              <a:gd name="connsiteX15" fmla="*/ 996950 w 1904964"/>
              <a:gd name="connsiteY15" fmla="*/ 1762319 h 2346200"/>
              <a:gd name="connsiteX16" fmla="*/ 1057275 w 1904964"/>
              <a:gd name="connsiteY16" fmla="*/ 1771844 h 2346200"/>
              <a:gd name="connsiteX17" fmla="*/ 1108075 w 1904964"/>
              <a:gd name="connsiteY17" fmla="*/ 1800419 h 2346200"/>
              <a:gd name="connsiteX18" fmla="*/ 1120775 w 1904964"/>
              <a:gd name="connsiteY18" fmla="*/ 1860744 h 2346200"/>
              <a:gd name="connsiteX19" fmla="*/ 1111250 w 1904964"/>
              <a:gd name="connsiteY19" fmla="*/ 1917894 h 2346200"/>
              <a:gd name="connsiteX20" fmla="*/ 1111250 w 1904964"/>
              <a:gd name="connsiteY20" fmla="*/ 1917894 h 2346200"/>
              <a:gd name="connsiteX21" fmla="*/ 1177925 w 1904964"/>
              <a:gd name="connsiteY21" fmla="*/ 1990919 h 2346200"/>
              <a:gd name="connsiteX22" fmla="*/ 1393825 w 1904964"/>
              <a:gd name="connsiteY22" fmla="*/ 1943294 h 2346200"/>
              <a:gd name="connsiteX23" fmla="*/ 1670050 w 1904964"/>
              <a:gd name="connsiteY23" fmla="*/ 2082994 h 2346200"/>
              <a:gd name="connsiteX24" fmla="*/ 1584324 w 1904964"/>
              <a:gd name="connsiteY24" fmla="*/ 2324293 h 2346200"/>
              <a:gd name="connsiteX25" fmla="*/ 1622424 w 1904964"/>
              <a:gd name="connsiteY25" fmla="*/ 2336993 h 2346200"/>
              <a:gd name="connsiteX26" fmla="*/ 1701799 w 1904964"/>
              <a:gd name="connsiteY26" fmla="*/ 2267142 h 2346200"/>
              <a:gd name="connsiteX27" fmla="*/ 1803399 w 1904964"/>
              <a:gd name="connsiteY27" fmla="*/ 2305242 h 2346200"/>
              <a:gd name="connsiteX28" fmla="*/ 1898648 w 1904964"/>
              <a:gd name="connsiteY28" fmla="*/ 2283017 h 2346200"/>
              <a:gd name="connsiteX29" fmla="*/ 1895472 w 1904964"/>
              <a:gd name="connsiteY29" fmla="*/ 225617 h 2346200"/>
              <a:gd name="connsiteX30" fmla="*/ 1790696 w 1904964"/>
              <a:gd name="connsiteY30" fmla="*/ 108143 h 2346200"/>
              <a:gd name="connsiteX31" fmla="*/ 1758946 w 1904964"/>
              <a:gd name="connsiteY31" fmla="*/ 130368 h 2346200"/>
              <a:gd name="connsiteX32" fmla="*/ 1682746 w 1904964"/>
              <a:gd name="connsiteY32" fmla="*/ 47818 h 2346200"/>
              <a:gd name="connsiteX33" fmla="*/ 1647821 w 1904964"/>
              <a:gd name="connsiteY33" fmla="*/ 50993 h 2346200"/>
              <a:gd name="connsiteX34" fmla="*/ 1673221 w 1904964"/>
              <a:gd name="connsiteY34" fmla="*/ 9718 h 2346200"/>
              <a:gd name="connsiteX35" fmla="*/ 1587496 w 1904964"/>
              <a:gd name="connsiteY35" fmla="*/ 194 h 2346200"/>
              <a:gd name="connsiteX36" fmla="*/ 1581146 w 1904964"/>
              <a:gd name="connsiteY36" fmla="*/ 3369 h 2346200"/>
              <a:gd name="connsiteX0" fmla="*/ 0 w 1904964"/>
              <a:gd name="connsiteY0" fmla="*/ 1577981 h 2399987"/>
              <a:gd name="connsiteX1" fmla="*/ 3175 w 1904964"/>
              <a:gd name="connsiteY1" fmla="*/ 1612906 h 2399987"/>
              <a:gd name="connsiteX2" fmla="*/ 34925 w 1904964"/>
              <a:gd name="connsiteY2" fmla="*/ 1666881 h 2399987"/>
              <a:gd name="connsiteX3" fmla="*/ 136525 w 1904964"/>
              <a:gd name="connsiteY3" fmla="*/ 1708156 h 2399987"/>
              <a:gd name="connsiteX4" fmla="*/ 165100 w 1904964"/>
              <a:gd name="connsiteY4" fmla="*/ 1733556 h 2399987"/>
              <a:gd name="connsiteX5" fmla="*/ 203200 w 1904964"/>
              <a:gd name="connsiteY5" fmla="*/ 1695456 h 2399987"/>
              <a:gd name="connsiteX6" fmla="*/ 219075 w 1904964"/>
              <a:gd name="connsiteY6" fmla="*/ 1663706 h 2399987"/>
              <a:gd name="connsiteX7" fmla="*/ 276225 w 1904964"/>
              <a:gd name="connsiteY7" fmla="*/ 1666881 h 2399987"/>
              <a:gd name="connsiteX8" fmla="*/ 314325 w 1904964"/>
              <a:gd name="connsiteY8" fmla="*/ 1727206 h 2399987"/>
              <a:gd name="connsiteX9" fmla="*/ 327025 w 1904964"/>
              <a:gd name="connsiteY9" fmla="*/ 1666881 h 2399987"/>
              <a:gd name="connsiteX10" fmla="*/ 381000 w 1904964"/>
              <a:gd name="connsiteY10" fmla="*/ 1641481 h 2399987"/>
              <a:gd name="connsiteX11" fmla="*/ 460375 w 1904964"/>
              <a:gd name="connsiteY11" fmla="*/ 1673231 h 2399987"/>
              <a:gd name="connsiteX12" fmla="*/ 692150 w 1904964"/>
              <a:gd name="connsiteY12" fmla="*/ 1609731 h 2399987"/>
              <a:gd name="connsiteX13" fmla="*/ 787400 w 1904964"/>
              <a:gd name="connsiteY13" fmla="*/ 1651006 h 2399987"/>
              <a:gd name="connsiteX14" fmla="*/ 895350 w 1904964"/>
              <a:gd name="connsiteY14" fmla="*/ 1762131 h 2399987"/>
              <a:gd name="connsiteX15" fmla="*/ 996950 w 1904964"/>
              <a:gd name="connsiteY15" fmla="*/ 1816106 h 2399987"/>
              <a:gd name="connsiteX16" fmla="*/ 1057275 w 1904964"/>
              <a:gd name="connsiteY16" fmla="*/ 1825631 h 2399987"/>
              <a:gd name="connsiteX17" fmla="*/ 1108075 w 1904964"/>
              <a:gd name="connsiteY17" fmla="*/ 1854206 h 2399987"/>
              <a:gd name="connsiteX18" fmla="*/ 1120775 w 1904964"/>
              <a:gd name="connsiteY18" fmla="*/ 1914531 h 2399987"/>
              <a:gd name="connsiteX19" fmla="*/ 1111250 w 1904964"/>
              <a:gd name="connsiteY19" fmla="*/ 1971681 h 2399987"/>
              <a:gd name="connsiteX20" fmla="*/ 1111250 w 1904964"/>
              <a:gd name="connsiteY20" fmla="*/ 1971681 h 2399987"/>
              <a:gd name="connsiteX21" fmla="*/ 1177925 w 1904964"/>
              <a:gd name="connsiteY21" fmla="*/ 2044706 h 2399987"/>
              <a:gd name="connsiteX22" fmla="*/ 1393825 w 1904964"/>
              <a:gd name="connsiteY22" fmla="*/ 1997081 h 2399987"/>
              <a:gd name="connsiteX23" fmla="*/ 1670050 w 1904964"/>
              <a:gd name="connsiteY23" fmla="*/ 2136781 h 2399987"/>
              <a:gd name="connsiteX24" fmla="*/ 1584324 w 1904964"/>
              <a:gd name="connsiteY24" fmla="*/ 2378080 h 2399987"/>
              <a:gd name="connsiteX25" fmla="*/ 1622424 w 1904964"/>
              <a:gd name="connsiteY25" fmla="*/ 2390780 h 2399987"/>
              <a:gd name="connsiteX26" fmla="*/ 1701799 w 1904964"/>
              <a:gd name="connsiteY26" fmla="*/ 2320929 h 2399987"/>
              <a:gd name="connsiteX27" fmla="*/ 1803399 w 1904964"/>
              <a:gd name="connsiteY27" fmla="*/ 2359029 h 2399987"/>
              <a:gd name="connsiteX28" fmla="*/ 1898648 w 1904964"/>
              <a:gd name="connsiteY28" fmla="*/ 2336804 h 2399987"/>
              <a:gd name="connsiteX29" fmla="*/ 1895472 w 1904964"/>
              <a:gd name="connsiteY29" fmla="*/ 279404 h 2399987"/>
              <a:gd name="connsiteX30" fmla="*/ 1790696 w 1904964"/>
              <a:gd name="connsiteY30" fmla="*/ 161930 h 2399987"/>
              <a:gd name="connsiteX31" fmla="*/ 1758946 w 1904964"/>
              <a:gd name="connsiteY31" fmla="*/ 184155 h 2399987"/>
              <a:gd name="connsiteX32" fmla="*/ 1682746 w 1904964"/>
              <a:gd name="connsiteY32" fmla="*/ 101605 h 2399987"/>
              <a:gd name="connsiteX33" fmla="*/ 1647821 w 1904964"/>
              <a:gd name="connsiteY33" fmla="*/ 104780 h 2399987"/>
              <a:gd name="connsiteX34" fmla="*/ 1673221 w 1904964"/>
              <a:gd name="connsiteY34" fmla="*/ 63505 h 2399987"/>
              <a:gd name="connsiteX35" fmla="*/ 1587496 w 1904964"/>
              <a:gd name="connsiteY35" fmla="*/ 53981 h 2399987"/>
              <a:gd name="connsiteX36" fmla="*/ 1543046 w 1904964"/>
              <a:gd name="connsiteY36" fmla="*/ 6 h 2399987"/>
              <a:gd name="connsiteX0" fmla="*/ 0 w 1904964"/>
              <a:gd name="connsiteY0" fmla="*/ 1581972 h 2403978"/>
              <a:gd name="connsiteX1" fmla="*/ 3175 w 1904964"/>
              <a:gd name="connsiteY1" fmla="*/ 1616897 h 2403978"/>
              <a:gd name="connsiteX2" fmla="*/ 34925 w 1904964"/>
              <a:gd name="connsiteY2" fmla="*/ 1670872 h 2403978"/>
              <a:gd name="connsiteX3" fmla="*/ 136525 w 1904964"/>
              <a:gd name="connsiteY3" fmla="*/ 1712147 h 2403978"/>
              <a:gd name="connsiteX4" fmla="*/ 165100 w 1904964"/>
              <a:gd name="connsiteY4" fmla="*/ 1737547 h 2403978"/>
              <a:gd name="connsiteX5" fmla="*/ 203200 w 1904964"/>
              <a:gd name="connsiteY5" fmla="*/ 1699447 h 2403978"/>
              <a:gd name="connsiteX6" fmla="*/ 219075 w 1904964"/>
              <a:gd name="connsiteY6" fmla="*/ 1667697 h 2403978"/>
              <a:gd name="connsiteX7" fmla="*/ 276225 w 1904964"/>
              <a:gd name="connsiteY7" fmla="*/ 1670872 h 2403978"/>
              <a:gd name="connsiteX8" fmla="*/ 314325 w 1904964"/>
              <a:gd name="connsiteY8" fmla="*/ 1731197 h 2403978"/>
              <a:gd name="connsiteX9" fmla="*/ 327025 w 1904964"/>
              <a:gd name="connsiteY9" fmla="*/ 1670872 h 2403978"/>
              <a:gd name="connsiteX10" fmla="*/ 381000 w 1904964"/>
              <a:gd name="connsiteY10" fmla="*/ 1645472 h 2403978"/>
              <a:gd name="connsiteX11" fmla="*/ 460375 w 1904964"/>
              <a:gd name="connsiteY11" fmla="*/ 1677222 h 2403978"/>
              <a:gd name="connsiteX12" fmla="*/ 692150 w 1904964"/>
              <a:gd name="connsiteY12" fmla="*/ 1613722 h 2403978"/>
              <a:gd name="connsiteX13" fmla="*/ 787400 w 1904964"/>
              <a:gd name="connsiteY13" fmla="*/ 1654997 h 2403978"/>
              <a:gd name="connsiteX14" fmla="*/ 895350 w 1904964"/>
              <a:gd name="connsiteY14" fmla="*/ 1766122 h 2403978"/>
              <a:gd name="connsiteX15" fmla="*/ 996950 w 1904964"/>
              <a:gd name="connsiteY15" fmla="*/ 1820097 h 2403978"/>
              <a:gd name="connsiteX16" fmla="*/ 1057275 w 1904964"/>
              <a:gd name="connsiteY16" fmla="*/ 1829622 h 2403978"/>
              <a:gd name="connsiteX17" fmla="*/ 1108075 w 1904964"/>
              <a:gd name="connsiteY17" fmla="*/ 1858197 h 2403978"/>
              <a:gd name="connsiteX18" fmla="*/ 1120775 w 1904964"/>
              <a:gd name="connsiteY18" fmla="*/ 1918522 h 2403978"/>
              <a:gd name="connsiteX19" fmla="*/ 1111250 w 1904964"/>
              <a:gd name="connsiteY19" fmla="*/ 1975672 h 2403978"/>
              <a:gd name="connsiteX20" fmla="*/ 1111250 w 1904964"/>
              <a:gd name="connsiteY20" fmla="*/ 1975672 h 2403978"/>
              <a:gd name="connsiteX21" fmla="*/ 1177925 w 1904964"/>
              <a:gd name="connsiteY21" fmla="*/ 2048697 h 2403978"/>
              <a:gd name="connsiteX22" fmla="*/ 1393825 w 1904964"/>
              <a:gd name="connsiteY22" fmla="*/ 2001072 h 2403978"/>
              <a:gd name="connsiteX23" fmla="*/ 1670050 w 1904964"/>
              <a:gd name="connsiteY23" fmla="*/ 2140772 h 2403978"/>
              <a:gd name="connsiteX24" fmla="*/ 1584324 w 1904964"/>
              <a:gd name="connsiteY24" fmla="*/ 2382071 h 2403978"/>
              <a:gd name="connsiteX25" fmla="*/ 1622424 w 1904964"/>
              <a:gd name="connsiteY25" fmla="*/ 2394771 h 2403978"/>
              <a:gd name="connsiteX26" fmla="*/ 1701799 w 1904964"/>
              <a:gd name="connsiteY26" fmla="*/ 2324920 h 2403978"/>
              <a:gd name="connsiteX27" fmla="*/ 1803399 w 1904964"/>
              <a:gd name="connsiteY27" fmla="*/ 2363020 h 2403978"/>
              <a:gd name="connsiteX28" fmla="*/ 1898648 w 1904964"/>
              <a:gd name="connsiteY28" fmla="*/ 2340795 h 2403978"/>
              <a:gd name="connsiteX29" fmla="*/ 1895472 w 1904964"/>
              <a:gd name="connsiteY29" fmla="*/ 283395 h 2403978"/>
              <a:gd name="connsiteX30" fmla="*/ 1790696 w 1904964"/>
              <a:gd name="connsiteY30" fmla="*/ 165921 h 2403978"/>
              <a:gd name="connsiteX31" fmla="*/ 1758946 w 1904964"/>
              <a:gd name="connsiteY31" fmla="*/ 188146 h 2403978"/>
              <a:gd name="connsiteX32" fmla="*/ 1682746 w 1904964"/>
              <a:gd name="connsiteY32" fmla="*/ 105596 h 2403978"/>
              <a:gd name="connsiteX33" fmla="*/ 1647821 w 1904964"/>
              <a:gd name="connsiteY33" fmla="*/ 108771 h 2403978"/>
              <a:gd name="connsiteX34" fmla="*/ 1673221 w 1904964"/>
              <a:gd name="connsiteY34" fmla="*/ 67496 h 2403978"/>
              <a:gd name="connsiteX35" fmla="*/ 1587496 w 1904964"/>
              <a:gd name="connsiteY35" fmla="*/ 57972 h 2403978"/>
              <a:gd name="connsiteX36" fmla="*/ 1543046 w 1904964"/>
              <a:gd name="connsiteY36" fmla="*/ 3997 h 2403978"/>
              <a:gd name="connsiteX37" fmla="*/ 1539871 w 1904964"/>
              <a:gd name="connsiteY37" fmla="*/ 3998 h 2403978"/>
              <a:gd name="connsiteX0" fmla="*/ 0 w 1904964"/>
              <a:gd name="connsiteY0" fmla="*/ 1580440 h 2402446"/>
              <a:gd name="connsiteX1" fmla="*/ 3175 w 1904964"/>
              <a:gd name="connsiteY1" fmla="*/ 1615365 h 2402446"/>
              <a:gd name="connsiteX2" fmla="*/ 34925 w 1904964"/>
              <a:gd name="connsiteY2" fmla="*/ 1669340 h 2402446"/>
              <a:gd name="connsiteX3" fmla="*/ 136525 w 1904964"/>
              <a:gd name="connsiteY3" fmla="*/ 1710615 h 2402446"/>
              <a:gd name="connsiteX4" fmla="*/ 165100 w 1904964"/>
              <a:gd name="connsiteY4" fmla="*/ 1736015 h 2402446"/>
              <a:gd name="connsiteX5" fmla="*/ 203200 w 1904964"/>
              <a:gd name="connsiteY5" fmla="*/ 1697915 h 2402446"/>
              <a:gd name="connsiteX6" fmla="*/ 219075 w 1904964"/>
              <a:gd name="connsiteY6" fmla="*/ 1666165 h 2402446"/>
              <a:gd name="connsiteX7" fmla="*/ 276225 w 1904964"/>
              <a:gd name="connsiteY7" fmla="*/ 1669340 h 2402446"/>
              <a:gd name="connsiteX8" fmla="*/ 314325 w 1904964"/>
              <a:gd name="connsiteY8" fmla="*/ 1729665 h 2402446"/>
              <a:gd name="connsiteX9" fmla="*/ 327025 w 1904964"/>
              <a:gd name="connsiteY9" fmla="*/ 1669340 h 2402446"/>
              <a:gd name="connsiteX10" fmla="*/ 381000 w 1904964"/>
              <a:gd name="connsiteY10" fmla="*/ 1643940 h 2402446"/>
              <a:gd name="connsiteX11" fmla="*/ 460375 w 1904964"/>
              <a:gd name="connsiteY11" fmla="*/ 1675690 h 2402446"/>
              <a:gd name="connsiteX12" fmla="*/ 692150 w 1904964"/>
              <a:gd name="connsiteY12" fmla="*/ 1612190 h 2402446"/>
              <a:gd name="connsiteX13" fmla="*/ 787400 w 1904964"/>
              <a:gd name="connsiteY13" fmla="*/ 1653465 h 2402446"/>
              <a:gd name="connsiteX14" fmla="*/ 895350 w 1904964"/>
              <a:gd name="connsiteY14" fmla="*/ 1764590 h 2402446"/>
              <a:gd name="connsiteX15" fmla="*/ 996950 w 1904964"/>
              <a:gd name="connsiteY15" fmla="*/ 1818565 h 2402446"/>
              <a:gd name="connsiteX16" fmla="*/ 1057275 w 1904964"/>
              <a:gd name="connsiteY16" fmla="*/ 1828090 h 2402446"/>
              <a:gd name="connsiteX17" fmla="*/ 1108075 w 1904964"/>
              <a:gd name="connsiteY17" fmla="*/ 1856665 h 2402446"/>
              <a:gd name="connsiteX18" fmla="*/ 1120775 w 1904964"/>
              <a:gd name="connsiteY18" fmla="*/ 1916990 h 2402446"/>
              <a:gd name="connsiteX19" fmla="*/ 1111250 w 1904964"/>
              <a:gd name="connsiteY19" fmla="*/ 1974140 h 2402446"/>
              <a:gd name="connsiteX20" fmla="*/ 1111250 w 1904964"/>
              <a:gd name="connsiteY20" fmla="*/ 1974140 h 2402446"/>
              <a:gd name="connsiteX21" fmla="*/ 1177925 w 1904964"/>
              <a:gd name="connsiteY21" fmla="*/ 2047165 h 2402446"/>
              <a:gd name="connsiteX22" fmla="*/ 1393825 w 1904964"/>
              <a:gd name="connsiteY22" fmla="*/ 1999540 h 2402446"/>
              <a:gd name="connsiteX23" fmla="*/ 1670050 w 1904964"/>
              <a:gd name="connsiteY23" fmla="*/ 2139240 h 2402446"/>
              <a:gd name="connsiteX24" fmla="*/ 1584324 w 1904964"/>
              <a:gd name="connsiteY24" fmla="*/ 2380539 h 2402446"/>
              <a:gd name="connsiteX25" fmla="*/ 1622424 w 1904964"/>
              <a:gd name="connsiteY25" fmla="*/ 2393239 h 2402446"/>
              <a:gd name="connsiteX26" fmla="*/ 1701799 w 1904964"/>
              <a:gd name="connsiteY26" fmla="*/ 2323388 h 2402446"/>
              <a:gd name="connsiteX27" fmla="*/ 1803399 w 1904964"/>
              <a:gd name="connsiteY27" fmla="*/ 2361488 h 2402446"/>
              <a:gd name="connsiteX28" fmla="*/ 1898648 w 1904964"/>
              <a:gd name="connsiteY28" fmla="*/ 2339263 h 2402446"/>
              <a:gd name="connsiteX29" fmla="*/ 1895472 w 1904964"/>
              <a:gd name="connsiteY29" fmla="*/ 281863 h 2402446"/>
              <a:gd name="connsiteX30" fmla="*/ 1790696 w 1904964"/>
              <a:gd name="connsiteY30" fmla="*/ 164389 h 2402446"/>
              <a:gd name="connsiteX31" fmla="*/ 1758946 w 1904964"/>
              <a:gd name="connsiteY31" fmla="*/ 186614 h 2402446"/>
              <a:gd name="connsiteX32" fmla="*/ 1682746 w 1904964"/>
              <a:gd name="connsiteY32" fmla="*/ 104064 h 2402446"/>
              <a:gd name="connsiteX33" fmla="*/ 1647821 w 1904964"/>
              <a:gd name="connsiteY33" fmla="*/ 107239 h 2402446"/>
              <a:gd name="connsiteX34" fmla="*/ 1673221 w 1904964"/>
              <a:gd name="connsiteY34" fmla="*/ 65964 h 2402446"/>
              <a:gd name="connsiteX35" fmla="*/ 1587496 w 1904964"/>
              <a:gd name="connsiteY35" fmla="*/ 56440 h 2402446"/>
              <a:gd name="connsiteX36" fmla="*/ 1543046 w 1904964"/>
              <a:gd name="connsiteY36" fmla="*/ 2465 h 2402446"/>
              <a:gd name="connsiteX37" fmla="*/ 1463671 w 1904964"/>
              <a:gd name="connsiteY37" fmla="*/ 11991 h 2402446"/>
              <a:gd name="connsiteX0" fmla="*/ 0 w 1904964"/>
              <a:gd name="connsiteY0" fmla="*/ 1580440 h 2402446"/>
              <a:gd name="connsiteX1" fmla="*/ 3175 w 1904964"/>
              <a:gd name="connsiteY1" fmla="*/ 1615365 h 2402446"/>
              <a:gd name="connsiteX2" fmla="*/ 34925 w 1904964"/>
              <a:gd name="connsiteY2" fmla="*/ 1669340 h 2402446"/>
              <a:gd name="connsiteX3" fmla="*/ 136525 w 1904964"/>
              <a:gd name="connsiteY3" fmla="*/ 1710615 h 2402446"/>
              <a:gd name="connsiteX4" fmla="*/ 165100 w 1904964"/>
              <a:gd name="connsiteY4" fmla="*/ 1736015 h 2402446"/>
              <a:gd name="connsiteX5" fmla="*/ 203200 w 1904964"/>
              <a:gd name="connsiteY5" fmla="*/ 1697915 h 2402446"/>
              <a:gd name="connsiteX6" fmla="*/ 219075 w 1904964"/>
              <a:gd name="connsiteY6" fmla="*/ 1666165 h 2402446"/>
              <a:gd name="connsiteX7" fmla="*/ 276225 w 1904964"/>
              <a:gd name="connsiteY7" fmla="*/ 1669340 h 2402446"/>
              <a:gd name="connsiteX8" fmla="*/ 314325 w 1904964"/>
              <a:gd name="connsiteY8" fmla="*/ 1729665 h 2402446"/>
              <a:gd name="connsiteX9" fmla="*/ 327025 w 1904964"/>
              <a:gd name="connsiteY9" fmla="*/ 1669340 h 2402446"/>
              <a:gd name="connsiteX10" fmla="*/ 381000 w 1904964"/>
              <a:gd name="connsiteY10" fmla="*/ 1643940 h 2402446"/>
              <a:gd name="connsiteX11" fmla="*/ 460375 w 1904964"/>
              <a:gd name="connsiteY11" fmla="*/ 1675690 h 2402446"/>
              <a:gd name="connsiteX12" fmla="*/ 692150 w 1904964"/>
              <a:gd name="connsiteY12" fmla="*/ 1612190 h 2402446"/>
              <a:gd name="connsiteX13" fmla="*/ 787400 w 1904964"/>
              <a:gd name="connsiteY13" fmla="*/ 1653465 h 2402446"/>
              <a:gd name="connsiteX14" fmla="*/ 895350 w 1904964"/>
              <a:gd name="connsiteY14" fmla="*/ 1764590 h 2402446"/>
              <a:gd name="connsiteX15" fmla="*/ 996950 w 1904964"/>
              <a:gd name="connsiteY15" fmla="*/ 1818565 h 2402446"/>
              <a:gd name="connsiteX16" fmla="*/ 1057275 w 1904964"/>
              <a:gd name="connsiteY16" fmla="*/ 1828090 h 2402446"/>
              <a:gd name="connsiteX17" fmla="*/ 1108075 w 1904964"/>
              <a:gd name="connsiteY17" fmla="*/ 1856665 h 2402446"/>
              <a:gd name="connsiteX18" fmla="*/ 1120775 w 1904964"/>
              <a:gd name="connsiteY18" fmla="*/ 1916990 h 2402446"/>
              <a:gd name="connsiteX19" fmla="*/ 1111250 w 1904964"/>
              <a:gd name="connsiteY19" fmla="*/ 1974140 h 2402446"/>
              <a:gd name="connsiteX20" fmla="*/ 1111250 w 1904964"/>
              <a:gd name="connsiteY20" fmla="*/ 1974140 h 2402446"/>
              <a:gd name="connsiteX21" fmla="*/ 1177925 w 1904964"/>
              <a:gd name="connsiteY21" fmla="*/ 2047165 h 2402446"/>
              <a:gd name="connsiteX22" fmla="*/ 1393825 w 1904964"/>
              <a:gd name="connsiteY22" fmla="*/ 1999540 h 2402446"/>
              <a:gd name="connsiteX23" fmla="*/ 1670050 w 1904964"/>
              <a:gd name="connsiteY23" fmla="*/ 2139240 h 2402446"/>
              <a:gd name="connsiteX24" fmla="*/ 1584324 w 1904964"/>
              <a:gd name="connsiteY24" fmla="*/ 2380539 h 2402446"/>
              <a:gd name="connsiteX25" fmla="*/ 1622424 w 1904964"/>
              <a:gd name="connsiteY25" fmla="*/ 2393239 h 2402446"/>
              <a:gd name="connsiteX26" fmla="*/ 1701799 w 1904964"/>
              <a:gd name="connsiteY26" fmla="*/ 2323388 h 2402446"/>
              <a:gd name="connsiteX27" fmla="*/ 1803399 w 1904964"/>
              <a:gd name="connsiteY27" fmla="*/ 2361488 h 2402446"/>
              <a:gd name="connsiteX28" fmla="*/ 1898648 w 1904964"/>
              <a:gd name="connsiteY28" fmla="*/ 2339263 h 2402446"/>
              <a:gd name="connsiteX29" fmla="*/ 1895472 w 1904964"/>
              <a:gd name="connsiteY29" fmla="*/ 281863 h 2402446"/>
              <a:gd name="connsiteX30" fmla="*/ 1790696 w 1904964"/>
              <a:gd name="connsiteY30" fmla="*/ 164389 h 2402446"/>
              <a:gd name="connsiteX31" fmla="*/ 1758946 w 1904964"/>
              <a:gd name="connsiteY31" fmla="*/ 186614 h 2402446"/>
              <a:gd name="connsiteX32" fmla="*/ 1682746 w 1904964"/>
              <a:gd name="connsiteY32" fmla="*/ 104064 h 2402446"/>
              <a:gd name="connsiteX33" fmla="*/ 1647821 w 1904964"/>
              <a:gd name="connsiteY33" fmla="*/ 107239 h 2402446"/>
              <a:gd name="connsiteX34" fmla="*/ 1673221 w 1904964"/>
              <a:gd name="connsiteY34" fmla="*/ 65964 h 2402446"/>
              <a:gd name="connsiteX35" fmla="*/ 1587496 w 1904964"/>
              <a:gd name="connsiteY35" fmla="*/ 56440 h 2402446"/>
              <a:gd name="connsiteX36" fmla="*/ 1543046 w 1904964"/>
              <a:gd name="connsiteY36" fmla="*/ 2465 h 2402446"/>
              <a:gd name="connsiteX37" fmla="*/ 1463671 w 1904964"/>
              <a:gd name="connsiteY37" fmla="*/ 11991 h 2402446"/>
              <a:gd name="connsiteX38" fmla="*/ 1466846 w 1904964"/>
              <a:gd name="connsiteY38" fmla="*/ 5641 h 2402446"/>
              <a:gd name="connsiteX0" fmla="*/ 0 w 1904964"/>
              <a:gd name="connsiteY0" fmla="*/ 1644649 h 2466655"/>
              <a:gd name="connsiteX1" fmla="*/ 3175 w 1904964"/>
              <a:gd name="connsiteY1" fmla="*/ 1679574 h 2466655"/>
              <a:gd name="connsiteX2" fmla="*/ 34925 w 1904964"/>
              <a:gd name="connsiteY2" fmla="*/ 1733549 h 2466655"/>
              <a:gd name="connsiteX3" fmla="*/ 136525 w 1904964"/>
              <a:gd name="connsiteY3" fmla="*/ 1774824 h 2466655"/>
              <a:gd name="connsiteX4" fmla="*/ 165100 w 1904964"/>
              <a:gd name="connsiteY4" fmla="*/ 1800224 h 2466655"/>
              <a:gd name="connsiteX5" fmla="*/ 203200 w 1904964"/>
              <a:gd name="connsiteY5" fmla="*/ 1762124 h 2466655"/>
              <a:gd name="connsiteX6" fmla="*/ 219075 w 1904964"/>
              <a:gd name="connsiteY6" fmla="*/ 1730374 h 2466655"/>
              <a:gd name="connsiteX7" fmla="*/ 276225 w 1904964"/>
              <a:gd name="connsiteY7" fmla="*/ 1733549 h 2466655"/>
              <a:gd name="connsiteX8" fmla="*/ 314325 w 1904964"/>
              <a:gd name="connsiteY8" fmla="*/ 1793874 h 2466655"/>
              <a:gd name="connsiteX9" fmla="*/ 327025 w 1904964"/>
              <a:gd name="connsiteY9" fmla="*/ 1733549 h 2466655"/>
              <a:gd name="connsiteX10" fmla="*/ 381000 w 1904964"/>
              <a:gd name="connsiteY10" fmla="*/ 1708149 h 2466655"/>
              <a:gd name="connsiteX11" fmla="*/ 460375 w 1904964"/>
              <a:gd name="connsiteY11" fmla="*/ 1739899 h 2466655"/>
              <a:gd name="connsiteX12" fmla="*/ 692150 w 1904964"/>
              <a:gd name="connsiteY12" fmla="*/ 1676399 h 2466655"/>
              <a:gd name="connsiteX13" fmla="*/ 787400 w 1904964"/>
              <a:gd name="connsiteY13" fmla="*/ 1717674 h 2466655"/>
              <a:gd name="connsiteX14" fmla="*/ 895350 w 1904964"/>
              <a:gd name="connsiteY14" fmla="*/ 1828799 h 2466655"/>
              <a:gd name="connsiteX15" fmla="*/ 996950 w 1904964"/>
              <a:gd name="connsiteY15" fmla="*/ 1882774 h 2466655"/>
              <a:gd name="connsiteX16" fmla="*/ 1057275 w 1904964"/>
              <a:gd name="connsiteY16" fmla="*/ 1892299 h 2466655"/>
              <a:gd name="connsiteX17" fmla="*/ 1108075 w 1904964"/>
              <a:gd name="connsiteY17" fmla="*/ 1920874 h 2466655"/>
              <a:gd name="connsiteX18" fmla="*/ 1120775 w 1904964"/>
              <a:gd name="connsiteY18" fmla="*/ 1981199 h 2466655"/>
              <a:gd name="connsiteX19" fmla="*/ 1111250 w 1904964"/>
              <a:gd name="connsiteY19" fmla="*/ 2038349 h 2466655"/>
              <a:gd name="connsiteX20" fmla="*/ 1111250 w 1904964"/>
              <a:gd name="connsiteY20" fmla="*/ 2038349 h 2466655"/>
              <a:gd name="connsiteX21" fmla="*/ 1177925 w 1904964"/>
              <a:gd name="connsiteY21" fmla="*/ 2111374 h 2466655"/>
              <a:gd name="connsiteX22" fmla="*/ 1393825 w 1904964"/>
              <a:gd name="connsiteY22" fmla="*/ 2063749 h 2466655"/>
              <a:gd name="connsiteX23" fmla="*/ 1670050 w 1904964"/>
              <a:gd name="connsiteY23" fmla="*/ 2203449 h 2466655"/>
              <a:gd name="connsiteX24" fmla="*/ 1584324 w 1904964"/>
              <a:gd name="connsiteY24" fmla="*/ 2444748 h 2466655"/>
              <a:gd name="connsiteX25" fmla="*/ 1622424 w 1904964"/>
              <a:gd name="connsiteY25" fmla="*/ 2457448 h 2466655"/>
              <a:gd name="connsiteX26" fmla="*/ 1701799 w 1904964"/>
              <a:gd name="connsiteY26" fmla="*/ 2387597 h 2466655"/>
              <a:gd name="connsiteX27" fmla="*/ 1803399 w 1904964"/>
              <a:gd name="connsiteY27" fmla="*/ 2425697 h 2466655"/>
              <a:gd name="connsiteX28" fmla="*/ 1898648 w 1904964"/>
              <a:gd name="connsiteY28" fmla="*/ 2403472 h 2466655"/>
              <a:gd name="connsiteX29" fmla="*/ 1895472 w 1904964"/>
              <a:gd name="connsiteY29" fmla="*/ 346072 h 2466655"/>
              <a:gd name="connsiteX30" fmla="*/ 1790696 w 1904964"/>
              <a:gd name="connsiteY30" fmla="*/ 228598 h 2466655"/>
              <a:gd name="connsiteX31" fmla="*/ 1758946 w 1904964"/>
              <a:gd name="connsiteY31" fmla="*/ 250823 h 2466655"/>
              <a:gd name="connsiteX32" fmla="*/ 1682746 w 1904964"/>
              <a:gd name="connsiteY32" fmla="*/ 168273 h 2466655"/>
              <a:gd name="connsiteX33" fmla="*/ 1647821 w 1904964"/>
              <a:gd name="connsiteY33" fmla="*/ 171448 h 2466655"/>
              <a:gd name="connsiteX34" fmla="*/ 1673221 w 1904964"/>
              <a:gd name="connsiteY34" fmla="*/ 130173 h 2466655"/>
              <a:gd name="connsiteX35" fmla="*/ 1587496 w 1904964"/>
              <a:gd name="connsiteY35" fmla="*/ 120649 h 2466655"/>
              <a:gd name="connsiteX36" fmla="*/ 1543046 w 1904964"/>
              <a:gd name="connsiteY36" fmla="*/ 66674 h 2466655"/>
              <a:gd name="connsiteX37" fmla="*/ 1463671 w 1904964"/>
              <a:gd name="connsiteY37" fmla="*/ 76200 h 2466655"/>
              <a:gd name="connsiteX38" fmla="*/ 1476371 w 1904964"/>
              <a:gd name="connsiteY38" fmla="*/ 0 h 2466655"/>
              <a:gd name="connsiteX0" fmla="*/ 0 w 1904964"/>
              <a:gd name="connsiteY0" fmla="*/ 1649459 h 2471465"/>
              <a:gd name="connsiteX1" fmla="*/ 3175 w 1904964"/>
              <a:gd name="connsiteY1" fmla="*/ 1684384 h 2471465"/>
              <a:gd name="connsiteX2" fmla="*/ 34925 w 1904964"/>
              <a:gd name="connsiteY2" fmla="*/ 1738359 h 2471465"/>
              <a:gd name="connsiteX3" fmla="*/ 136525 w 1904964"/>
              <a:gd name="connsiteY3" fmla="*/ 1779634 h 2471465"/>
              <a:gd name="connsiteX4" fmla="*/ 165100 w 1904964"/>
              <a:gd name="connsiteY4" fmla="*/ 1805034 h 2471465"/>
              <a:gd name="connsiteX5" fmla="*/ 203200 w 1904964"/>
              <a:gd name="connsiteY5" fmla="*/ 1766934 h 2471465"/>
              <a:gd name="connsiteX6" fmla="*/ 219075 w 1904964"/>
              <a:gd name="connsiteY6" fmla="*/ 1735184 h 2471465"/>
              <a:gd name="connsiteX7" fmla="*/ 276225 w 1904964"/>
              <a:gd name="connsiteY7" fmla="*/ 1738359 h 2471465"/>
              <a:gd name="connsiteX8" fmla="*/ 314325 w 1904964"/>
              <a:gd name="connsiteY8" fmla="*/ 1798684 h 2471465"/>
              <a:gd name="connsiteX9" fmla="*/ 327025 w 1904964"/>
              <a:gd name="connsiteY9" fmla="*/ 1738359 h 2471465"/>
              <a:gd name="connsiteX10" fmla="*/ 381000 w 1904964"/>
              <a:gd name="connsiteY10" fmla="*/ 1712959 h 2471465"/>
              <a:gd name="connsiteX11" fmla="*/ 460375 w 1904964"/>
              <a:gd name="connsiteY11" fmla="*/ 1744709 h 2471465"/>
              <a:gd name="connsiteX12" fmla="*/ 692150 w 1904964"/>
              <a:gd name="connsiteY12" fmla="*/ 1681209 h 2471465"/>
              <a:gd name="connsiteX13" fmla="*/ 787400 w 1904964"/>
              <a:gd name="connsiteY13" fmla="*/ 1722484 h 2471465"/>
              <a:gd name="connsiteX14" fmla="*/ 895350 w 1904964"/>
              <a:gd name="connsiteY14" fmla="*/ 1833609 h 2471465"/>
              <a:gd name="connsiteX15" fmla="*/ 996950 w 1904964"/>
              <a:gd name="connsiteY15" fmla="*/ 1887584 h 2471465"/>
              <a:gd name="connsiteX16" fmla="*/ 1057275 w 1904964"/>
              <a:gd name="connsiteY16" fmla="*/ 1897109 h 2471465"/>
              <a:gd name="connsiteX17" fmla="*/ 1108075 w 1904964"/>
              <a:gd name="connsiteY17" fmla="*/ 1925684 h 2471465"/>
              <a:gd name="connsiteX18" fmla="*/ 1120775 w 1904964"/>
              <a:gd name="connsiteY18" fmla="*/ 1986009 h 2471465"/>
              <a:gd name="connsiteX19" fmla="*/ 1111250 w 1904964"/>
              <a:gd name="connsiteY19" fmla="*/ 2043159 h 2471465"/>
              <a:gd name="connsiteX20" fmla="*/ 1111250 w 1904964"/>
              <a:gd name="connsiteY20" fmla="*/ 2043159 h 2471465"/>
              <a:gd name="connsiteX21" fmla="*/ 1177925 w 1904964"/>
              <a:gd name="connsiteY21" fmla="*/ 2116184 h 2471465"/>
              <a:gd name="connsiteX22" fmla="*/ 1393825 w 1904964"/>
              <a:gd name="connsiteY22" fmla="*/ 2068559 h 2471465"/>
              <a:gd name="connsiteX23" fmla="*/ 1670050 w 1904964"/>
              <a:gd name="connsiteY23" fmla="*/ 2208259 h 2471465"/>
              <a:gd name="connsiteX24" fmla="*/ 1584324 w 1904964"/>
              <a:gd name="connsiteY24" fmla="*/ 2449558 h 2471465"/>
              <a:gd name="connsiteX25" fmla="*/ 1622424 w 1904964"/>
              <a:gd name="connsiteY25" fmla="*/ 2462258 h 2471465"/>
              <a:gd name="connsiteX26" fmla="*/ 1701799 w 1904964"/>
              <a:gd name="connsiteY26" fmla="*/ 2392407 h 2471465"/>
              <a:gd name="connsiteX27" fmla="*/ 1803399 w 1904964"/>
              <a:gd name="connsiteY27" fmla="*/ 2430507 h 2471465"/>
              <a:gd name="connsiteX28" fmla="*/ 1898648 w 1904964"/>
              <a:gd name="connsiteY28" fmla="*/ 2408282 h 2471465"/>
              <a:gd name="connsiteX29" fmla="*/ 1895472 w 1904964"/>
              <a:gd name="connsiteY29" fmla="*/ 350882 h 2471465"/>
              <a:gd name="connsiteX30" fmla="*/ 1790696 w 1904964"/>
              <a:gd name="connsiteY30" fmla="*/ 233408 h 2471465"/>
              <a:gd name="connsiteX31" fmla="*/ 1758946 w 1904964"/>
              <a:gd name="connsiteY31" fmla="*/ 255633 h 2471465"/>
              <a:gd name="connsiteX32" fmla="*/ 1682746 w 1904964"/>
              <a:gd name="connsiteY32" fmla="*/ 173083 h 2471465"/>
              <a:gd name="connsiteX33" fmla="*/ 1647821 w 1904964"/>
              <a:gd name="connsiteY33" fmla="*/ 176258 h 2471465"/>
              <a:gd name="connsiteX34" fmla="*/ 1673221 w 1904964"/>
              <a:gd name="connsiteY34" fmla="*/ 134983 h 2471465"/>
              <a:gd name="connsiteX35" fmla="*/ 1587496 w 1904964"/>
              <a:gd name="connsiteY35" fmla="*/ 125459 h 2471465"/>
              <a:gd name="connsiteX36" fmla="*/ 1543046 w 1904964"/>
              <a:gd name="connsiteY36" fmla="*/ 71484 h 2471465"/>
              <a:gd name="connsiteX37" fmla="*/ 1463671 w 1904964"/>
              <a:gd name="connsiteY37" fmla="*/ 81010 h 2471465"/>
              <a:gd name="connsiteX38" fmla="*/ 1476371 w 1904964"/>
              <a:gd name="connsiteY38" fmla="*/ 4810 h 2471465"/>
              <a:gd name="connsiteX39" fmla="*/ 1476371 w 1904964"/>
              <a:gd name="connsiteY39" fmla="*/ 7986 h 2471465"/>
              <a:gd name="connsiteX0" fmla="*/ 0 w 1904964"/>
              <a:gd name="connsiteY0" fmla="*/ 1646682 h 2468688"/>
              <a:gd name="connsiteX1" fmla="*/ 3175 w 1904964"/>
              <a:gd name="connsiteY1" fmla="*/ 1681607 h 2468688"/>
              <a:gd name="connsiteX2" fmla="*/ 34925 w 1904964"/>
              <a:gd name="connsiteY2" fmla="*/ 1735582 h 2468688"/>
              <a:gd name="connsiteX3" fmla="*/ 136525 w 1904964"/>
              <a:gd name="connsiteY3" fmla="*/ 1776857 h 2468688"/>
              <a:gd name="connsiteX4" fmla="*/ 165100 w 1904964"/>
              <a:gd name="connsiteY4" fmla="*/ 1802257 h 2468688"/>
              <a:gd name="connsiteX5" fmla="*/ 203200 w 1904964"/>
              <a:gd name="connsiteY5" fmla="*/ 1764157 h 2468688"/>
              <a:gd name="connsiteX6" fmla="*/ 219075 w 1904964"/>
              <a:gd name="connsiteY6" fmla="*/ 1732407 h 2468688"/>
              <a:gd name="connsiteX7" fmla="*/ 276225 w 1904964"/>
              <a:gd name="connsiteY7" fmla="*/ 1735582 h 2468688"/>
              <a:gd name="connsiteX8" fmla="*/ 314325 w 1904964"/>
              <a:gd name="connsiteY8" fmla="*/ 1795907 h 2468688"/>
              <a:gd name="connsiteX9" fmla="*/ 327025 w 1904964"/>
              <a:gd name="connsiteY9" fmla="*/ 1735582 h 2468688"/>
              <a:gd name="connsiteX10" fmla="*/ 381000 w 1904964"/>
              <a:gd name="connsiteY10" fmla="*/ 1710182 h 2468688"/>
              <a:gd name="connsiteX11" fmla="*/ 460375 w 1904964"/>
              <a:gd name="connsiteY11" fmla="*/ 1741932 h 2468688"/>
              <a:gd name="connsiteX12" fmla="*/ 692150 w 1904964"/>
              <a:gd name="connsiteY12" fmla="*/ 1678432 h 2468688"/>
              <a:gd name="connsiteX13" fmla="*/ 787400 w 1904964"/>
              <a:gd name="connsiteY13" fmla="*/ 1719707 h 2468688"/>
              <a:gd name="connsiteX14" fmla="*/ 895350 w 1904964"/>
              <a:gd name="connsiteY14" fmla="*/ 1830832 h 2468688"/>
              <a:gd name="connsiteX15" fmla="*/ 996950 w 1904964"/>
              <a:gd name="connsiteY15" fmla="*/ 1884807 h 2468688"/>
              <a:gd name="connsiteX16" fmla="*/ 1057275 w 1904964"/>
              <a:gd name="connsiteY16" fmla="*/ 1894332 h 2468688"/>
              <a:gd name="connsiteX17" fmla="*/ 1108075 w 1904964"/>
              <a:gd name="connsiteY17" fmla="*/ 1922907 h 2468688"/>
              <a:gd name="connsiteX18" fmla="*/ 1120775 w 1904964"/>
              <a:gd name="connsiteY18" fmla="*/ 1983232 h 2468688"/>
              <a:gd name="connsiteX19" fmla="*/ 1111250 w 1904964"/>
              <a:gd name="connsiteY19" fmla="*/ 2040382 h 2468688"/>
              <a:gd name="connsiteX20" fmla="*/ 1111250 w 1904964"/>
              <a:gd name="connsiteY20" fmla="*/ 2040382 h 2468688"/>
              <a:gd name="connsiteX21" fmla="*/ 1177925 w 1904964"/>
              <a:gd name="connsiteY21" fmla="*/ 2113407 h 2468688"/>
              <a:gd name="connsiteX22" fmla="*/ 1393825 w 1904964"/>
              <a:gd name="connsiteY22" fmla="*/ 2065782 h 2468688"/>
              <a:gd name="connsiteX23" fmla="*/ 1670050 w 1904964"/>
              <a:gd name="connsiteY23" fmla="*/ 2205482 h 2468688"/>
              <a:gd name="connsiteX24" fmla="*/ 1584324 w 1904964"/>
              <a:gd name="connsiteY24" fmla="*/ 2446781 h 2468688"/>
              <a:gd name="connsiteX25" fmla="*/ 1622424 w 1904964"/>
              <a:gd name="connsiteY25" fmla="*/ 2459481 h 2468688"/>
              <a:gd name="connsiteX26" fmla="*/ 1701799 w 1904964"/>
              <a:gd name="connsiteY26" fmla="*/ 2389630 h 2468688"/>
              <a:gd name="connsiteX27" fmla="*/ 1803399 w 1904964"/>
              <a:gd name="connsiteY27" fmla="*/ 2427730 h 2468688"/>
              <a:gd name="connsiteX28" fmla="*/ 1898648 w 1904964"/>
              <a:gd name="connsiteY28" fmla="*/ 2405505 h 2468688"/>
              <a:gd name="connsiteX29" fmla="*/ 1895472 w 1904964"/>
              <a:gd name="connsiteY29" fmla="*/ 348105 h 2468688"/>
              <a:gd name="connsiteX30" fmla="*/ 1790696 w 1904964"/>
              <a:gd name="connsiteY30" fmla="*/ 230631 h 2468688"/>
              <a:gd name="connsiteX31" fmla="*/ 1758946 w 1904964"/>
              <a:gd name="connsiteY31" fmla="*/ 252856 h 2468688"/>
              <a:gd name="connsiteX32" fmla="*/ 1682746 w 1904964"/>
              <a:gd name="connsiteY32" fmla="*/ 170306 h 2468688"/>
              <a:gd name="connsiteX33" fmla="*/ 1647821 w 1904964"/>
              <a:gd name="connsiteY33" fmla="*/ 173481 h 2468688"/>
              <a:gd name="connsiteX34" fmla="*/ 1673221 w 1904964"/>
              <a:gd name="connsiteY34" fmla="*/ 132206 h 2468688"/>
              <a:gd name="connsiteX35" fmla="*/ 1587496 w 1904964"/>
              <a:gd name="connsiteY35" fmla="*/ 122682 h 2468688"/>
              <a:gd name="connsiteX36" fmla="*/ 1543046 w 1904964"/>
              <a:gd name="connsiteY36" fmla="*/ 68707 h 2468688"/>
              <a:gd name="connsiteX37" fmla="*/ 1463671 w 1904964"/>
              <a:gd name="connsiteY37" fmla="*/ 78233 h 2468688"/>
              <a:gd name="connsiteX38" fmla="*/ 1476371 w 1904964"/>
              <a:gd name="connsiteY38" fmla="*/ 2033 h 2468688"/>
              <a:gd name="connsiteX39" fmla="*/ 1387471 w 1904964"/>
              <a:gd name="connsiteY39" fmla="*/ 36959 h 2468688"/>
              <a:gd name="connsiteX0" fmla="*/ 0 w 1904964"/>
              <a:gd name="connsiteY0" fmla="*/ 1646682 h 2468688"/>
              <a:gd name="connsiteX1" fmla="*/ 3175 w 1904964"/>
              <a:gd name="connsiteY1" fmla="*/ 1681607 h 2468688"/>
              <a:gd name="connsiteX2" fmla="*/ 34925 w 1904964"/>
              <a:gd name="connsiteY2" fmla="*/ 1735582 h 2468688"/>
              <a:gd name="connsiteX3" fmla="*/ 136525 w 1904964"/>
              <a:gd name="connsiteY3" fmla="*/ 1776857 h 2468688"/>
              <a:gd name="connsiteX4" fmla="*/ 165100 w 1904964"/>
              <a:gd name="connsiteY4" fmla="*/ 1802257 h 2468688"/>
              <a:gd name="connsiteX5" fmla="*/ 203200 w 1904964"/>
              <a:gd name="connsiteY5" fmla="*/ 1764157 h 2468688"/>
              <a:gd name="connsiteX6" fmla="*/ 219075 w 1904964"/>
              <a:gd name="connsiteY6" fmla="*/ 1732407 h 2468688"/>
              <a:gd name="connsiteX7" fmla="*/ 276225 w 1904964"/>
              <a:gd name="connsiteY7" fmla="*/ 1735582 h 2468688"/>
              <a:gd name="connsiteX8" fmla="*/ 314325 w 1904964"/>
              <a:gd name="connsiteY8" fmla="*/ 1795907 h 2468688"/>
              <a:gd name="connsiteX9" fmla="*/ 327025 w 1904964"/>
              <a:gd name="connsiteY9" fmla="*/ 1735582 h 2468688"/>
              <a:gd name="connsiteX10" fmla="*/ 381000 w 1904964"/>
              <a:gd name="connsiteY10" fmla="*/ 1710182 h 2468688"/>
              <a:gd name="connsiteX11" fmla="*/ 460375 w 1904964"/>
              <a:gd name="connsiteY11" fmla="*/ 1741932 h 2468688"/>
              <a:gd name="connsiteX12" fmla="*/ 692150 w 1904964"/>
              <a:gd name="connsiteY12" fmla="*/ 1678432 h 2468688"/>
              <a:gd name="connsiteX13" fmla="*/ 787400 w 1904964"/>
              <a:gd name="connsiteY13" fmla="*/ 1719707 h 2468688"/>
              <a:gd name="connsiteX14" fmla="*/ 895350 w 1904964"/>
              <a:gd name="connsiteY14" fmla="*/ 1830832 h 2468688"/>
              <a:gd name="connsiteX15" fmla="*/ 996950 w 1904964"/>
              <a:gd name="connsiteY15" fmla="*/ 1884807 h 2468688"/>
              <a:gd name="connsiteX16" fmla="*/ 1057275 w 1904964"/>
              <a:gd name="connsiteY16" fmla="*/ 1894332 h 2468688"/>
              <a:gd name="connsiteX17" fmla="*/ 1108075 w 1904964"/>
              <a:gd name="connsiteY17" fmla="*/ 1922907 h 2468688"/>
              <a:gd name="connsiteX18" fmla="*/ 1120775 w 1904964"/>
              <a:gd name="connsiteY18" fmla="*/ 1983232 h 2468688"/>
              <a:gd name="connsiteX19" fmla="*/ 1111250 w 1904964"/>
              <a:gd name="connsiteY19" fmla="*/ 2040382 h 2468688"/>
              <a:gd name="connsiteX20" fmla="*/ 1111250 w 1904964"/>
              <a:gd name="connsiteY20" fmla="*/ 2040382 h 2468688"/>
              <a:gd name="connsiteX21" fmla="*/ 1177925 w 1904964"/>
              <a:gd name="connsiteY21" fmla="*/ 2113407 h 2468688"/>
              <a:gd name="connsiteX22" fmla="*/ 1393825 w 1904964"/>
              <a:gd name="connsiteY22" fmla="*/ 2065782 h 2468688"/>
              <a:gd name="connsiteX23" fmla="*/ 1670050 w 1904964"/>
              <a:gd name="connsiteY23" fmla="*/ 2205482 h 2468688"/>
              <a:gd name="connsiteX24" fmla="*/ 1584324 w 1904964"/>
              <a:gd name="connsiteY24" fmla="*/ 2446781 h 2468688"/>
              <a:gd name="connsiteX25" fmla="*/ 1622424 w 1904964"/>
              <a:gd name="connsiteY25" fmla="*/ 2459481 h 2468688"/>
              <a:gd name="connsiteX26" fmla="*/ 1701799 w 1904964"/>
              <a:gd name="connsiteY26" fmla="*/ 2389630 h 2468688"/>
              <a:gd name="connsiteX27" fmla="*/ 1803399 w 1904964"/>
              <a:gd name="connsiteY27" fmla="*/ 2427730 h 2468688"/>
              <a:gd name="connsiteX28" fmla="*/ 1898648 w 1904964"/>
              <a:gd name="connsiteY28" fmla="*/ 2405505 h 2468688"/>
              <a:gd name="connsiteX29" fmla="*/ 1895472 w 1904964"/>
              <a:gd name="connsiteY29" fmla="*/ 348105 h 2468688"/>
              <a:gd name="connsiteX30" fmla="*/ 1790696 w 1904964"/>
              <a:gd name="connsiteY30" fmla="*/ 230631 h 2468688"/>
              <a:gd name="connsiteX31" fmla="*/ 1758946 w 1904964"/>
              <a:gd name="connsiteY31" fmla="*/ 252856 h 2468688"/>
              <a:gd name="connsiteX32" fmla="*/ 1682746 w 1904964"/>
              <a:gd name="connsiteY32" fmla="*/ 170306 h 2468688"/>
              <a:gd name="connsiteX33" fmla="*/ 1647821 w 1904964"/>
              <a:gd name="connsiteY33" fmla="*/ 173481 h 2468688"/>
              <a:gd name="connsiteX34" fmla="*/ 1673221 w 1904964"/>
              <a:gd name="connsiteY34" fmla="*/ 132206 h 2468688"/>
              <a:gd name="connsiteX35" fmla="*/ 1587496 w 1904964"/>
              <a:gd name="connsiteY35" fmla="*/ 122682 h 2468688"/>
              <a:gd name="connsiteX36" fmla="*/ 1543046 w 1904964"/>
              <a:gd name="connsiteY36" fmla="*/ 68707 h 2468688"/>
              <a:gd name="connsiteX37" fmla="*/ 1463671 w 1904964"/>
              <a:gd name="connsiteY37" fmla="*/ 78233 h 2468688"/>
              <a:gd name="connsiteX38" fmla="*/ 1476371 w 1904964"/>
              <a:gd name="connsiteY38" fmla="*/ 2033 h 2468688"/>
              <a:gd name="connsiteX39" fmla="*/ 1387471 w 1904964"/>
              <a:gd name="connsiteY39" fmla="*/ 36959 h 2468688"/>
              <a:gd name="connsiteX40" fmla="*/ 1381121 w 1904964"/>
              <a:gd name="connsiteY40" fmla="*/ 36958 h 2468688"/>
              <a:gd name="connsiteX0" fmla="*/ 0 w 1904964"/>
              <a:gd name="connsiteY0" fmla="*/ 1746249 h 2568255"/>
              <a:gd name="connsiteX1" fmla="*/ 3175 w 1904964"/>
              <a:gd name="connsiteY1" fmla="*/ 1781174 h 2568255"/>
              <a:gd name="connsiteX2" fmla="*/ 34925 w 1904964"/>
              <a:gd name="connsiteY2" fmla="*/ 1835149 h 2568255"/>
              <a:gd name="connsiteX3" fmla="*/ 136525 w 1904964"/>
              <a:gd name="connsiteY3" fmla="*/ 1876424 h 2568255"/>
              <a:gd name="connsiteX4" fmla="*/ 165100 w 1904964"/>
              <a:gd name="connsiteY4" fmla="*/ 1901824 h 2568255"/>
              <a:gd name="connsiteX5" fmla="*/ 203200 w 1904964"/>
              <a:gd name="connsiteY5" fmla="*/ 1863724 h 2568255"/>
              <a:gd name="connsiteX6" fmla="*/ 219075 w 1904964"/>
              <a:gd name="connsiteY6" fmla="*/ 1831974 h 2568255"/>
              <a:gd name="connsiteX7" fmla="*/ 276225 w 1904964"/>
              <a:gd name="connsiteY7" fmla="*/ 1835149 h 2568255"/>
              <a:gd name="connsiteX8" fmla="*/ 314325 w 1904964"/>
              <a:gd name="connsiteY8" fmla="*/ 1895474 h 2568255"/>
              <a:gd name="connsiteX9" fmla="*/ 327025 w 1904964"/>
              <a:gd name="connsiteY9" fmla="*/ 1835149 h 2568255"/>
              <a:gd name="connsiteX10" fmla="*/ 381000 w 1904964"/>
              <a:gd name="connsiteY10" fmla="*/ 1809749 h 2568255"/>
              <a:gd name="connsiteX11" fmla="*/ 460375 w 1904964"/>
              <a:gd name="connsiteY11" fmla="*/ 1841499 h 2568255"/>
              <a:gd name="connsiteX12" fmla="*/ 692150 w 1904964"/>
              <a:gd name="connsiteY12" fmla="*/ 1777999 h 2568255"/>
              <a:gd name="connsiteX13" fmla="*/ 787400 w 1904964"/>
              <a:gd name="connsiteY13" fmla="*/ 1819274 h 2568255"/>
              <a:gd name="connsiteX14" fmla="*/ 895350 w 1904964"/>
              <a:gd name="connsiteY14" fmla="*/ 1930399 h 2568255"/>
              <a:gd name="connsiteX15" fmla="*/ 996950 w 1904964"/>
              <a:gd name="connsiteY15" fmla="*/ 1984374 h 2568255"/>
              <a:gd name="connsiteX16" fmla="*/ 1057275 w 1904964"/>
              <a:gd name="connsiteY16" fmla="*/ 1993899 h 2568255"/>
              <a:gd name="connsiteX17" fmla="*/ 1108075 w 1904964"/>
              <a:gd name="connsiteY17" fmla="*/ 2022474 h 2568255"/>
              <a:gd name="connsiteX18" fmla="*/ 1120775 w 1904964"/>
              <a:gd name="connsiteY18" fmla="*/ 2082799 h 2568255"/>
              <a:gd name="connsiteX19" fmla="*/ 1111250 w 1904964"/>
              <a:gd name="connsiteY19" fmla="*/ 2139949 h 2568255"/>
              <a:gd name="connsiteX20" fmla="*/ 1111250 w 1904964"/>
              <a:gd name="connsiteY20" fmla="*/ 2139949 h 2568255"/>
              <a:gd name="connsiteX21" fmla="*/ 1177925 w 1904964"/>
              <a:gd name="connsiteY21" fmla="*/ 2212974 h 2568255"/>
              <a:gd name="connsiteX22" fmla="*/ 1393825 w 1904964"/>
              <a:gd name="connsiteY22" fmla="*/ 2165349 h 2568255"/>
              <a:gd name="connsiteX23" fmla="*/ 1670050 w 1904964"/>
              <a:gd name="connsiteY23" fmla="*/ 2305049 h 2568255"/>
              <a:gd name="connsiteX24" fmla="*/ 1584324 w 1904964"/>
              <a:gd name="connsiteY24" fmla="*/ 2546348 h 2568255"/>
              <a:gd name="connsiteX25" fmla="*/ 1622424 w 1904964"/>
              <a:gd name="connsiteY25" fmla="*/ 2559048 h 2568255"/>
              <a:gd name="connsiteX26" fmla="*/ 1701799 w 1904964"/>
              <a:gd name="connsiteY26" fmla="*/ 2489197 h 2568255"/>
              <a:gd name="connsiteX27" fmla="*/ 1803399 w 1904964"/>
              <a:gd name="connsiteY27" fmla="*/ 2527297 h 2568255"/>
              <a:gd name="connsiteX28" fmla="*/ 1898648 w 1904964"/>
              <a:gd name="connsiteY28" fmla="*/ 2505072 h 2568255"/>
              <a:gd name="connsiteX29" fmla="*/ 1895472 w 1904964"/>
              <a:gd name="connsiteY29" fmla="*/ 447672 h 2568255"/>
              <a:gd name="connsiteX30" fmla="*/ 1790696 w 1904964"/>
              <a:gd name="connsiteY30" fmla="*/ 330198 h 2568255"/>
              <a:gd name="connsiteX31" fmla="*/ 1758946 w 1904964"/>
              <a:gd name="connsiteY31" fmla="*/ 352423 h 2568255"/>
              <a:gd name="connsiteX32" fmla="*/ 1682746 w 1904964"/>
              <a:gd name="connsiteY32" fmla="*/ 269873 h 2568255"/>
              <a:gd name="connsiteX33" fmla="*/ 1647821 w 1904964"/>
              <a:gd name="connsiteY33" fmla="*/ 273048 h 2568255"/>
              <a:gd name="connsiteX34" fmla="*/ 1673221 w 1904964"/>
              <a:gd name="connsiteY34" fmla="*/ 231773 h 2568255"/>
              <a:gd name="connsiteX35" fmla="*/ 1587496 w 1904964"/>
              <a:gd name="connsiteY35" fmla="*/ 222249 h 2568255"/>
              <a:gd name="connsiteX36" fmla="*/ 1543046 w 1904964"/>
              <a:gd name="connsiteY36" fmla="*/ 168274 h 2568255"/>
              <a:gd name="connsiteX37" fmla="*/ 1463671 w 1904964"/>
              <a:gd name="connsiteY37" fmla="*/ 177800 h 2568255"/>
              <a:gd name="connsiteX38" fmla="*/ 1476371 w 1904964"/>
              <a:gd name="connsiteY38" fmla="*/ 101600 h 2568255"/>
              <a:gd name="connsiteX39" fmla="*/ 1387471 w 1904964"/>
              <a:gd name="connsiteY39" fmla="*/ 136526 h 2568255"/>
              <a:gd name="connsiteX40" fmla="*/ 1349371 w 1904964"/>
              <a:gd name="connsiteY40" fmla="*/ 0 h 2568255"/>
              <a:gd name="connsiteX0" fmla="*/ 0 w 1904964"/>
              <a:gd name="connsiteY0" fmla="*/ 1663699 h 2485705"/>
              <a:gd name="connsiteX1" fmla="*/ 3175 w 1904964"/>
              <a:gd name="connsiteY1" fmla="*/ 1698624 h 2485705"/>
              <a:gd name="connsiteX2" fmla="*/ 34925 w 1904964"/>
              <a:gd name="connsiteY2" fmla="*/ 1752599 h 2485705"/>
              <a:gd name="connsiteX3" fmla="*/ 136525 w 1904964"/>
              <a:gd name="connsiteY3" fmla="*/ 1793874 h 2485705"/>
              <a:gd name="connsiteX4" fmla="*/ 165100 w 1904964"/>
              <a:gd name="connsiteY4" fmla="*/ 1819274 h 2485705"/>
              <a:gd name="connsiteX5" fmla="*/ 203200 w 1904964"/>
              <a:gd name="connsiteY5" fmla="*/ 1781174 h 2485705"/>
              <a:gd name="connsiteX6" fmla="*/ 219075 w 1904964"/>
              <a:gd name="connsiteY6" fmla="*/ 1749424 h 2485705"/>
              <a:gd name="connsiteX7" fmla="*/ 276225 w 1904964"/>
              <a:gd name="connsiteY7" fmla="*/ 1752599 h 2485705"/>
              <a:gd name="connsiteX8" fmla="*/ 314325 w 1904964"/>
              <a:gd name="connsiteY8" fmla="*/ 1812924 h 2485705"/>
              <a:gd name="connsiteX9" fmla="*/ 327025 w 1904964"/>
              <a:gd name="connsiteY9" fmla="*/ 1752599 h 2485705"/>
              <a:gd name="connsiteX10" fmla="*/ 381000 w 1904964"/>
              <a:gd name="connsiteY10" fmla="*/ 1727199 h 2485705"/>
              <a:gd name="connsiteX11" fmla="*/ 460375 w 1904964"/>
              <a:gd name="connsiteY11" fmla="*/ 1758949 h 2485705"/>
              <a:gd name="connsiteX12" fmla="*/ 692150 w 1904964"/>
              <a:gd name="connsiteY12" fmla="*/ 1695449 h 2485705"/>
              <a:gd name="connsiteX13" fmla="*/ 787400 w 1904964"/>
              <a:gd name="connsiteY13" fmla="*/ 1736724 h 2485705"/>
              <a:gd name="connsiteX14" fmla="*/ 895350 w 1904964"/>
              <a:gd name="connsiteY14" fmla="*/ 1847849 h 2485705"/>
              <a:gd name="connsiteX15" fmla="*/ 996950 w 1904964"/>
              <a:gd name="connsiteY15" fmla="*/ 1901824 h 2485705"/>
              <a:gd name="connsiteX16" fmla="*/ 1057275 w 1904964"/>
              <a:gd name="connsiteY16" fmla="*/ 1911349 h 2485705"/>
              <a:gd name="connsiteX17" fmla="*/ 1108075 w 1904964"/>
              <a:gd name="connsiteY17" fmla="*/ 1939924 h 2485705"/>
              <a:gd name="connsiteX18" fmla="*/ 1120775 w 1904964"/>
              <a:gd name="connsiteY18" fmla="*/ 2000249 h 2485705"/>
              <a:gd name="connsiteX19" fmla="*/ 1111250 w 1904964"/>
              <a:gd name="connsiteY19" fmla="*/ 2057399 h 2485705"/>
              <a:gd name="connsiteX20" fmla="*/ 1111250 w 1904964"/>
              <a:gd name="connsiteY20" fmla="*/ 2057399 h 2485705"/>
              <a:gd name="connsiteX21" fmla="*/ 1177925 w 1904964"/>
              <a:gd name="connsiteY21" fmla="*/ 2130424 h 2485705"/>
              <a:gd name="connsiteX22" fmla="*/ 1393825 w 1904964"/>
              <a:gd name="connsiteY22" fmla="*/ 2082799 h 2485705"/>
              <a:gd name="connsiteX23" fmla="*/ 1670050 w 1904964"/>
              <a:gd name="connsiteY23" fmla="*/ 2222499 h 2485705"/>
              <a:gd name="connsiteX24" fmla="*/ 1584324 w 1904964"/>
              <a:gd name="connsiteY24" fmla="*/ 2463798 h 2485705"/>
              <a:gd name="connsiteX25" fmla="*/ 1622424 w 1904964"/>
              <a:gd name="connsiteY25" fmla="*/ 2476498 h 2485705"/>
              <a:gd name="connsiteX26" fmla="*/ 1701799 w 1904964"/>
              <a:gd name="connsiteY26" fmla="*/ 2406647 h 2485705"/>
              <a:gd name="connsiteX27" fmla="*/ 1803399 w 1904964"/>
              <a:gd name="connsiteY27" fmla="*/ 2444747 h 2485705"/>
              <a:gd name="connsiteX28" fmla="*/ 1898648 w 1904964"/>
              <a:gd name="connsiteY28" fmla="*/ 2422522 h 2485705"/>
              <a:gd name="connsiteX29" fmla="*/ 1895472 w 1904964"/>
              <a:gd name="connsiteY29" fmla="*/ 365122 h 2485705"/>
              <a:gd name="connsiteX30" fmla="*/ 1790696 w 1904964"/>
              <a:gd name="connsiteY30" fmla="*/ 247648 h 2485705"/>
              <a:gd name="connsiteX31" fmla="*/ 1758946 w 1904964"/>
              <a:gd name="connsiteY31" fmla="*/ 269873 h 2485705"/>
              <a:gd name="connsiteX32" fmla="*/ 1682746 w 1904964"/>
              <a:gd name="connsiteY32" fmla="*/ 187323 h 2485705"/>
              <a:gd name="connsiteX33" fmla="*/ 1647821 w 1904964"/>
              <a:gd name="connsiteY33" fmla="*/ 190498 h 2485705"/>
              <a:gd name="connsiteX34" fmla="*/ 1673221 w 1904964"/>
              <a:gd name="connsiteY34" fmla="*/ 149223 h 2485705"/>
              <a:gd name="connsiteX35" fmla="*/ 1587496 w 1904964"/>
              <a:gd name="connsiteY35" fmla="*/ 139699 h 2485705"/>
              <a:gd name="connsiteX36" fmla="*/ 1543046 w 1904964"/>
              <a:gd name="connsiteY36" fmla="*/ 85724 h 2485705"/>
              <a:gd name="connsiteX37" fmla="*/ 1463671 w 1904964"/>
              <a:gd name="connsiteY37" fmla="*/ 95250 h 2485705"/>
              <a:gd name="connsiteX38" fmla="*/ 1476371 w 1904964"/>
              <a:gd name="connsiteY38" fmla="*/ 19050 h 2485705"/>
              <a:gd name="connsiteX39" fmla="*/ 1387471 w 1904964"/>
              <a:gd name="connsiteY39" fmla="*/ 53976 h 2485705"/>
              <a:gd name="connsiteX40" fmla="*/ 1406521 w 1904964"/>
              <a:gd name="connsiteY40" fmla="*/ 0 h 2485705"/>
              <a:gd name="connsiteX0" fmla="*/ 0 w 1904964"/>
              <a:gd name="connsiteY0" fmla="*/ 1670167 h 2492173"/>
              <a:gd name="connsiteX1" fmla="*/ 3175 w 1904964"/>
              <a:gd name="connsiteY1" fmla="*/ 1705092 h 2492173"/>
              <a:gd name="connsiteX2" fmla="*/ 34925 w 1904964"/>
              <a:gd name="connsiteY2" fmla="*/ 1759067 h 2492173"/>
              <a:gd name="connsiteX3" fmla="*/ 136525 w 1904964"/>
              <a:gd name="connsiteY3" fmla="*/ 1800342 h 2492173"/>
              <a:gd name="connsiteX4" fmla="*/ 165100 w 1904964"/>
              <a:gd name="connsiteY4" fmla="*/ 1825742 h 2492173"/>
              <a:gd name="connsiteX5" fmla="*/ 203200 w 1904964"/>
              <a:gd name="connsiteY5" fmla="*/ 1787642 h 2492173"/>
              <a:gd name="connsiteX6" fmla="*/ 219075 w 1904964"/>
              <a:gd name="connsiteY6" fmla="*/ 1755892 h 2492173"/>
              <a:gd name="connsiteX7" fmla="*/ 276225 w 1904964"/>
              <a:gd name="connsiteY7" fmla="*/ 1759067 h 2492173"/>
              <a:gd name="connsiteX8" fmla="*/ 314325 w 1904964"/>
              <a:gd name="connsiteY8" fmla="*/ 1819392 h 2492173"/>
              <a:gd name="connsiteX9" fmla="*/ 327025 w 1904964"/>
              <a:gd name="connsiteY9" fmla="*/ 1759067 h 2492173"/>
              <a:gd name="connsiteX10" fmla="*/ 381000 w 1904964"/>
              <a:gd name="connsiteY10" fmla="*/ 1733667 h 2492173"/>
              <a:gd name="connsiteX11" fmla="*/ 460375 w 1904964"/>
              <a:gd name="connsiteY11" fmla="*/ 1765417 h 2492173"/>
              <a:gd name="connsiteX12" fmla="*/ 692150 w 1904964"/>
              <a:gd name="connsiteY12" fmla="*/ 1701917 h 2492173"/>
              <a:gd name="connsiteX13" fmla="*/ 787400 w 1904964"/>
              <a:gd name="connsiteY13" fmla="*/ 1743192 h 2492173"/>
              <a:gd name="connsiteX14" fmla="*/ 895350 w 1904964"/>
              <a:gd name="connsiteY14" fmla="*/ 1854317 h 2492173"/>
              <a:gd name="connsiteX15" fmla="*/ 996950 w 1904964"/>
              <a:gd name="connsiteY15" fmla="*/ 1908292 h 2492173"/>
              <a:gd name="connsiteX16" fmla="*/ 1057275 w 1904964"/>
              <a:gd name="connsiteY16" fmla="*/ 1917817 h 2492173"/>
              <a:gd name="connsiteX17" fmla="*/ 1108075 w 1904964"/>
              <a:gd name="connsiteY17" fmla="*/ 1946392 h 2492173"/>
              <a:gd name="connsiteX18" fmla="*/ 1120775 w 1904964"/>
              <a:gd name="connsiteY18" fmla="*/ 2006717 h 2492173"/>
              <a:gd name="connsiteX19" fmla="*/ 1111250 w 1904964"/>
              <a:gd name="connsiteY19" fmla="*/ 2063867 h 2492173"/>
              <a:gd name="connsiteX20" fmla="*/ 1111250 w 1904964"/>
              <a:gd name="connsiteY20" fmla="*/ 2063867 h 2492173"/>
              <a:gd name="connsiteX21" fmla="*/ 1177925 w 1904964"/>
              <a:gd name="connsiteY21" fmla="*/ 2136892 h 2492173"/>
              <a:gd name="connsiteX22" fmla="*/ 1393825 w 1904964"/>
              <a:gd name="connsiteY22" fmla="*/ 2089267 h 2492173"/>
              <a:gd name="connsiteX23" fmla="*/ 1670050 w 1904964"/>
              <a:gd name="connsiteY23" fmla="*/ 2228967 h 2492173"/>
              <a:gd name="connsiteX24" fmla="*/ 1584324 w 1904964"/>
              <a:gd name="connsiteY24" fmla="*/ 2470266 h 2492173"/>
              <a:gd name="connsiteX25" fmla="*/ 1622424 w 1904964"/>
              <a:gd name="connsiteY25" fmla="*/ 2482966 h 2492173"/>
              <a:gd name="connsiteX26" fmla="*/ 1701799 w 1904964"/>
              <a:gd name="connsiteY26" fmla="*/ 2413115 h 2492173"/>
              <a:gd name="connsiteX27" fmla="*/ 1803399 w 1904964"/>
              <a:gd name="connsiteY27" fmla="*/ 2451215 h 2492173"/>
              <a:gd name="connsiteX28" fmla="*/ 1898648 w 1904964"/>
              <a:gd name="connsiteY28" fmla="*/ 2428990 h 2492173"/>
              <a:gd name="connsiteX29" fmla="*/ 1895472 w 1904964"/>
              <a:gd name="connsiteY29" fmla="*/ 371590 h 2492173"/>
              <a:gd name="connsiteX30" fmla="*/ 1790696 w 1904964"/>
              <a:gd name="connsiteY30" fmla="*/ 254116 h 2492173"/>
              <a:gd name="connsiteX31" fmla="*/ 1758946 w 1904964"/>
              <a:gd name="connsiteY31" fmla="*/ 276341 h 2492173"/>
              <a:gd name="connsiteX32" fmla="*/ 1682746 w 1904964"/>
              <a:gd name="connsiteY32" fmla="*/ 193791 h 2492173"/>
              <a:gd name="connsiteX33" fmla="*/ 1647821 w 1904964"/>
              <a:gd name="connsiteY33" fmla="*/ 196966 h 2492173"/>
              <a:gd name="connsiteX34" fmla="*/ 1673221 w 1904964"/>
              <a:gd name="connsiteY34" fmla="*/ 155691 h 2492173"/>
              <a:gd name="connsiteX35" fmla="*/ 1587496 w 1904964"/>
              <a:gd name="connsiteY35" fmla="*/ 146167 h 2492173"/>
              <a:gd name="connsiteX36" fmla="*/ 1543046 w 1904964"/>
              <a:gd name="connsiteY36" fmla="*/ 92192 h 2492173"/>
              <a:gd name="connsiteX37" fmla="*/ 1463671 w 1904964"/>
              <a:gd name="connsiteY37" fmla="*/ 101718 h 2492173"/>
              <a:gd name="connsiteX38" fmla="*/ 1476371 w 1904964"/>
              <a:gd name="connsiteY38" fmla="*/ 25518 h 2492173"/>
              <a:gd name="connsiteX39" fmla="*/ 1387471 w 1904964"/>
              <a:gd name="connsiteY39" fmla="*/ 60444 h 2492173"/>
              <a:gd name="connsiteX40" fmla="*/ 1406521 w 1904964"/>
              <a:gd name="connsiteY40" fmla="*/ 6468 h 2492173"/>
              <a:gd name="connsiteX41" fmla="*/ 1396996 w 1904964"/>
              <a:gd name="connsiteY41" fmla="*/ 119 h 2492173"/>
              <a:gd name="connsiteX0" fmla="*/ 0 w 1904964"/>
              <a:gd name="connsiteY0" fmla="*/ 1704973 h 2526979"/>
              <a:gd name="connsiteX1" fmla="*/ 3175 w 1904964"/>
              <a:gd name="connsiteY1" fmla="*/ 1739898 h 2526979"/>
              <a:gd name="connsiteX2" fmla="*/ 34925 w 1904964"/>
              <a:gd name="connsiteY2" fmla="*/ 1793873 h 2526979"/>
              <a:gd name="connsiteX3" fmla="*/ 136525 w 1904964"/>
              <a:gd name="connsiteY3" fmla="*/ 1835148 h 2526979"/>
              <a:gd name="connsiteX4" fmla="*/ 165100 w 1904964"/>
              <a:gd name="connsiteY4" fmla="*/ 1860548 h 2526979"/>
              <a:gd name="connsiteX5" fmla="*/ 203200 w 1904964"/>
              <a:gd name="connsiteY5" fmla="*/ 1822448 h 2526979"/>
              <a:gd name="connsiteX6" fmla="*/ 219075 w 1904964"/>
              <a:gd name="connsiteY6" fmla="*/ 1790698 h 2526979"/>
              <a:gd name="connsiteX7" fmla="*/ 276225 w 1904964"/>
              <a:gd name="connsiteY7" fmla="*/ 1793873 h 2526979"/>
              <a:gd name="connsiteX8" fmla="*/ 314325 w 1904964"/>
              <a:gd name="connsiteY8" fmla="*/ 1854198 h 2526979"/>
              <a:gd name="connsiteX9" fmla="*/ 327025 w 1904964"/>
              <a:gd name="connsiteY9" fmla="*/ 1793873 h 2526979"/>
              <a:gd name="connsiteX10" fmla="*/ 381000 w 1904964"/>
              <a:gd name="connsiteY10" fmla="*/ 1768473 h 2526979"/>
              <a:gd name="connsiteX11" fmla="*/ 460375 w 1904964"/>
              <a:gd name="connsiteY11" fmla="*/ 1800223 h 2526979"/>
              <a:gd name="connsiteX12" fmla="*/ 692150 w 1904964"/>
              <a:gd name="connsiteY12" fmla="*/ 1736723 h 2526979"/>
              <a:gd name="connsiteX13" fmla="*/ 787400 w 1904964"/>
              <a:gd name="connsiteY13" fmla="*/ 1777998 h 2526979"/>
              <a:gd name="connsiteX14" fmla="*/ 895350 w 1904964"/>
              <a:gd name="connsiteY14" fmla="*/ 1889123 h 2526979"/>
              <a:gd name="connsiteX15" fmla="*/ 996950 w 1904964"/>
              <a:gd name="connsiteY15" fmla="*/ 1943098 h 2526979"/>
              <a:gd name="connsiteX16" fmla="*/ 1057275 w 1904964"/>
              <a:gd name="connsiteY16" fmla="*/ 1952623 h 2526979"/>
              <a:gd name="connsiteX17" fmla="*/ 1108075 w 1904964"/>
              <a:gd name="connsiteY17" fmla="*/ 1981198 h 2526979"/>
              <a:gd name="connsiteX18" fmla="*/ 1120775 w 1904964"/>
              <a:gd name="connsiteY18" fmla="*/ 2041523 h 2526979"/>
              <a:gd name="connsiteX19" fmla="*/ 1111250 w 1904964"/>
              <a:gd name="connsiteY19" fmla="*/ 2098673 h 2526979"/>
              <a:gd name="connsiteX20" fmla="*/ 1111250 w 1904964"/>
              <a:gd name="connsiteY20" fmla="*/ 2098673 h 2526979"/>
              <a:gd name="connsiteX21" fmla="*/ 1177925 w 1904964"/>
              <a:gd name="connsiteY21" fmla="*/ 2171698 h 2526979"/>
              <a:gd name="connsiteX22" fmla="*/ 1393825 w 1904964"/>
              <a:gd name="connsiteY22" fmla="*/ 2124073 h 2526979"/>
              <a:gd name="connsiteX23" fmla="*/ 1670050 w 1904964"/>
              <a:gd name="connsiteY23" fmla="*/ 2263773 h 2526979"/>
              <a:gd name="connsiteX24" fmla="*/ 1584324 w 1904964"/>
              <a:gd name="connsiteY24" fmla="*/ 2505072 h 2526979"/>
              <a:gd name="connsiteX25" fmla="*/ 1622424 w 1904964"/>
              <a:gd name="connsiteY25" fmla="*/ 2517772 h 2526979"/>
              <a:gd name="connsiteX26" fmla="*/ 1701799 w 1904964"/>
              <a:gd name="connsiteY26" fmla="*/ 2447921 h 2526979"/>
              <a:gd name="connsiteX27" fmla="*/ 1803399 w 1904964"/>
              <a:gd name="connsiteY27" fmla="*/ 2486021 h 2526979"/>
              <a:gd name="connsiteX28" fmla="*/ 1898648 w 1904964"/>
              <a:gd name="connsiteY28" fmla="*/ 2463796 h 2526979"/>
              <a:gd name="connsiteX29" fmla="*/ 1895472 w 1904964"/>
              <a:gd name="connsiteY29" fmla="*/ 406396 h 2526979"/>
              <a:gd name="connsiteX30" fmla="*/ 1790696 w 1904964"/>
              <a:gd name="connsiteY30" fmla="*/ 288922 h 2526979"/>
              <a:gd name="connsiteX31" fmla="*/ 1758946 w 1904964"/>
              <a:gd name="connsiteY31" fmla="*/ 311147 h 2526979"/>
              <a:gd name="connsiteX32" fmla="*/ 1682746 w 1904964"/>
              <a:gd name="connsiteY32" fmla="*/ 228597 h 2526979"/>
              <a:gd name="connsiteX33" fmla="*/ 1647821 w 1904964"/>
              <a:gd name="connsiteY33" fmla="*/ 231772 h 2526979"/>
              <a:gd name="connsiteX34" fmla="*/ 1673221 w 1904964"/>
              <a:gd name="connsiteY34" fmla="*/ 190497 h 2526979"/>
              <a:gd name="connsiteX35" fmla="*/ 1587496 w 1904964"/>
              <a:gd name="connsiteY35" fmla="*/ 180973 h 2526979"/>
              <a:gd name="connsiteX36" fmla="*/ 1543046 w 1904964"/>
              <a:gd name="connsiteY36" fmla="*/ 126998 h 2526979"/>
              <a:gd name="connsiteX37" fmla="*/ 1463671 w 1904964"/>
              <a:gd name="connsiteY37" fmla="*/ 136524 h 2526979"/>
              <a:gd name="connsiteX38" fmla="*/ 1476371 w 1904964"/>
              <a:gd name="connsiteY38" fmla="*/ 60324 h 2526979"/>
              <a:gd name="connsiteX39" fmla="*/ 1387471 w 1904964"/>
              <a:gd name="connsiteY39" fmla="*/ 95250 h 2526979"/>
              <a:gd name="connsiteX40" fmla="*/ 1406521 w 1904964"/>
              <a:gd name="connsiteY40" fmla="*/ 41274 h 2526979"/>
              <a:gd name="connsiteX41" fmla="*/ 1384296 w 1904964"/>
              <a:gd name="connsiteY41" fmla="*/ 0 h 2526979"/>
              <a:gd name="connsiteX0" fmla="*/ 0 w 1904964"/>
              <a:gd name="connsiteY0" fmla="*/ 1709127 h 2531133"/>
              <a:gd name="connsiteX1" fmla="*/ 3175 w 1904964"/>
              <a:gd name="connsiteY1" fmla="*/ 1744052 h 2531133"/>
              <a:gd name="connsiteX2" fmla="*/ 34925 w 1904964"/>
              <a:gd name="connsiteY2" fmla="*/ 1798027 h 2531133"/>
              <a:gd name="connsiteX3" fmla="*/ 136525 w 1904964"/>
              <a:gd name="connsiteY3" fmla="*/ 1839302 h 2531133"/>
              <a:gd name="connsiteX4" fmla="*/ 165100 w 1904964"/>
              <a:gd name="connsiteY4" fmla="*/ 1864702 h 2531133"/>
              <a:gd name="connsiteX5" fmla="*/ 203200 w 1904964"/>
              <a:gd name="connsiteY5" fmla="*/ 1826602 h 2531133"/>
              <a:gd name="connsiteX6" fmla="*/ 219075 w 1904964"/>
              <a:gd name="connsiteY6" fmla="*/ 1794852 h 2531133"/>
              <a:gd name="connsiteX7" fmla="*/ 276225 w 1904964"/>
              <a:gd name="connsiteY7" fmla="*/ 1798027 h 2531133"/>
              <a:gd name="connsiteX8" fmla="*/ 314325 w 1904964"/>
              <a:gd name="connsiteY8" fmla="*/ 1858352 h 2531133"/>
              <a:gd name="connsiteX9" fmla="*/ 327025 w 1904964"/>
              <a:gd name="connsiteY9" fmla="*/ 1798027 h 2531133"/>
              <a:gd name="connsiteX10" fmla="*/ 381000 w 1904964"/>
              <a:gd name="connsiteY10" fmla="*/ 1772627 h 2531133"/>
              <a:gd name="connsiteX11" fmla="*/ 460375 w 1904964"/>
              <a:gd name="connsiteY11" fmla="*/ 1804377 h 2531133"/>
              <a:gd name="connsiteX12" fmla="*/ 692150 w 1904964"/>
              <a:gd name="connsiteY12" fmla="*/ 1740877 h 2531133"/>
              <a:gd name="connsiteX13" fmla="*/ 787400 w 1904964"/>
              <a:gd name="connsiteY13" fmla="*/ 1782152 h 2531133"/>
              <a:gd name="connsiteX14" fmla="*/ 895350 w 1904964"/>
              <a:gd name="connsiteY14" fmla="*/ 1893277 h 2531133"/>
              <a:gd name="connsiteX15" fmla="*/ 996950 w 1904964"/>
              <a:gd name="connsiteY15" fmla="*/ 1947252 h 2531133"/>
              <a:gd name="connsiteX16" fmla="*/ 1057275 w 1904964"/>
              <a:gd name="connsiteY16" fmla="*/ 1956777 h 2531133"/>
              <a:gd name="connsiteX17" fmla="*/ 1108075 w 1904964"/>
              <a:gd name="connsiteY17" fmla="*/ 1985352 h 2531133"/>
              <a:gd name="connsiteX18" fmla="*/ 1120775 w 1904964"/>
              <a:gd name="connsiteY18" fmla="*/ 2045677 h 2531133"/>
              <a:gd name="connsiteX19" fmla="*/ 1111250 w 1904964"/>
              <a:gd name="connsiteY19" fmla="*/ 2102827 h 2531133"/>
              <a:gd name="connsiteX20" fmla="*/ 1111250 w 1904964"/>
              <a:gd name="connsiteY20" fmla="*/ 2102827 h 2531133"/>
              <a:gd name="connsiteX21" fmla="*/ 1177925 w 1904964"/>
              <a:gd name="connsiteY21" fmla="*/ 2175852 h 2531133"/>
              <a:gd name="connsiteX22" fmla="*/ 1393825 w 1904964"/>
              <a:gd name="connsiteY22" fmla="*/ 2128227 h 2531133"/>
              <a:gd name="connsiteX23" fmla="*/ 1670050 w 1904964"/>
              <a:gd name="connsiteY23" fmla="*/ 2267927 h 2531133"/>
              <a:gd name="connsiteX24" fmla="*/ 1584324 w 1904964"/>
              <a:gd name="connsiteY24" fmla="*/ 2509226 h 2531133"/>
              <a:gd name="connsiteX25" fmla="*/ 1622424 w 1904964"/>
              <a:gd name="connsiteY25" fmla="*/ 2521926 h 2531133"/>
              <a:gd name="connsiteX26" fmla="*/ 1701799 w 1904964"/>
              <a:gd name="connsiteY26" fmla="*/ 2452075 h 2531133"/>
              <a:gd name="connsiteX27" fmla="*/ 1803399 w 1904964"/>
              <a:gd name="connsiteY27" fmla="*/ 2490175 h 2531133"/>
              <a:gd name="connsiteX28" fmla="*/ 1898648 w 1904964"/>
              <a:gd name="connsiteY28" fmla="*/ 2467950 h 2531133"/>
              <a:gd name="connsiteX29" fmla="*/ 1895472 w 1904964"/>
              <a:gd name="connsiteY29" fmla="*/ 410550 h 2531133"/>
              <a:gd name="connsiteX30" fmla="*/ 1790696 w 1904964"/>
              <a:gd name="connsiteY30" fmla="*/ 293076 h 2531133"/>
              <a:gd name="connsiteX31" fmla="*/ 1758946 w 1904964"/>
              <a:gd name="connsiteY31" fmla="*/ 315301 h 2531133"/>
              <a:gd name="connsiteX32" fmla="*/ 1682746 w 1904964"/>
              <a:gd name="connsiteY32" fmla="*/ 232751 h 2531133"/>
              <a:gd name="connsiteX33" fmla="*/ 1647821 w 1904964"/>
              <a:gd name="connsiteY33" fmla="*/ 235926 h 2531133"/>
              <a:gd name="connsiteX34" fmla="*/ 1673221 w 1904964"/>
              <a:gd name="connsiteY34" fmla="*/ 194651 h 2531133"/>
              <a:gd name="connsiteX35" fmla="*/ 1587496 w 1904964"/>
              <a:gd name="connsiteY35" fmla="*/ 185127 h 2531133"/>
              <a:gd name="connsiteX36" fmla="*/ 1543046 w 1904964"/>
              <a:gd name="connsiteY36" fmla="*/ 131152 h 2531133"/>
              <a:gd name="connsiteX37" fmla="*/ 1463671 w 1904964"/>
              <a:gd name="connsiteY37" fmla="*/ 140678 h 2531133"/>
              <a:gd name="connsiteX38" fmla="*/ 1476371 w 1904964"/>
              <a:gd name="connsiteY38" fmla="*/ 64478 h 2531133"/>
              <a:gd name="connsiteX39" fmla="*/ 1387471 w 1904964"/>
              <a:gd name="connsiteY39" fmla="*/ 99404 h 2531133"/>
              <a:gd name="connsiteX40" fmla="*/ 1406521 w 1904964"/>
              <a:gd name="connsiteY40" fmla="*/ 45428 h 2531133"/>
              <a:gd name="connsiteX41" fmla="*/ 1384296 w 1904964"/>
              <a:gd name="connsiteY41" fmla="*/ 4154 h 2531133"/>
              <a:gd name="connsiteX42" fmla="*/ 1381121 w 1904964"/>
              <a:gd name="connsiteY42" fmla="*/ 979 h 2531133"/>
              <a:gd name="connsiteX0" fmla="*/ 0 w 1904964"/>
              <a:gd name="connsiteY0" fmla="*/ 1746248 h 2568254"/>
              <a:gd name="connsiteX1" fmla="*/ 3175 w 1904964"/>
              <a:gd name="connsiteY1" fmla="*/ 1781173 h 2568254"/>
              <a:gd name="connsiteX2" fmla="*/ 34925 w 1904964"/>
              <a:gd name="connsiteY2" fmla="*/ 1835148 h 2568254"/>
              <a:gd name="connsiteX3" fmla="*/ 136525 w 1904964"/>
              <a:gd name="connsiteY3" fmla="*/ 1876423 h 2568254"/>
              <a:gd name="connsiteX4" fmla="*/ 165100 w 1904964"/>
              <a:gd name="connsiteY4" fmla="*/ 1901823 h 2568254"/>
              <a:gd name="connsiteX5" fmla="*/ 203200 w 1904964"/>
              <a:gd name="connsiteY5" fmla="*/ 1863723 h 2568254"/>
              <a:gd name="connsiteX6" fmla="*/ 219075 w 1904964"/>
              <a:gd name="connsiteY6" fmla="*/ 1831973 h 2568254"/>
              <a:gd name="connsiteX7" fmla="*/ 276225 w 1904964"/>
              <a:gd name="connsiteY7" fmla="*/ 1835148 h 2568254"/>
              <a:gd name="connsiteX8" fmla="*/ 314325 w 1904964"/>
              <a:gd name="connsiteY8" fmla="*/ 1895473 h 2568254"/>
              <a:gd name="connsiteX9" fmla="*/ 327025 w 1904964"/>
              <a:gd name="connsiteY9" fmla="*/ 1835148 h 2568254"/>
              <a:gd name="connsiteX10" fmla="*/ 381000 w 1904964"/>
              <a:gd name="connsiteY10" fmla="*/ 1809748 h 2568254"/>
              <a:gd name="connsiteX11" fmla="*/ 460375 w 1904964"/>
              <a:gd name="connsiteY11" fmla="*/ 1841498 h 2568254"/>
              <a:gd name="connsiteX12" fmla="*/ 692150 w 1904964"/>
              <a:gd name="connsiteY12" fmla="*/ 1777998 h 2568254"/>
              <a:gd name="connsiteX13" fmla="*/ 787400 w 1904964"/>
              <a:gd name="connsiteY13" fmla="*/ 1819273 h 2568254"/>
              <a:gd name="connsiteX14" fmla="*/ 895350 w 1904964"/>
              <a:gd name="connsiteY14" fmla="*/ 1930398 h 2568254"/>
              <a:gd name="connsiteX15" fmla="*/ 996950 w 1904964"/>
              <a:gd name="connsiteY15" fmla="*/ 1984373 h 2568254"/>
              <a:gd name="connsiteX16" fmla="*/ 1057275 w 1904964"/>
              <a:gd name="connsiteY16" fmla="*/ 1993898 h 2568254"/>
              <a:gd name="connsiteX17" fmla="*/ 1108075 w 1904964"/>
              <a:gd name="connsiteY17" fmla="*/ 2022473 h 2568254"/>
              <a:gd name="connsiteX18" fmla="*/ 1120775 w 1904964"/>
              <a:gd name="connsiteY18" fmla="*/ 2082798 h 2568254"/>
              <a:gd name="connsiteX19" fmla="*/ 1111250 w 1904964"/>
              <a:gd name="connsiteY19" fmla="*/ 2139948 h 2568254"/>
              <a:gd name="connsiteX20" fmla="*/ 1111250 w 1904964"/>
              <a:gd name="connsiteY20" fmla="*/ 2139948 h 2568254"/>
              <a:gd name="connsiteX21" fmla="*/ 1177925 w 1904964"/>
              <a:gd name="connsiteY21" fmla="*/ 2212973 h 2568254"/>
              <a:gd name="connsiteX22" fmla="*/ 1393825 w 1904964"/>
              <a:gd name="connsiteY22" fmla="*/ 2165348 h 2568254"/>
              <a:gd name="connsiteX23" fmla="*/ 1670050 w 1904964"/>
              <a:gd name="connsiteY23" fmla="*/ 2305048 h 2568254"/>
              <a:gd name="connsiteX24" fmla="*/ 1584324 w 1904964"/>
              <a:gd name="connsiteY24" fmla="*/ 2546347 h 2568254"/>
              <a:gd name="connsiteX25" fmla="*/ 1622424 w 1904964"/>
              <a:gd name="connsiteY25" fmla="*/ 2559047 h 2568254"/>
              <a:gd name="connsiteX26" fmla="*/ 1701799 w 1904964"/>
              <a:gd name="connsiteY26" fmla="*/ 2489196 h 2568254"/>
              <a:gd name="connsiteX27" fmla="*/ 1803399 w 1904964"/>
              <a:gd name="connsiteY27" fmla="*/ 2527296 h 2568254"/>
              <a:gd name="connsiteX28" fmla="*/ 1898648 w 1904964"/>
              <a:gd name="connsiteY28" fmla="*/ 2505071 h 2568254"/>
              <a:gd name="connsiteX29" fmla="*/ 1895472 w 1904964"/>
              <a:gd name="connsiteY29" fmla="*/ 447671 h 2568254"/>
              <a:gd name="connsiteX30" fmla="*/ 1790696 w 1904964"/>
              <a:gd name="connsiteY30" fmla="*/ 330197 h 2568254"/>
              <a:gd name="connsiteX31" fmla="*/ 1758946 w 1904964"/>
              <a:gd name="connsiteY31" fmla="*/ 352422 h 2568254"/>
              <a:gd name="connsiteX32" fmla="*/ 1682746 w 1904964"/>
              <a:gd name="connsiteY32" fmla="*/ 269872 h 2568254"/>
              <a:gd name="connsiteX33" fmla="*/ 1647821 w 1904964"/>
              <a:gd name="connsiteY33" fmla="*/ 273047 h 2568254"/>
              <a:gd name="connsiteX34" fmla="*/ 1673221 w 1904964"/>
              <a:gd name="connsiteY34" fmla="*/ 231772 h 2568254"/>
              <a:gd name="connsiteX35" fmla="*/ 1587496 w 1904964"/>
              <a:gd name="connsiteY35" fmla="*/ 222248 h 2568254"/>
              <a:gd name="connsiteX36" fmla="*/ 1543046 w 1904964"/>
              <a:gd name="connsiteY36" fmla="*/ 168273 h 2568254"/>
              <a:gd name="connsiteX37" fmla="*/ 1463671 w 1904964"/>
              <a:gd name="connsiteY37" fmla="*/ 177799 h 2568254"/>
              <a:gd name="connsiteX38" fmla="*/ 1476371 w 1904964"/>
              <a:gd name="connsiteY38" fmla="*/ 101599 h 2568254"/>
              <a:gd name="connsiteX39" fmla="*/ 1387471 w 1904964"/>
              <a:gd name="connsiteY39" fmla="*/ 136525 h 2568254"/>
              <a:gd name="connsiteX40" fmla="*/ 1406521 w 1904964"/>
              <a:gd name="connsiteY40" fmla="*/ 82549 h 2568254"/>
              <a:gd name="connsiteX41" fmla="*/ 1384296 w 1904964"/>
              <a:gd name="connsiteY41" fmla="*/ 41275 h 2568254"/>
              <a:gd name="connsiteX42" fmla="*/ 1355721 w 1904964"/>
              <a:gd name="connsiteY42" fmla="*/ 0 h 2568254"/>
              <a:gd name="connsiteX0" fmla="*/ 0 w 1904964"/>
              <a:gd name="connsiteY0" fmla="*/ 1750402 h 2572408"/>
              <a:gd name="connsiteX1" fmla="*/ 3175 w 1904964"/>
              <a:gd name="connsiteY1" fmla="*/ 1785327 h 2572408"/>
              <a:gd name="connsiteX2" fmla="*/ 34925 w 1904964"/>
              <a:gd name="connsiteY2" fmla="*/ 1839302 h 2572408"/>
              <a:gd name="connsiteX3" fmla="*/ 136525 w 1904964"/>
              <a:gd name="connsiteY3" fmla="*/ 1880577 h 2572408"/>
              <a:gd name="connsiteX4" fmla="*/ 165100 w 1904964"/>
              <a:gd name="connsiteY4" fmla="*/ 1905977 h 2572408"/>
              <a:gd name="connsiteX5" fmla="*/ 203200 w 1904964"/>
              <a:gd name="connsiteY5" fmla="*/ 1867877 h 2572408"/>
              <a:gd name="connsiteX6" fmla="*/ 219075 w 1904964"/>
              <a:gd name="connsiteY6" fmla="*/ 1836127 h 2572408"/>
              <a:gd name="connsiteX7" fmla="*/ 276225 w 1904964"/>
              <a:gd name="connsiteY7" fmla="*/ 1839302 h 2572408"/>
              <a:gd name="connsiteX8" fmla="*/ 314325 w 1904964"/>
              <a:gd name="connsiteY8" fmla="*/ 1899627 h 2572408"/>
              <a:gd name="connsiteX9" fmla="*/ 327025 w 1904964"/>
              <a:gd name="connsiteY9" fmla="*/ 1839302 h 2572408"/>
              <a:gd name="connsiteX10" fmla="*/ 381000 w 1904964"/>
              <a:gd name="connsiteY10" fmla="*/ 1813902 h 2572408"/>
              <a:gd name="connsiteX11" fmla="*/ 460375 w 1904964"/>
              <a:gd name="connsiteY11" fmla="*/ 1845652 h 2572408"/>
              <a:gd name="connsiteX12" fmla="*/ 692150 w 1904964"/>
              <a:gd name="connsiteY12" fmla="*/ 1782152 h 2572408"/>
              <a:gd name="connsiteX13" fmla="*/ 787400 w 1904964"/>
              <a:gd name="connsiteY13" fmla="*/ 1823427 h 2572408"/>
              <a:gd name="connsiteX14" fmla="*/ 895350 w 1904964"/>
              <a:gd name="connsiteY14" fmla="*/ 1934552 h 2572408"/>
              <a:gd name="connsiteX15" fmla="*/ 996950 w 1904964"/>
              <a:gd name="connsiteY15" fmla="*/ 1988527 h 2572408"/>
              <a:gd name="connsiteX16" fmla="*/ 1057275 w 1904964"/>
              <a:gd name="connsiteY16" fmla="*/ 1998052 h 2572408"/>
              <a:gd name="connsiteX17" fmla="*/ 1108075 w 1904964"/>
              <a:gd name="connsiteY17" fmla="*/ 2026627 h 2572408"/>
              <a:gd name="connsiteX18" fmla="*/ 1120775 w 1904964"/>
              <a:gd name="connsiteY18" fmla="*/ 2086952 h 2572408"/>
              <a:gd name="connsiteX19" fmla="*/ 1111250 w 1904964"/>
              <a:gd name="connsiteY19" fmla="*/ 2144102 h 2572408"/>
              <a:gd name="connsiteX20" fmla="*/ 1111250 w 1904964"/>
              <a:gd name="connsiteY20" fmla="*/ 2144102 h 2572408"/>
              <a:gd name="connsiteX21" fmla="*/ 1177925 w 1904964"/>
              <a:gd name="connsiteY21" fmla="*/ 2217127 h 2572408"/>
              <a:gd name="connsiteX22" fmla="*/ 1393825 w 1904964"/>
              <a:gd name="connsiteY22" fmla="*/ 2169502 h 2572408"/>
              <a:gd name="connsiteX23" fmla="*/ 1670050 w 1904964"/>
              <a:gd name="connsiteY23" fmla="*/ 2309202 h 2572408"/>
              <a:gd name="connsiteX24" fmla="*/ 1584324 w 1904964"/>
              <a:gd name="connsiteY24" fmla="*/ 2550501 h 2572408"/>
              <a:gd name="connsiteX25" fmla="*/ 1622424 w 1904964"/>
              <a:gd name="connsiteY25" fmla="*/ 2563201 h 2572408"/>
              <a:gd name="connsiteX26" fmla="*/ 1701799 w 1904964"/>
              <a:gd name="connsiteY26" fmla="*/ 2493350 h 2572408"/>
              <a:gd name="connsiteX27" fmla="*/ 1803399 w 1904964"/>
              <a:gd name="connsiteY27" fmla="*/ 2531450 h 2572408"/>
              <a:gd name="connsiteX28" fmla="*/ 1898648 w 1904964"/>
              <a:gd name="connsiteY28" fmla="*/ 2509225 h 2572408"/>
              <a:gd name="connsiteX29" fmla="*/ 1895472 w 1904964"/>
              <a:gd name="connsiteY29" fmla="*/ 451825 h 2572408"/>
              <a:gd name="connsiteX30" fmla="*/ 1790696 w 1904964"/>
              <a:gd name="connsiteY30" fmla="*/ 334351 h 2572408"/>
              <a:gd name="connsiteX31" fmla="*/ 1758946 w 1904964"/>
              <a:gd name="connsiteY31" fmla="*/ 356576 h 2572408"/>
              <a:gd name="connsiteX32" fmla="*/ 1682746 w 1904964"/>
              <a:gd name="connsiteY32" fmla="*/ 274026 h 2572408"/>
              <a:gd name="connsiteX33" fmla="*/ 1647821 w 1904964"/>
              <a:gd name="connsiteY33" fmla="*/ 277201 h 2572408"/>
              <a:gd name="connsiteX34" fmla="*/ 1673221 w 1904964"/>
              <a:gd name="connsiteY34" fmla="*/ 235926 h 2572408"/>
              <a:gd name="connsiteX35" fmla="*/ 1587496 w 1904964"/>
              <a:gd name="connsiteY35" fmla="*/ 226402 h 2572408"/>
              <a:gd name="connsiteX36" fmla="*/ 1543046 w 1904964"/>
              <a:gd name="connsiteY36" fmla="*/ 172427 h 2572408"/>
              <a:gd name="connsiteX37" fmla="*/ 1463671 w 1904964"/>
              <a:gd name="connsiteY37" fmla="*/ 181953 h 2572408"/>
              <a:gd name="connsiteX38" fmla="*/ 1476371 w 1904964"/>
              <a:gd name="connsiteY38" fmla="*/ 105753 h 2572408"/>
              <a:gd name="connsiteX39" fmla="*/ 1387471 w 1904964"/>
              <a:gd name="connsiteY39" fmla="*/ 140679 h 2572408"/>
              <a:gd name="connsiteX40" fmla="*/ 1406521 w 1904964"/>
              <a:gd name="connsiteY40" fmla="*/ 86703 h 2572408"/>
              <a:gd name="connsiteX41" fmla="*/ 1384296 w 1904964"/>
              <a:gd name="connsiteY41" fmla="*/ 45429 h 2572408"/>
              <a:gd name="connsiteX42" fmla="*/ 1355721 w 1904964"/>
              <a:gd name="connsiteY42" fmla="*/ 4154 h 2572408"/>
              <a:gd name="connsiteX43" fmla="*/ 1349371 w 1904964"/>
              <a:gd name="connsiteY43" fmla="*/ 979 h 2572408"/>
              <a:gd name="connsiteX0" fmla="*/ 0 w 1904964"/>
              <a:gd name="connsiteY0" fmla="*/ 1750402 h 2572408"/>
              <a:gd name="connsiteX1" fmla="*/ 3175 w 1904964"/>
              <a:gd name="connsiteY1" fmla="*/ 1785327 h 2572408"/>
              <a:gd name="connsiteX2" fmla="*/ 34925 w 1904964"/>
              <a:gd name="connsiteY2" fmla="*/ 1839302 h 2572408"/>
              <a:gd name="connsiteX3" fmla="*/ 136525 w 1904964"/>
              <a:gd name="connsiteY3" fmla="*/ 1880577 h 2572408"/>
              <a:gd name="connsiteX4" fmla="*/ 165100 w 1904964"/>
              <a:gd name="connsiteY4" fmla="*/ 1905977 h 2572408"/>
              <a:gd name="connsiteX5" fmla="*/ 203200 w 1904964"/>
              <a:gd name="connsiteY5" fmla="*/ 1867877 h 2572408"/>
              <a:gd name="connsiteX6" fmla="*/ 219075 w 1904964"/>
              <a:gd name="connsiteY6" fmla="*/ 1836127 h 2572408"/>
              <a:gd name="connsiteX7" fmla="*/ 276225 w 1904964"/>
              <a:gd name="connsiteY7" fmla="*/ 1839302 h 2572408"/>
              <a:gd name="connsiteX8" fmla="*/ 314325 w 1904964"/>
              <a:gd name="connsiteY8" fmla="*/ 1899627 h 2572408"/>
              <a:gd name="connsiteX9" fmla="*/ 327025 w 1904964"/>
              <a:gd name="connsiteY9" fmla="*/ 1839302 h 2572408"/>
              <a:gd name="connsiteX10" fmla="*/ 381000 w 1904964"/>
              <a:gd name="connsiteY10" fmla="*/ 1813902 h 2572408"/>
              <a:gd name="connsiteX11" fmla="*/ 460375 w 1904964"/>
              <a:gd name="connsiteY11" fmla="*/ 1845652 h 2572408"/>
              <a:gd name="connsiteX12" fmla="*/ 692150 w 1904964"/>
              <a:gd name="connsiteY12" fmla="*/ 1782152 h 2572408"/>
              <a:gd name="connsiteX13" fmla="*/ 787400 w 1904964"/>
              <a:gd name="connsiteY13" fmla="*/ 1823427 h 2572408"/>
              <a:gd name="connsiteX14" fmla="*/ 895350 w 1904964"/>
              <a:gd name="connsiteY14" fmla="*/ 1934552 h 2572408"/>
              <a:gd name="connsiteX15" fmla="*/ 996950 w 1904964"/>
              <a:gd name="connsiteY15" fmla="*/ 1988527 h 2572408"/>
              <a:gd name="connsiteX16" fmla="*/ 1057275 w 1904964"/>
              <a:gd name="connsiteY16" fmla="*/ 1998052 h 2572408"/>
              <a:gd name="connsiteX17" fmla="*/ 1108075 w 1904964"/>
              <a:gd name="connsiteY17" fmla="*/ 2026627 h 2572408"/>
              <a:gd name="connsiteX18" fmla="*/ 1120775 w 1904964"/>
              <a:gd name="connsiteY18" fmla="*/ 2086952 h 2572408"/>
              <a:gd name="connsiteX19" fmla="*/ 1111250 w 1904964"/>
              <a:gd name="connsiteY19" fmla="*/ 2144102 h 2572408"/>
              <a:gd name="connsiteX20" fmla="*/ 1111250 w 1904964"/>
              <a:gd name="connsiteY20" fmla="*/ 2144102 h 2572408"/>
              <a:gd name="connsiteX21" fmla="*/ 1177925 w 1904964"/>
              <a:gd name="connsiteY21" fmla="*/ 2217127 h 2572408"/>
              <a:gd name="connsiteX22" fmla="*/ 1393825 w 1904964"/>
              <a:gd name="connsiteY22" fmla="*/ 2169502 h 2572408"/>
              <a:gd name="connsiteX23" fmla="*/ 1670050 w 1904964"/>
              <a:gd name="connsiteY23" fmla="*/ 2309202 h 2572408"/>
              <a:gd name="connsiteX24" fmla="*/ 1584324 w 1904964"/>
              <a:gd name="connsiteY24" fmla="*/ 2550501 h 2572408"/>
              <a:gd name="connsiteX25" fmla="*/ 1622424 w 1904964"/>
              <a:gd name="connsiteY25" fmla="*/ 2563201 h 2572408"/>
              <a:gd name="connsiteX26" fmla="*/ 1701799 w 1904964"/>
              <a:gd name="connsiteY26" fmla="*/ 2493350 h 2572408"/>
              <a:gd name="connsiteX27" fmla="*/ 1803399 w 1904964"/>
              <a:gd name="connsiteY27" fmla="*/ 2531450 h 2572408"/>
              <a:gd name="connsiteX28" fmla="*/ 1898648 w 1904964"/>
              <a:gd name="connsiteY28" fmla="*/ 2509225 h 2572408"/>
              <a:gd name="connsiteX29" fmla="*/ 1895472 w 1904964"/>
              <a:gd name="connsiteY29" fmla="*/ 451825 h 2572408"/>
              <a:gd name="connsiteX30" fmla="*/ 1790696 w 1904964"/>
              <a:gd name="connsiteY30" fmla="*/ 334351 h 2572408"/>
              <a:gd name="connsiteX31" fmla="*/ 1758946 w 1904964"/>
              <a:gd name="connsiteY31" fmla="*/ 356576 h 2572408"/>
              <a:gd name="connsiteX32" fmla="*/ 1682746 w 1904964"/>
              <a:gd name="connsiteY32" fmla="*/ 274026 h 2572408"/>
              <a:gd name="connsiteX33" fmla="*/ 1647821 w 1904964"/>
              <a:gd name="connsiteY33" fmla="*/ 277201 h 2572408"/>
              <a:gd name="connsiteX34" fmla="*/ 1673221 w 1904964"/>
              <a:gd name="connsiteY34" fmla="*/ 235926 h 2572408"/>
              <a:gd name="connsiteX35" fmla="*/ 1587496 w 1904964"/>
              <a:gd name="connsiteY35" fmla="*/ 226402 h 2572408"/>
              <a:gd name="connsiteX36" fmla="*/ 1543046 w 1904964"/>
              <a:gd name="connsiteY36" fmla="*/ 172427 h 2572408"/>
              <a:gd name="connsiteX37" fmla="*/ 1463671 w 1904964"/>
              <a:gd name="connsiteY37" fmla="*/ 181953 h 2572408"/>
              <a:gd name="connsiteX38" fmla="*/ 1476371 w 1904964"/>
              <a:gd name="connsiteY38" fmla="*/ 105753 h 2572408"/>
              <a:gd name="connsiteX39" fmla="*/ 1387471 w 1904964"/>
              <a:gd name="connsiteY39" fmla="*/ 140679 h 2572408"/>
              <a:gd name="connsiteX40" fmla="*/ 1406521 w 1904964"/>
              <a:gd name="connsiteY40" fmla="*/ 86703 h 2572408"/>
              <a:gd name="connsiteX41" fmla="*/ 1384296 w 1904964"/>
              <a:gd name="connsiteY41" fmla="*/ 45429 h 2572408"/>
              <a:gd name="connsiteX42" fmla="*/ 1355721 w 1904964"/>
              <a:gd name="connsiteY42" fmla="*/ 4154 h 2572408"/>
              <a:gd name="connsiteX43" fmla="*/ 1327146 w 1904964"/>
              <a:gd name="connsiteY43" fmla="*/ 979 h 2572408"/>
              <a:gd name="connsiteX0" fmla="*/ 0 w 1904964"/>
              <a:gd name="connsiteY0" fmla="*/ 1750402 h 2572408"/>
              <a:gd name="connsiteX1" fmla="*/ 3175 w 1904964"/>
              <a:gd name="connsiteY1" fmla="*/ 1785327 h 2572408"/>
              <a:gd name="connsiteX2" fmla="*/ 34925 w 1904964"/>
              <a:gd name="connsiteY2" fmla="*/ 1839302 h 2572408"/>
              <a:gd name="connsiteX3" fmla="*/ 136525 w 1904964"/>
              <a:gd name="connsiteY3" fmla="*/ 1880577 h 2572408"/>
              <a:gd name="connsiteX4" fmla="*/ 165100 w 1904964"/>
              <a:gd name="connsiteY4" fmla="*/ 1905977 h 2572408"/>
              <a:gd name="connsiteX5" fmla="*/ 203200 w 1904964"/>
              <a:gd name="connsiteY5" fmla="*/ 1867877 h 2572408"/>
              <a:gd name="connsiteX6" fmla="*/ 219075 w 1904964"/>
              <a:gd name="connsiteY6" fmla="*/ 1836127 h 2572408"/>
              <a:gd name="connsiteX7" fmla="*/ 276225 w 1904964"/>
              <a:gd name="connsiteY7" fmla="*/ 1839302 h 2572408"/>
              <a:gd name="connsiteX8" fmla="*/ 314325 w 1904964"/>
              <a:gd name="connsiteY8" fmla="*/ 1899627 h 2572408"/>
              <a:gd name="connsiteX9" fmla="*/ 327025 w 1904964"/>
              <a:gd name="connsiteY9" fmla="*/ 1839302 h 2572408"/>
              <a:gd name="connsiteX10" fmla="*/ 381000 w 1904964"/>
              <a:gd name="connsiteY10" fmla="*/ 1813902 h 2572408"/>
              <a:gd name="connsiteX11" fmla="*/ 460375 w 1904964"/>
              <a:gd name="connsiteY11" fmla="*/ 1845652 h 2572408"/>
              <a:gd name="connsiteX12" fmla="*/ 692150 w 1904964"/>
              <a:gd name="connsiteY12" fmla="*/ 1782152 h 2572408"/>
              <a:gd name="connsiteX13" fmla="*/ 787400 w 1904964"/>
              <a:gd name="connsiteY13" fmla="*/ 1823427 h 2572408"/>
              <a:gd name="connsiteX14" fmla="*/ 895350 w 1904964"/>
              <a:gd name="connsiteY14" fmla="*/ 1934552 h 2572408"/>
              <a:gd name="connsiteX15" fmla="*/ 996950 w 1904964"/>
              <a:gd name="connsiteY15" fmla="*/ 1988527 h 2572408"/>
              <a:gd name="connsiteX16" fmla="*/ 1057275 w 1904964"/>
              <a:gd name="connsiteY16" fmla="*/ 1998052 h 2572408"/>
              <a:gd name="connsiteX17" fmla="*/ 1108075 w 1904964"/>
              <a:gd name="connsiteY17" fmla="*/ 2026627 h 2572408"/>
              <a:gd name="connsiteX18" fmla="*/ 1120775 w 1904964"/>
              <a:gd name="connsiteY18" fmla="*/ 2086952 h 2572408"/>
              <a:gd name="connsiteX19" fmla="*/ 1111250 w 1904964"/>
              <a:gd name="connsiteY19" fmla="*/ 2144102 h 2572408"/>
              <a:gd name="connsiteX20" fmla="*/ 1111250 w 1904964"/>
              <a:gd name="connsiteY20" fmla="*/ 2144102 h 2572408"/>
              <a:gd name="connsiteX21" fmla="*/ 1177925 w 1904964"/>
              <a:gd name="connsiteY21" fmla="*/ 2217127 h 2572408"/>
              <a:gd name="connsiteX22" fmla="*/ 1393825 w 1904964"/>
              <a:gd name="connsiteY22" fmla="*/ 2169502 h 2572408"/>
              <a:gd name="connsiteX23" fmla="*/ 1670050 w 1904964"/>
              <a:gd name="connsiteY23" fmla="*/ 2309202 h 2572408"/>
              <a:gd name="connsiteX24" fmla="*/ 1584324 w 1904964"/>
              <a:gd name="connsiteY24" fmla="*/ 2550501 h 2572408"/>
              <a:gd name="connsiteX25" fmla="*/ 1622424 w 1904964"/>
              <a:gd name="connsiteY25" fmla="*/ 2563201 h 2572408"/>
              <a:gd name="connsiteX26" fmla="*/ 1701799 w 1904964"/>
              <a:gd name="connsiteY26" fmla="*/ 2493350 h 2572408"/>
              <a:gd name="connsiteX27" fmla="*/ 1803399 w 1904964"/>
              <a:gd name="connsiteY27" fmla="*/ 2531450 h 2572408"/>
              <a:gd name="connsiteX28" fmla="*/ 1898648 w 1904964"/>
              <a:gd name="connsiteY28" fmla="*/ 2509225 h 2572408"/>
              <a:gd name="connsiteX29" fmla="*/ 1895472 w 1904964"/>
              <a:gd name="connsiteY29" fmla="*/ 451825 h 2572408"/>
              <a:gd name="connsiteX30" fmla="*/ 1790696 w 1904964"/>
              <a:gd name="connsiteY30" fmla="*/ 334351 h 2572408"/>
              <a:gd name="connsiteX31" fmla="*/ 1758946 w 1904964"/>
              <a:gd name="connsiteY31" fmla="*/ 356576 h 2572408"/>
              <a:gd name="connsiteX32" fmla="*/ 1682746 w 1904964"/>
              <a:gd name="connsiteY32" fmla="*/ 274026 h 2572408"/>
              <a:gd name="connsiteX33" fmla="*/ 1647821 w 1904964"/>
              <a:gd name="connsiteY33" fmla="*/ 277201 h 2572408"/>
              <a:gd name="connsiteX34" fmla="*/ 1673221 w 1904964"/>
              <a:gd name="connsiteY34" fmla="*/ 235926 h 2572408"/>
              <a:gd name="connsiteX35" fmla="*/ 1587496 w 1904964"/>
              <a:gd name="connsiteY35" fmla="*/ 226402 h 2572408"/>
              <a:gd name="connsiteX36" fmla="*/ 1543046 w 1904964"/>
              <a:gd name="connsiteY36" fmla="*/ 172427 h 2572408"/>
              <a:gd name="connsiteX37" fmla="*/ 1463671 w 1904964"/>
              <a:gd name="connsiteY37" fmla="*/ 181953 h 2572408"/>
              <a:gd name="connsiteX38" fmla="*/ 1476371 w 1904964"/>
              <a:gd name="connsiteY38" fmla="*/ 105753 h 2572408"/>
              <a:gd name="connsiteX39" fmla="*/ 1387471 w 1904964"/>
              <a:gd name="connsiteY39" fmla="*/ 140679 h 2572408"/>
              <a:gd name="connsiteX40" fmla="*/ 1406521 w 1904964"/>
              <a:gd name="connsiteY40" fmla="*/ 86703 h 2572408"/>
              <a:gd name="connsiteX41" fmla="*/ 1384296 w 1904964"/>
              <a:gd name="connsiteY41" fmla="*/ 45429 h 2572408"/>
              <a:gd name="connsiteX42" fmla="*/ 1355721 w 1904964"/>
              <a:gd name="connsiteY42" fmla="*/ 4154 h 2572408"/>
              <a:gd name="connsiteX43" fmla="*/ 1327146 w 1904964"/>
              <a:gd name="connsiteY43" fmla="*/ 979 h 2572408"/>
              <a:gd name="connsiteX44" fmla="*/ 1320796 w 1904964"/>
              <a:gd name="connsiteY44" fmla="*/ 979 h 2572408"/>
              <a:gd name="connsiteX0" fmla="*/ 0 w 1904964"/>
              <a:gd name="connsiteY0" fmla="*/ 1806573 h 2628579"/>
              <a:gd name="connsiteX1" fmla="*/ 3175 w 1904964"/>
              <a:gd name="connsiteY1" fmla="*/ 1841498 h 2628579"/>
              <a:gd name="connsiteX2" fmla="*/ 34925 w 1904964"/>
              <a:gd name="connsiteY2" fmla="*/ 1895473 h 2628579"/>
              <a:gd name="connsiteX3" fmla="*/ 136525 w 1904964"/>
              <a:gd name="connsiteY3" fmla="*/ 1936748 h 2628579"/>
              <a:gd name="connsiteX4" fmla="*/ 165100 w 1904964"/>
              <a:gd name="connsiteY4" fmla="*/ 1962148 h 2628579"/>
              <a:gd name="connsiteX5" fmla="*/ 203200 w 1904964"/>
              <a:gd name="connsiteY5" fmla="*/ 1924048 h 2628579"/>
              <a:gd name="connsiteX6" fmla="*/ 219075 w 1904964"/>
              <a:gd name="connsiteY6" fmla="*/ 1892298 h 2628579"/>
              <a:gd name="connsiteX7" fmla="*/ 276225 w 1904964"/>
              <a:gd name="connsiteY7" fmla="*/ 1895473 h 2628579"/>
              <a:gd name="connsiteX8" fmla="*/ 314325 w 1904964"/>
              <a:gd name="connsiteY8" fmla="*/ 1955798 h 2628579"/>
              <a:gd name="connsiteX9" fmla="*/ 327025 w 1904964"/>
              <a:gd name="connsiteY9" fmla="*/ 1895473 h 2628579"/>
              <a:gd name="connsiteX10" fmla="*/ 381000 w 1904964"/>
              <a:gd name="connsiteY10" fmla="*/ 1870073 h 2628579"/>
              <a:gd name="connsiteX11" fmla="*/ 460375 w 1904964"/>
              <a:gd name="connsiteY11" fmla="*/ 1901823 h 2628579"/>
              <a:gd name="connsiteX12" fmla="*/ 692150 w 1904964"/>
              <a:gd name="connsiteY12" fmla="*/ 1838323 h 2628579"/>
              <a:gd name="connsiteX13" fmla="*/ 787400 w 1904964"/>
              <a:gd name="connsiteY13" fmla="*/ 1879598 h 2628579"/>
              <a:gd name="connsiteX14" fmla="*/ 895350 w 1904964"/>
              <a:gd name="connsiteY14" fmla="*/ 1990723 h 2628579"/>
              <a:gd name="connsiteX15" fmla="*/ 996950 w 1904964"/>
              <a:gd name="connsiteY15" fmla="*/ 2044698 h 2628579"/>
              <a:gd name="connsiteX16" fmla="*/ 1057275 w 1904964"/>
              <a:gd name="connsiteY16" fmla="*/ 2054223 h 2628579"/>
              <a:gd name="connsiteX17" fmla="*/ 1108075 w 1904964"/>
              <a:gd name="connsiteY17" fmla="*/ 2082798 h 2628579"/>
              <a:gd name="connsiteX18" fmla="*/ 1120775 w 1904964"/>
              <a:gd name="connsiteY18" fmla="*/ 2143123 h 2628579"/>
              <a:gd name="connsiteX19" fmla="*/ 1111250 w 1904964"/>
              <a:gd name="connsiteY19" fmla="*/ 2200273 h 2628579"/>
              <a:gd name="connsiteX20" fmla="*/ 1111250 w 1904964"/>
              <a:gd name="connsiteY20" fmla="*/ 2200273 h 2628579"/>
              <a:gd name="connsiteX21" fmla="*/ 1177925 w 1904964"/>
              <a:gd name="connsiteY21" fmla="*/ 2273298 h 2628579"/>
              <a:gd name="connsiteX22" fmla="*/ 1393825 w 1904964"/>
              <a:gd name="connsiteY22" fmla="*/ 2225673 h 2628579"/>
              <a:gd name="connsiteX23" fmla="*/ 1670050 w 1904964"/>
              <a:gd name="connsiteY23" fmla="*/ 2365373 h 2628579"/>
              <a:gd name="connsiteX24" fmla="*/ 1584324 w 1904964"/>
              <a:gd name="connsiteY24" fmla="*/ 2606672 h 2628579"/>
              <a:gd name="connsiteX25" fmla="*/ 1622424 w 1904964"/>
              <a:gd name="connsiteY25" fmla="*/ 2619372 h 2628579"/>
              <a:gd name="connsiteX26" fmla="*/ 1701799 w 1904964"/>
              <a:gd name="connsiteY26" fmla="*/ 2549521 h 2628579"/>
              <a:gd name="connsiteX27" fmla="*/ 1803399 w 1904964"/>
              <a:gd name="connsiteY27" fmla="*/ 2587621 h 2628579"/>
              <a:gd name="connsiteX28" fmla="*/ 1898648 w 1904964"/>
              <a:gd name="connsiteY28" fmla="*/ 2565396 h 2628579"/>
              <a:gd name="connsiteX29" fmla="*/ 1895472 w 1904964"/>
              <a:gd name="connsiteY29" fmla="*/ 507996 h 2628579"/>
              <a:gd name="connsiteX30" fmla="*/ 1790696 w 1904964"/>
              <a:gd name="connsiteY30" fmla="*/ 390522 h 2628579"/>
              <a:gd name="connsiteX31" fmla="*/ 1758946 w 1904964"/>
              <a:gd name="connsiteY31" fmla="*/ 412747 h 2628579"/>
              <a:gd name="connsiteX32" fmla="*/ 1682746 w 1904964"/>
              <a:gd name="connsiteY32" fmla="*/ 330197 h 2628579"/>
              <a:gd name="connsiteX33" fmla="*/ 1647821 w 1904964"/>
              <a:gd name="connsiteY33" fmla="*/ 333372 h 2628579"/>
              <a:gd name="connsiteX34" fmla="*/ 1673221 w 1904964"/>
              <a:gd name="connsiteY34" fmla="*/ 292097 h 2628579"/>
              <a:gd name="connsiteX35" fmla="*/ 1587496 w 1904964"/>
              <a:gd name="connsiteY35" fmla="*/ 282573 h 2628579"/>
              <a:gd name="connsiteX36" fmla="*/ 1543046 w 1904964"/>
              <a:gd name="connsiteY36" fmla="*/ 228598 h 2628579"/>
              <a:gd name="connsiteX37" fmla="*/ 1463671 w 1904964"/>
              <a:gd name="connsiteY37" fmla="*/ 238124 h 2628579"/>
              <a:gd name="connsiteX38" fmla="*/ 1476371 w 1904964"/>
              <a:gd name="connsiteY38" fmla="*/ 161924 h 2628579"/>
              <a:gd name="connsiteX39" fmla="*/ 1387471 w 1904964"/>
              <a:gd name="connsiteY39" fmla="*/ 196850 h 2628579"/>
              <a:gd name="connsiteX40" fmla="*/ 1406521 w 1904964"/>
              <a:gd name="connsiteY40" fmla="*/ 142874 h 2628579"/>
              <a:gd name="connsiteX41" fmla="*/ 1384296 w 1904964"/>
              <a:gd name="connsiteY41" fmla="*/ 101600 h 2628579"/>
              <a:gd name="connsiteX42" fmla="*/ 1355721 w 1904964"/>
              <a:gd name="connsiteY42" fmla="*/ 60325 h 2628579"/>
              <a:gd name="connsiteX43" fmla="*/ 1327146 w 1904964"/>
              <a:gd name="connsiteY43" fmla="*/ 57150 h 2628579"/>
              <a:gd name="connsiteX44" fmla="*/ 1333496 w 1904964"/>
              <a:gd name="connsiteY44" fmla="*/ 0 h 2628579"/>
              <a:gd name="connsiteX0" fmla="*/ 0 w 1904964"/>
              <a:gd name="connsiteY0" fmla="*/ 1811844 h 2633850"/>
              <a:gd name="connsiteX1" fmla="*/ 3175 w 1904964"/>
              <a:gd name="connsiteY1" fmla="*/ 1846769 h 2633850"/>
              <a:gd name="connsiteX2" fmla="*/ 34925 w 1904964"/>
              <a:gd name="connsiteY2" fmla="*/ 1900744 h 2633850"/>
              <a:gd name="connsiteX3" fmla="*/ 136525 w 1904964"/>
              <a:gd name="connsiteY3" fmla="*/ 1942019 h 2633850"/>
              <a:gd name="connsiteX4" fmla="*/ 165100 w 1904964"/>
              <a:gd name="connsiteY4" fmla="*/ 1967419 h 2633850"/>
              <a:gd name="connsiteX5" fmla="*/ 203200 w 1904964"/>
              <a:gd name="connsiteY5" fmla="*/ 1929319 h 2633850"/>
              <a:gd name="connsiteX6" fmla="*/ 219075 w 1904964"/>
              <a:gd name="connsiteY6" fmla="*/ 1897569 h 2633850"/>
              <a:gd name="connsiteX7" fmla="*/ 276225 w 1904964"/>
              <a:gd name="connsiteY7" fmla="*/ 1900744 h 2633850"/>
              <a:gd name="connsiteX8" fmla="*/ 314325 w 1904964"/>
              <a:gd name="connsiteY8" fmla="*/ 1961069 h 2633850"/>
              <a:gd name="connsiteX9" fmla="*/ 327025 w 1904964"/>
              <a:gd name="connsiteY9" fmla="*/ 1900744 h 2633850"/>
              <a:gd name="connsiteX10" fmla="*/ 381000 w 1904964"/>
              <a:gd name="connsiteY10" fmla="*/ 1875344 h 2633850"/>
              <a:gd name="connsiteX11" fmla="*/ 460375 w 1904964"/>
              <a:gd name="connsiteY11" fmla="*/ 1907094 h 2633850"/>
              <a:gd name="connsiteX12" fmla="*/ 692150 w 1904964"/>
              <a:gd name="connsiteY12" fmla="*/ 1843594 h 2633850"/>
              <a:gd name="connsiteX13" fmla="*/ 787400 w 1904964"/>
              <a:gd name="connsiteY13" fmla="*/ 1884869 h 2633850"/>
              <a:gd name="connsiteX14" fmla="*/ 895350 w 1904964"/>
              <a:gd name="connsiteY14" fmla="*/ 1995994 h 2633850"/>
              <a:gd name="connsiteX15" fmla="*/ 996950 w 1904964"/>
              <a:gd name="connsiteY15" fmla="*/ 2049969 h 2633850"/>
              <a:gd name="connsiteX16" fmla="*/ 1057275 w 1904964"/>
              <a:gd name="connsiteY16" fmla="*/ 2059494 h 2633850"/>
              <a:gd name="connsiteX17" fmla="*/ 1108075 w 1904964"/>
              <a:gd name="connsiteY17" fmla="*/ 2088069 h 2633850"/>
              <a:gd name="connsiteX18" fmla="*/ 1120775 w 1904964"/>
              <a:gd name="connsiteY18" fmla="*/ 2148394 h 2633850"/>
              <a:gd name="connsiteX19" fmla="*/ 1111250 w 1904964"/>
              <a:gd name="connsiteY19" fmla="*/ 2205544 h 2633850"/>
              <a:gd name="connsiteX20" fmla="*/ 1111250 w 1904964"/>
              <a:gd name="connsiteY20" fmla="*/ 2205544 h 2633850"/>
              <a:gd name="connsiteX21" fmla="*/ 1177925 w 1904964"/>
              <a:gd name="connsiteY21" fmla="*/ 2278569 h 2633850"/>
              <a:gd name="connsiteX22" fmla="*/ 1393825 w 1904964"/>
              <a:gd name="connsiteY22" fmla="*/ 2230944 h 2633850"/>
              <a:gd name="connsiteX23" fmla="*/ 1670050 w 1904964"/>
              <a:gd name="connsiteY23" fmla="*/ 2370644 h 2633850"/>
              <a:gd name="connsiteX24" fmla="*/ 1584324 w 1904964"/>
              <a:gd name="connsiteY24" fmla="*/ 2611943 h 2633850"/>
              <a:gd name="connsiteX25" fmla="*/ 1622424 w 1904964"/>
              <a:gd name="connsiteY25" fmla="*/ 2624643 h 2633850"/>
              <a:gd name="connsiteX26" fmla="*/ 1701799 w 1904964"/>
              <a:gd name="connsiteY26" fmla="*/ 2554792 h 2633850"/>
              <a:gd name="connsiteX27" fmla="*/ 1803399 w 1904964"/>
              <a:gd name="connsiteY27" fmla="*/ 2592892 h 2633850"/>
              <a:gd name="connsiteX28" fmla="*/ 1898648 w 1904964"/>
              <a:gd name="connsiteY28" fmla="*/ 2570667 h 2633850"/>
              <a:gd name="connsiteX29" fmla="*/ 1895472 w 1904964"/>
              <a:gd name="connsiteY29" fmla="*/ 513267 h 2633850"/>
              <a:gd name="connsiteX30" fmla="*/ 1790696 w 1904964"/>
              <a:gd name="connsiteY30" fmla="*/ 395793 h 2633850"/>
              <a:gd name="connsiteX31" fmla="*/ 1758946 w 1904964"/>
              <a:gd name="connsiteY31" fmla="*/ 418018 h 2633850"/>
              <a:gd name="connsiteX32" fmla="*/ 1682746 w 1904964"/>
              <a:gd name="connsiteY32" fmla="*/ 335468 h 2633850"/>
              <a:gd name="connsiteX33" fmla="*/ 1647821 w 1904964"/>
              <a:gd name="connsiteY33" fmla="*/ 338643 h 2633850"/>
              <a:gd name="connsiteX34" fmla="*/ 1673221 w 1904964"/>
              <a:gd name="connsiteY34" fmla="*/ 297368 h 2633850"/>
              <a:gd name="connsiteX35" fmla="*/ 1587496 w 1904964"/>
              <a:gd name="connsiteY35" fmla="*/ 287844 h 2633850"/>
              <a:gd name="connsiteX36" fmla="*/ 1543046 w 1904964"/>
              <a:gd name="connsiteY36" fmla="*/ 233869 h 2633850"/>
              <a:gd name="connsiteX37" fmla="*/ 1463671 w 1904964"/>
              <a:gd name="connsiteY37" fmla="*/ 243395 h 2633850"/>
              <a:gd name="connsiteX38" fmla="*/ 1476371 w 1904964"/>
              <a:gd name="connsiteY38" fmla="*/ 167195 h 2633850"/>
              <a:gd name="connsiteX39" fmla="*/ 1387471 w 1904964"/>
              <a:gd name="connsiteY39" fmla="*/ 202121 h 2633850"/>
              <a:gd name="connsiteX40" fmla="*/ 1406521 w 1904964"/>
              <a:gd name="connsiteY40" fmla="*/ 148145 h 2633850"/>
              <a:gd name="connsiteX41" fmla="*/ 1384296 w 1904964"/>
              <a:gd name="connsiteY41" fmla="*/ 106871 h 2633850"/>
              <a:gd name="connsiteX42" fmla="*/ 1355721 w 1904964"/>
              <a:gd name="connsiteY42" fmla="*/ 65596 h 2633850"/>
              <a:gd name="connsiteX43" fmla="*/ 1327146 w 1904964"/>
              <a:gd name="connsiteY43" fmla="*/ 62421 h 2633850"/>
              <a:gd name="connsiteX44" fmla="*/ 1333496 w 1904964"/>
              <a:gd name="connsiteY44" fmla="*/ 5271 h 2633850"/>
              <a:gd name="connsiteX45" fmla="*/ 1333496 w 1904964"/>
              <a:gd name="connsiteY45" fmla="*/ 2097 h 2633850"/>
              <a:gd name="connsiteX0" fmla="*/ 0 w 1904964"/>
              <a:gd name="connsiteY0" fmla="*/ 1870072 h 2692078"/>
              <a:gd name="connsiteX1" fmla="*/ 3175 w 1904964"/>
              <a:gd name="connsiteY1" fmla="*/ 1904997 h 2692078"/>
              <a:gd name="connsiteX2" fmla="*/ 34925 w 1904964"/>
              <a:gd name="connsiteY2" fmla="*/ 1958972 h 2692078"/>
              <a:gd name="connsiteX3" fmla="*/ 136525 w 1904964"/>
              <a:gd name="connsiteY3" fmla="*/ 2000247 h 2692078"/>
              <a:gd name="connsiteX4" fmla="*/ 165100 w 1904964"/>
              <a:gd name="connsiteY4" fmla="*/ 2025647 h 2692078"/>
              <a:gd name="connsiteX5" fmla="*/ 203200 w 1904964"/>
              <a:gd name="connsiteY5" fmla="*/ 1987547 h 2692078"/>
              <a:gd name="connsiteX6" fmla="*/ 219075 w 1904964"/>
              <a:gd name="connsiteY6" fmla="*/ 1955797 h 2692078"/>
              <a:gd name="connsiteX7" fmla="*/ 276225 w 1904964"/>
              <a:gd name="connsiteY7" fmla="*/ 1958972 h 2692078"/>
              <a:gd name="connsiteX8" fmla="*/ 314325 w 1904964"/>
              <a:gd name="connsiteY8" fmla="*/ 2019297 h 2692078"/>
              <a:gd name="connsiteX9" fmla="*/ 327025 w 1904964"/>
              <a:gd name="connsiteY9" fmla="*/ 1958972 h 2692078"/>
              <a:gd name="connsiteX10" fmla="*/ 381000 w 1904964"/>
              <a:gd name="connsiteY10" fmla="*/ 1933572 h 2692078"/>
              <a:gd name="connsiteX11" fmla="*/ 460375 w 1904964"/>
              <a:gd name="connsiteY11" fmla="*/ 1965322 h 2692078"/>
              <a:gd name="connsiteX12" fmla="*/ 692150 w 1904964"/>
              <a:gd name="connsiteY12" fmla="*/ 1901822 h 2692078"/>
              <a:gd name="connsiteX13" fmla="*/ 787400 w 1904964"/>
              <a:gd name="connsiteY13" fmla="*/ 1943097 h 2692078"/>
              <a:gd name="connsiteX14" fmla="*/ 895350 w 1904964"/>
              <a:gd name="connsiteY14" fmla="*/ 2054222 h 2692078"/>
              <a:gd name="connsiteX15" fmla="*/ 996950 w 1904964"/>
              <a:gd name="connsiteY15" fmla="*/ 2108197 h 2692078"/>
              <a:gd name="connsiteX16" fmla="*/ 1057275 w 1904964"/>
              <a:gd name="connsiteY16" fmla="*/ 2117722 h 2692078"/>
              <a:gd name="connsiteX17" fmla="*/ 1108075 w 1904964"/>
              <a:gd name="connsiteY17" fmla="*/ 2146297 h 2692078"/>
              <a:gd name="connsiteX18" fmla="*/ 1120775 w 1904964"/>
              <a:gd name="connsiteY18" fmla="*/ 2206622 h 2692078"/>
              <a:gd name="connsiteX19" fmla="*/ 1111250 w 1904964"/>
              <a:gd name="connsiteY19" fmla="*/ 2263772 h 2692078"/>
              <a:gd name="connsiteX20" fmla="*/ 1111250 w 1904964"/>
              <a:gd name="connsiteY20" fmla="*/ 2263772 h 2692078"/>
              <a:gd name="connsiteX21" fmla="*/ 1177925 w 1904964"/>
              <a:gd name="connsiteY21" fmla="*/ 2336797 h 2692078"/>
              <a:gd name="connsiteX22" fmla="*/ 1393825 w 1904964"/>
              <a:gd name="connsiteY22" fmla="*/ 2289172 h 2692078"/>
              <a:gd name="connsiteX23" fmla="*/ 1670050 w 1904964"/>
              <a:gd name="connsiteY23" fmla="*/ 2428872 h 2692078"/>
              <a:gd name="connsiteX24" fmla="*/ 1584324 w 1904964"/>
              <a:gd name="connsiteY24" fmla="*/ 2670171 h 2692078"/>
              <a:gd name="connsiteX25" fmla="*/ 1622424 w 1904964"/>
              <a:gd name="connsiteY25" fmla="*/ 2682871 h 2692078"/>
              <a:gd name="connsiteX26" fmla="*/ 1701799 w 1904964"/>
              <a:gd name="connsiteY26" fmla="*/ 2613020 h 2692078"/>
              <a:gd name="connsiteX27" fmla="*/ 1803399 w 1904964"/>
              <a:gd name="connsiteY27" fmla="*/ 2651120 h 2692078"/>
              <a:gd name="connsiteX28" fmla="*/ 1898648 w 1904964"/>
              <a:gd name="connsiteY28" fmla="*/ 2628895 h 2692078"/>
              <a:gd name="connsiteX29" fmla="*/ 1895472 w 1904964"/>
              <a:gd name="connsiteY29" fmla="*/ 571495 h 2692078"/>
              <a:gd name="connsiteX30" fmla="*/ 1790696 w 1904964"/>
              <a:gd name="connsiteY30" fmla="*/ 454021 h 2692078"/>
              <a:gd name="connsiteX31" fmla="*/ 1758946 w 1904964"/>
              <a:gd name="connsiteY31" fmla="*/ 476246 h 2692078"/>
              <a:gd name="connsiteX32" fmla="*/ 1682746 w 1904964"/>
              <a:gd name="connsiteY32" fmla="*/ 393696 h 2692078"/>
              <a:gd name="connsiteX33" fmla="*/ 1647821 w 1904964"/>
              <a:gd name="connsiteY33" fmla="*/ 396871 h 2692078"/>
              <a:gd name="connsiteX34" fmla="*/ 1673221 w 1904964"/>
              <a:gd name="connsiteY34" fmla="*/ 355596 h 2692078"/>
              <a:gd name="connsiteX35" fmla="*/ 1587496 w 1904964"/>
              <a:gd name="connsiteY35" fmla="*/ 346072 h 2692078"/>
              <a:gd name="connsiteX36" fmla="*/ 1543046 w 1904964"/>
              <a:gd name="connsiteY36" fmla="*/ 292097 h 2692078"/>
              <a:gd name="connsiteX37" fmla="*/ 1463671 w 1904964"/>
              <a:gd name="connsiteY37" fmla="*/ 301623 h 2692078"/>
              <a:gd name="connsiteX38" fmla="*/ 1476371 w 1904964"/>
              <a:gd name="connsiteY38" fmla="*/ 225423 h 2692078"/>
              <a:gd name="connsiteX39" fmla="*/ 1387471 w 1904964"/>
              <a:gd name="connsiteY39" fmla="*/ 260349 h 2692078"/>
              <a:gd name="connsiteX40" fmla="*/ 1406521 w 1904964"/>
              <a:gd name="connsiteY40" fmla="*/ 206373 h 2692078"/>
              <a:gd name="connsiteX41" fmla="*/ 1384296 w 1904964"/>
              <a:gd name="connsiteY41" fmla="*/ 165099 h 2692078"/>
              <a:gd name="connsiteX42" fmla="*/ 1355721 w 1904964"/>
              <a:gd name="connsiteY42" fmla="*/ 123824 h 2692078"/>
              <a:gd name="connsiteX43" fmla="*/ 1327146 w 1904964"/>
              <a:gd name="connsiteY43" fmla="*/ 120649 h 2692078"/>
              <a:gd name="connsiteX44" fmla="*/ 1333496 w 1904964"/>
              <a:gd name="connsiteY44" fmla="*/ 63499 h 2692078"/>
              <a:gd name="connsiteX45" fmla="*/ 1311271 w 1904964"/>
              <a:gd name="connsiteY45" fmla="*/ 0 h 2692078"/>
              <a:gd name="connsiteX0" fmla="*/ 0 w 1904964"/>
              <a:gd name="connsiteY0" fmla="*/ 1874775 h 2696781"/>
              <a:gd name="connsiteX1" fmla="*/ 3175 w 1904964"/>
              <a:gd name="connsiteY1" fmla="*/ 1909700 h 2696781"/>
              <a:gd name="connsiteX2" fmla="*/ 34925 w 1904964"/>
              <a:gd name="connsiteY2" fmla="*/ 1963675 h 2696781"/>
              <a:gd name="connsiteX3" fmla="*/ 136525 w 1904964"/>
              <a:gd name="connsiteY3" fmla="*/ 2004950 h 2696781"/>
              <a:gd name="connsiteX4" fmla="*/ 165100 w 1904964"/>
              <a:gd name="connsiteY4" fmla="*/ 2030350 h 2696781"/>
              <a:gd name="connsiteX5" fmla="*/ 203200 w 1904964"/>
              <a:gd name="connsiteY5" fmla="*/ 1992250 h 2696781"/>
              <a:gd name="connsiteX6" fmla="*/ 219075 w 1904964"/>
              <a:gd name="connsiteY6" fmla="*/ 1960500 h 2696781"/>
              <a:gd name="connsiteX7" fmla="*/ 276225 w 1904964"/>
              <a:gd name="connsiteY7" fmla="*/ 1963675 h 2696781"/>
              <a:gd name="connsiteX8" fmla="*/ 314325 w 1904964"/>
              <a:gd name="connsiteY8" fmla="*/ 2024000 h 2696781"/>
              <a:gd name="connsiteX9" fmla="*/ 327025 w 1904964"/>
              <a:gd name="connsiteY9" fmla="*/ 1963675 h 2696781"/>
              <a:gd name="connsiteX10" fmla="*/ 381000 w 1904964"/>
              <a:gd name="connsiteY10" fmla="*/ 1938275 h 2696781"/>
              <a:gd name="connsiteX11" fmla="*/ 460375 w 1904964"/>
              <a:gd name="connsiteY11" fmla="*/ 1970025 h 2696781"/>
              <a:gd name="connsiteX12" fmla="*/ 692150 w 1904964"/>
              <a:gd name="connsiteY12" fmla="*/ 1906525 h 2696781"/>
              <a:gd name="connsiteX13" fmla="*/ 787400 w 1904964"/>
              <a:gd name="connsiteY13" fmla="*/ 1947800 h 2696781"/>
              <a:gd name="connsiteX14" fmla="*/ 895350 w 1904964"/>
              <a:gd name="connsiteY14" fmla="*/ 2058925 h 2696781"/>
              <a:gd name="connsiteX15" fmla="*/ 996950 w 1904964"/>
              <a:gd name="connsiteY15" fmla="*/ 2112900 h 2696781"/>
              <a:gd name="connsiteX16" fmla="*/ 1057275 w 1904964"/>
              <a:gd name="connsiteY16" fmla="*/ 2122425 h 2696781"/>
              <a:gd name="connsiteX17" fmla="*/ 1108075 w 1904964"/>
              <a:gd name="connsiteY17" fmla="*/ 2151000 h 2696781"/>
              <a:gd name="connsiteX18" fmla="*/ 1120775 w 1904964"/>
              <a:gd name="connsiteY18" fmla="*/ 2211325 h 2696781"/>
              <a:gd name="connsiteX19" fmla="*/ 1111250 w 1904964"/>
              <a:gd name="connsiteY19" fmla="*/ 2268475 h 2696781"/>
              <a:gd name="connsiteX20" fmla="*/ 1111250 w 1904964"/>
              <a:gd name="connsiteY20" fmla="*/ 2268475 h 2696781"/>
              <a:gd name="connsiteX21" fmla="*/ 1177925 w 1904964"/>
              <a:gd name="connsiteY21" fmla="*/ 2341500 h 2696781"/>
              <a:gd name="connsiteX22" fmla="*/ 1393825 w 1904964"/>
              <a:gd name="connsiteY22" fmla="*/ 2293875 h 2696781"/>
              <a:gd name="connsiteX23" fmla="*/ 1670050 w 1904964"/>
              <a:gd name="connsiteY23" fmla="*/ 2433575 h 2696781"/>
              <a:gd name="connsiteX24" fmla="*/ 1584324 w 1904964"/>
              <a:gd name="connsiteY24" fmla="*/ 2674874 h 2696781"/>
              <a:gd name="connsiteX25" fmla="*/ 1622424 w 1904964"/>
              <a:gd name="connsiteY25" fmla="*/ 2687574 h 2696781"/>
              <a:gd name="connsiteX26" fmla="*/ 1701799 w 1904964"/>
              <a:gd name="connsiteY26" fmla="*/ 2617723 h 2696781"/>
              <a:gd name="connsiteX27" fmla="*/ 1803399 w 1904964"/>
              <a:gd name="connsiteY27" fmla="*/ 2655823 h 2696781"/>
              <a:gd name="connsiteX28" fmla="*/ 1898648 w 1904964"/>
              <a:gd name="connsiteY28" fmla="*/ 2633598 h 2696781"/>
              <a:gd name="connsiteX29" fmla="*/ 1895472 w 1904964"/>
              <a:gd name="connsiteY29" fmla="*/ 576198 h 2696781"/>
              <a:gd name="connsiteX30" fmla="*/ 1790696 w 1904964"/>
              <a:gd name="connsiteY30" fmla="*/ 458724 h 2696781"/>
              <a:gd name="connsiteX31" fmla="*/ 1758946 w 1904964"/>
              <a:gd name="connsiteY31" fmla="*/ 480949 h 2696781"/>
              <a:gd name="connsiteX32" fmla="*/ 1682746 w 1904964"/>
              <a:gd name="connsiteY32" fmla="*/ 398399 h 2696781"/>
              <a:gd name="connsiteX33" fmla="*/ 1647821 w 1904964"/>
              <a:gd name="connsiteY33" fmla="*/ 401574 h 2696781"/>
              <a:gd name="connsiteX34" fmla="*/ 1673221 w 1904964"/>
              <a:gd name="connsiteY34" fmla="*/ 360299 h 2696781"/>
              <a:gd name="connsiteX35" fmla="*/ 1587496 w 1904964"/>
              <a:gd name="connsiteY35" fmla="*/ 350775 h 2696781"/>
              <a:gd name="connsiteX36" fmla="*/ 1543046 w 1904964"/>
              <a:gd name="connsiteY36" fmla="*/ 296800 h 2696781"/>
              <a:gd name="connsiteX37" fmla="*/ 1463671 w 1904964"/>
              <a:gd name="connsiteY37" fmla="*/ 306326 h 2696781"/>
              <a:gd name="connsiteX38" fmla="*/ 1476371 w 1904964"/>
              <a:gd name="connsiteY38" fmla="*/ 230126 h 2696781"/>
              <a:gd name="connsiteX39" fmla="*/ 1387471 w 1904964"/>
              <a:gd name="connsiteY39" fmla="*/ 265052 h 2696781"/>
              <a:gd name="connsiteX40" fmla="*/ 1406521 w 1904964"/>
              <a:gd name="connsiteY40" fmla="*/ 211076 h 2696781"/>
              <a:gd name="connsiteX41" fmla="*/ 1384296 w 1904964"/>
              <a:gd name="connsiteY41" fmla="*/ 169802 h 2696781"/>
              <a:gd name="connsiteX42" fmla="*/ 1355721 w 1904964"/>
              <a:gd name="connsiteY42" fmla="*/ 128527 h 2696781"/>
              <a:gd name="connsiteX43" fmla="*/ 1327146 w 1904964"/>
              <a:gd name="connsiteY43" fmla="*/ 125352 h 2696781"/>
              <a:gd name="connsiteX44" fmla="*/ 1333496 w 1904964"/>
              <a:gd name="connsiteY44" fmla="*/ 68202 h 2696781"/>
              <a:gd name="connsiteX45" fmla="*/ 1311271 w 1904964"/>
              <a:gd name="connsiteY45" fmla="*/ 4703 h 2696781"/>
              <a:gd name="connsiteX46" fmla="*/ 1308096 w 1904964"/>
              <a:gd name="connsiteY46" fmla="*/ 4703 h 2696781"/>
              <a:gd name="connsiteX0" fmla="*/ 0 w 1904964"/>
              <a:gd name="connsiteY0" fmla="*/ 1889122 h 2711128"/>
              <a:gd name="connsiteX1" fmla="*/ 3175 w 1904964"/>
              <a:gd name="connsiteY1" fmla="*/ 1924047 h 2711128"/>
              <a:gd name="connsiteX2" fmla="*/ 34925 w 1904964"/>
              <a:gd name="connsiteY2" fmla="*/ 1978022 h 2711128"/>
              <a:gd name="connsiteX3" fmla="*/ 136525 w 1904964"/>
              <a:gd name="connsiteY3" fmla="*/ 2019297 h 2711128"/>
              <a:gd name="connsiteX4" fmla="*/ 165100 w 1904964"/>
              <a:gd name="connsiteY4" fmla="*/ 2044697 h 2711128"/>
              <a:gd name="connsiteX5" fmla="*/ 203200 w 1904964"/>
              <a:gd name="connsiteY5" fmla="*/ 2006597 h 2711128"/>
              <a:gd name="connsiteX6" fmla="*/ 219075 w 1904964"/>
              <a:gd name="connsiteY6" fmla="*/ 1974847 h 2711128"/>
              <a:gd name="connsiteX7" fmla="*/ 276225 w 1904964"/>
              <a:gd name="connsiteY7" fmla="*/ 1978022 h 2711128"/>
              <a:gd name="connsiteX8" fmla="*/ 314325 w 1904964"/>
              <a:gd name="connsiteY8" fmla="*/ 2038347 h 2711128"/>
              <a:gd name="connsiteX9" fmla="*/ 327025 w 1904964"/>
              <a:gd name="connsiteY9" fmla="*/ 1978022 h 2711128"/>
              <a:gd name="connsiteX10" fmla="*/ 381000 w 1904964"/>
              <a:gd name="connsiteY10" fmla="*/ 1952622 h 2711128"/>
              <a:gd name="connsiteX11" fmla="*/ 460375 w 1904964"/>
              <a:gd name="connsiteY11" fmla="*/ 1984372 h 2711128"/>
              <a:gd name="connsiteX12" fmla="*/ 692150 w 1904964"/>
              <a:gd name="connsiteY12" fmla="*/ 1920872 h 2711128"/>
              <a:gd name="connsiteX13" fmla="*/ 787400 w 1904964"/>
              <a:gd name="connsiteY13" fmla="*/ 1962147 h 2711128"/>
              <a:gd name="connsiteX14" fmla="*/ 895350 w 1904964"/>
              <a:gd name="connsiteY14" fmla="*/ 2073272 h 2711128"/>
              <a:gd name="connsiteX15" fmla="*/ 996950 w 1904964"/>
              <a:gd name="connsiteY15" fmla="*/ 2127247 h 2711128"/>
              <a:gd name="connsiteX16" fmla="*/ 1057275 w 1904964"/>
              <a:gd name="connsiteY16" fmla="*/ 2136772 h 2711128"/>
              <a:gd name="connsiteX17" fmla="*/ 1108075 w 1904964"/>
              <a:gd name="connsiteY17" fmla="*/ 2165347 h 2711128"/>
              <a:gd name="connsiteX18" fmla="*/ 1120775 w 1904964"/>
              <a:gd name="connsiteY18" fmla="*/ 2225672 h 2711128"/>
              <a:gd name="connsiteX19" fmla="*/ 1111250 w 1904964"/>
              <a:gd name="connsiteY19" fmla="*/ 2282822 h 2711128"/>
              <a:gd name="connsiteX20" fmla="*/ 1111250 w 1904964"/>
              <a:gd name="connsiteY20" fmla="*/ 2282822 h 2711128"/>
              <a:gd name="connsiteX21" fmla="*/ 1177925 w 1904964"/>
              <a:gd name="connsiteY21" fmla="*/ 2355847 h 2711128"/>
              <a:gd name="connsiteX22" fmla="*/ 1393825 w 1904964"/>
              <a:gd name="connsiteY22" fmla="*/ 2308222 h 2711128"/>
              <a:gd name="connsiteX23" fmla="*/ 1670050 w 1904964"/>
              <a:gd name="connsiteY23" fmla="*/ 2447922 h 2711128"/>
              <a:gd name="connsiteX24" fmla="*/ 1584324 w 1904964"/>
              <a:gd name="connsiteY24" fmla="*/ 2689221 h 2711128"/>
              <a:gd name="connsiteX25" fmla="*/ 1622424 w 1904964"/>
              <a:gd name="connsiteY25" fmla="*/ 2701921 h 2711128"/>
              <a:gd name="connsiteX26" fmla="*/ 1701799 w 1904964"/>
              <a:gd name="connsiteY26" fmla="*/ 2632070 h 2711128"/>
              <a:gd name="connsiteX27" fmla="*/ 1803399 w 1904964"/>
              <a:gd name="connsiteY27" fmla="*/ 2670170 h 2711128"/>
              <a:gd name="connsiteX28" fmla="*/ 1898648 w 1904964"/>
              <a:gd name="connsiteY28" fmla="*/ 2647945 h 2711128"/>
              <a:gd name="connsiteX29" fmla="*/ 1895472 w 1904964"/>
              <a:gd name="connsiteY29" fmla="*/ 590545 h 2711128"/>
              <a:gd name="connsiteX30" fmla="*/ 1790696 w 1904964"/>
              <a:gd name="connsiteY30" fmla="*/ 473071 h 2711128"/>
              <a:gd name="connsiteX31" fmla="*/ 1758946 w 1904964"/>
              <a:gd name="connsiteY31" fmla="*/ 495296 h 2711128"/>
              <a:gd name="connsiteX32" fmla="*/ 1682746 w 1904964"/>
              <a:gd name="connsiteY32" fmla="*/ 412746 h 2711128"/>
              <a:gd name="connsiteX33" fmla="*/ 1647821 w 1904964"/>
              <a:gd name="connsiteY33" fmla="*/ 415921 h 2711128"/>
              <a:gd name="connsiteX34" fmla="*/ 1673221 w 1904964"/>
              <a:gd name="connsiteY34" fmla="*/ 374646 h 2711128"/>
              <a:gd name="connsiteX35" fmla="*/ 1587496 w 1904964"/>
              <a:gd name="connsiteY35" fmla="*/ 365122 h 2711128"/>
              <a:gd name="connsiteX36" fmla="*/ 1543046 w 1904964"/>
              <a:gd name="connsiteY36" fmla="*/ 311147 h 2711128"/>
              <a:gd name="connsiteX37" fmla="*/ 1463671 w 1904964"/>
              <a:gd name="connsiteY37" fmla="*/ 320673 h 2711128"/>
              <a:gd name="connsiteX38" fmla="*/ 1476371 w 1904964"/>
              <a:gd name="connsiteY38" fmla="*/ 244473 h 2711128"/>
              <a:gd name="connsiteX39" fmla="*/ 1387471 w 1904964"/>
              <a:gd name="connsiteY39" fmla="*/ 279399 h 2711128"/>
              <a:gd name="connsiteX40" fmla="*/ 1406521 w 1904964"/>
              <a:gd name="connsiteY40" fmla="*/ 225423 h 2711128"/>
              <a:gd name="connsiteX41" fmla="*/ 1384296 w 1904964"/>
              <a:gd name="connsiteY41" fmla="*/ 184149 h 2711128"/>
              <a:gd name="connsiteX42" fmla="*/ 1355721 w 1904964"/>
              <a:gd name="connsiteY42" fmla="*/ 142874 h 2711128"/>
              <a:gd name="connsiteX43" fmla="*/ 1327146 w 1904964"/>
              <a:gd name="connsiteY43" fmla="*/ 139699 h 2711128"/>
              <a:gd name="connsiteX44" fmla="*/ 1333496 w 1904964"/>
              <a:gd name="connsiteY44" fmla="*/ 82549 h 2711128"/>
              <a:gd name="connsiteX45" fmla="*/ 1311271 w 1904964"/>
              <a:gd name="connsiteY45" fmla="*/ 19050 h 2711128"/>
              <a:gd name="connsiteX46" fmla="*/ 1266821 w 1904964"/>
              <a:gd name="connsiteY46" fmla="*/ 0 h 2711128"/>
              <a:gd name="connsiteX0" fmla="*/ 0 w 1904964"/>
              <a:gd name="connsiteY0" fmla="*/ 1892296 h 2714302"/>
              <a:gd name="connsiteX1" fmla="*/ 3175 w 1904964"/>
              <a:gd name="connsiteY1" fmla="*/ 1927221 h 2714302"/>
              <a:gd name="connsiteX2" fmla="*/ 34925 w 1904964"/>
              <a:gd name="connsiteY2" fmla="*/ 1981196 h 2714302"/>
              <a:gd name="connsiteX3" fmla="*/ 136525 w 1904964"/>
              <a:gd name="connsiteY3" fmla="*/ 2022471 h 2714302"/>
              <a:gd name="connsiteX4" fmla="*/ 165100 w 1904964"/>
              <a:gd name="connsiteY4" fmla="*/ 2047871 h 2714302"/>
              <a:gd name="connsiteX5" fmla="*/ 203200 w 1904964"/>
              <a:gd name="connsiteY5" fmla="*/ 2009771 h 2714302"/>
              <a:gd name="connsiteX6" fmla="*/ 219075 w 1904964"/>
              <a:gd name="connsiteY6" fmla="*/ 1978021 h 2714302"/>
              <a:gd name="connsiteX7" fmla="*/ 276225 w 1904964"/>
              <a:gd name="connsiteY7" fmla="*/ 1981196 h 2714302"/>
              <a:gd name="connsiteX8" fmla="*/ 314325 w 1904964"/>
              <a:gd name="connsiteY8" fmla="*/ 2041521 h 2714302"/>
              <a:gd name="connsiteX9" fmla="*/ 327025 w 1904964"/>
              <a:gd name="connsiteY9" fmla="*/ 1981196 h 2714302"/>
              <a:gd name="connsiteX10" fmla="*/ 381000 w 1904964"/>
              <a:gd name="connsiteY10" fmla="*/ 1955796 h 2714302"/>
              <a:gd name="connsiteX11" fmla="*/ 460375 w 1904964"/>
              <a:gd name="connsiteY11" fmla="*/ 1987546 h 2714302"/>
              <a:gd name="connsiteX12" fmla="*/ 692150 w 1904964"/>
              <a:gd name="connsiteY12" fmla="*/ 1924046 h 2714302"/>
              <a:gd name="connsiteX13" fmla="*/ 787400 w 1904964"/>
              <a:gd name="connsiteY13" fmla="*/ 1965321 h 2714302"/>
              <a:gd name="connsiteX14" fmla="*/ 895350 w 1904964"/>
              <a:gd name="connsiteY14" fmla="*/ 2076446 h 2714302"/>
              <a:gd name="connsiteX15" fmla="*/ 996950 w 1904964"/>
              <a:gd name="connsiteY15" fmla="*/ 2130421 h 2714302"/>
              <a:gd name="connsiteX16" fmla="*/ 1057275 w 1904964"/>
              <a:gd name="connsiteY16" fmla="*/ 2139946 h 2714302"/>
              <a:gd name="connsiteX17" fmla="*/ 1108075 w 1904964"/>
              <a:gd name="connsiteY17" fmla="*/ 2168521 h 2714302"/>
              <a:gd name="connsiteX18" fmla="*/ 1120775 w 1904964"/>
              <a:gd name="connsiteY18" fmla="*/ 2228846 h 2714302"/>
              <a:gd name="connsiteX19" fmla="*/ 1111250 w 1904964"/>
              <a:gd name="connsiteY19" fmla="*/ 2285996 h 2714302"/>
              <a:gd name="connsiteX20" fmla="*/ 1111250 w 1904964"/>
              <a:gd name="connsiteY20" fmla="*/ 2285996 h 2714302"/>
              <a:gd name="connsiteX21" fmla="*/ 1177925 w 1904964"/>
              <a:gd name="connsiteY21" fmla="*/ 2359021 h 2714302"/>
              <a:gd name="connsiteX22" fmla="*/ 1393825 w 1904964"/>
              <a:gd name="connsiteY22" fmla="*/ 2311396 h 2714302"/>
              <a:gd name="connsiteX23" fmla="*/ 1670050 w 1904964"/>
              <a:gd name="connsiteY23" fmla="*/ 2451096 h 2714302"/>
              <a:gd name="connsiteX24" fmla="*/ 1584324 w 1904964"/>
              <a:gd name="connsiteY24" fmla="*/ 2692395 h 2714302"/>
              <a:gd name="connsiteX25" fmla="*/ 1622424 w 1904964"/>
              <a:gd name="connsiteY25" fmla="*/ 2705095 h 2714302"/>
              <a:gd name="connsiteX26" fmla="*/ 1701799 w 1904964"/>
              <a:gd name="connsiteY26" fmla="*/ 2635244 h 2714302"/>
              <a:gd name="connsiteX27" fmla="*/ 1803399 w 1904964"/>
              <a:gd name="connsiteY27" fmla="*/ 2673344 h 2714302"/>
              <a:gd name="connsiteX28" fmla="*/ 1898648 w 1904964"/>
              <a:gd name="connsiteY28" fmla="*/ 2651119 h 2714302"/>
              <a:gd name="connsiteX29" fmla="*/ 1895472 w 1904964"/>
              <a:gd name="connsiteY29" fmla="*/ 593719 h 2714302"/>
              <a:gd name="connsiteX30" fmla="*/ 1790696 w 1904964"/>
              <a:gd name="connsiteY30" fmla="*/ 476245 h 2714302"/>
              <a:gd name="connsiteX31" fmla="*/ 1758946 w 1904964"/>
              <a:gd name="connsiteY31" fmla="*/ 498470 h 2714302"/>
              <a:gd name="connsiteX32" fmla="*/ 1682746 w 1904964"/>
              <a:gd name="connsiteY32" fmla="*/ 415920 h 2714302"/>
              <a:gd name="connsiteX33" fmla="*/ 1647821 w 1904964"/>
              <a:gd name="connsiteY33" fmla="*/ 419095 h 2714302"/>
              <a:gd name="connsiteX34" fmla="*/ 1673221 w 1904964"/>
              <a:gd name="connsiteY34" fmla="*/ 377820 h 2714302"/>
              <a:gd name="connsiteX35" fmla="*/ 1587496 w 1904964"/>
              <a:gd name="connsiteY35" fmla="*/ 368296 h 2714302"/>
              <a:gd name="connsiteX36" fmla="*/ 1543046 w 1904964"/>
              <a:gd name="connsiteY36" fmla="*/ 314321 h 2714302"/>
              <a:gd name="connsiteX37" fmla="*/ 1463671 w 1904964"/>
              <a:gd name="connsiteY37" fmla="*/ 323847 h 2714302"/>
              <a:gd name="connsiteX38" fmla="*/ 1476371 w 1904964"/>
              <a:gd name="connsiteY38" fmla="*/ 247647 h 2714302"/>
              <a:gd name="connsiteX39" fmla="*/ 1387471 w 1904964"/>
              <a:gd name="connsiteY39" fmla="*/ 282573 h 2714302"/>
              <a:gd name="connsiteX40" fmla="*/ 1406521 w 1904964"/>
              <a:gd name="connsiteY40" fmla="*/ 228597 h 2714302"/>
              <a:gd name="connsiteX41" fmla="*/ 1384296 w 1904964"/>
              <a:gd name="connsiteY41" fmla="*/ 187323 h 2714302"/>
              <a:gd name="connsiteX42" fmla="*/ 1355721 w 1904964"/>
              <a:gd name="connsiteY42" fmla="*/ 146048 h 2714302"/>
              <a:gd name="connsiteX43" fmla="*/ 1327146 w 1904964"/>
              <a:gd name="connsiteY43" fmla="*/ 142873 h 2714302"/>
              <a:gd name="connsiteX44" fmla="*/ 1333496 w 1904964"/>
              <a:gd name="connsiteY44" fmla="*/ 85723 h 2714302"/>
              <a:gd name="connsiteX45" fmla="*/ 1311271 w 1904964"/>
              <a:gd name="connsiteY45" fmla="*/ 22224 h 2714302"/>
              <a:gd name="connsiteX46" fmla="*/ 1266821 w 1904964"/>
              <a:gd name="connsiteY46" fmla="*/ 3174 h 2714302"/>
              <a:gd name="connsiteX47" fmla="*/ 1260471 w 1904964"/>
              <a:gd name="connsiteY47" fmla="*/ 0 h 2714302"/>
              <a:gd name="connsiteX0" fmla="*/ 0 w 1904964"/>
              <a:gd name="connsiteY0" fmla="*/ 1889336 h 2711342"/>
              <a:gd name="connsiteX1" fmla="*/ 3175 w 1904964"/>
              <a:gd name="connsiteY1" fmla="*/ 1924261 h 2711342"/>
              <a:gd name="connsiteX2" fmla="*/ 34925 w 1904964"/>
              <a:gd name="connsiteY2" fmla="*/ 1978236 h 2711342"/>
              <a:gd name="connsiteX3" fmla="*/ 136525 w 1904964"/>
              <a:gd name="connsiteY3" fmla="*/ 2019511 h 2711342"/>
              <a:gd name="connsiteX4" fmla="*/ 165100 w 1904964"/>
              <a:gd name="connsiteY4" fmla="*/ 2044911 h 2711342"/>
              <a:gd name="connsiteX5" fmla="*/ 203200 w 1904964"/>
              <a:gd name="connsiteY5" fmla="*/ 2006811 h 2711342"/>
              <a:gd name="connsiteX6" fmla="*/ 219075 w 1904964"/>
              <a:gd name="connsiteY6" fmla="*/ 1975061 h 2711342"/>
              <a:gd name="connsiteX7" fmla="*/ 276225 w 1904964"/>
              <a:gd name="connsiteY7" fmla="*/ 1978236 h 2711342"/>
              <a:gd name="connsiteX8" fmla="*/ 314325 w 1904964"/>
              <a:gd name="connsiteY8" fmla="*/ 2038561 h 2711342"/>
              <a:gd name="connsiteX9" fmla="*/ 327025 w 1904964"/>
              <a:gd name="connsiteY9" fmla="*/ 1978236 h 2711342"/>
              <a:gd name="connsiteX10" fmla="*/ 381000 w 1904964"/>
              <a:gd name="connsiteY10" fmla="*/ 1952836 h 2711342"/>
              <a:gd name="connsiteX11" fmla="*/ 460375 w 1904964"/>
              <a:gd name="connsiteY11" fmla="*/ 1984586 h 2711342"/>
              <a:gd name="connsiteX12" fmla="*/ 692150 w 1904964"/>
              <a:gd name="connsiteY12" fmla="*/ 1921086 h 2711342"/>
              <a:gd name="connsiteX13" fmla="*/ 787400 w 1904964"/>
              <a:gd name="connsiteY13" fmla="*/ 1962361 h 2711342"/>
              <a:gd name="connsiteX14" fmla="*/ 895350 w 1904964"/>
              <a:gd name="connsiteY14" fmla="*/ 2073486 h 2711342"/>
              <a:gd name="connsiteX15" fmla="*/ 996950 w 1904964"/>
              <a:gd name="connsiteY15" fmla="*/ 2127461 h 2711342"/>
              <a:gd name="connsiteX16" fmla="*/ 1057275 w 1904964"/>
              <a:gd name="connsiteY16" fmla="*/ 2136986 h 2711342"/>
              <a:gd name="connsiteX17" fmla="*/ 1108075 w 1904964"/>
              <a:gd name="connsiteY17" fmla="*/ 2165561 h 2711342"/>
              <a:gd name="connsiteX18" fmla="*/ 1120775 w 1904964"/>
              <a:gd name="connsiteY18" fmla="*/ 2225886 h 2711342"/>
              <a:gd name="connsiteX19" fmla="*/ 1111250 w 1904964"/>
              <a:gd name="connsiteY19" fmla="*/ 2283036 h 2711342"/>
              <a:gd name="connsiteX20" fmla="*/ 1111250 w 1904964"/>
              <a:gd name="connsiteY20" fmla="*/ 2283036 h 2711342"/>
              <a:gd name="connsiteX21" fmla="*/ 1177925 w 1904964"/>
              <a:gd name="connsiteY21" fmla="*/ 2356061 h 2711342"/>
              <a:gd name="connsiteX22" fmla="*/ 1393825 w 1904964"/>
              <a:gd name="connsiteY22" fmla="*/ 2308436 h 2711342"/>
              <a:gd name="connsiteX23" fmla="*/ 1670050 w 1904964"/>
              <a:gd name="connsiteY23" fmla="*/ 2448136 h 2711342"/>
              <a:gd name="connsiteX24" fmla="*/ 1584324 w 1904964"/>
              <a:gd name="connsiteY24" fmla="*/ 2689435 h 2711342"/>
              <a:gd name="connsiteX25" fmla="*/ 1622424 w 1904964"/>
              <a:gd name="connsiteY25" fmla="*/ 2702135 h 2711342"/>
              <a:gd name="connsiteX26" fmla="*/ 1701799 w 1904964"/>
              <a:gd name="connsiteY26" fmla="*/ 2632284 h 2711342"/>
              <a:gd name="connsiteX27" fmla="*/ 1803399 w 1904964"/>
              <a:gd name="connsiteY27" fmla="*/ 2670384 h 2711342"/>
              <a:gd name="connsiteX28" fmla="*/ 1898648 w 1904964"/>
              <a:gd name="connsiteY28" fmla="*/ 2648159 h 2711342"/>
              <a:gd name="connsiteX29" fmla="*/ 1895472 w 1904964"/>
              <a:gd name="connsiteY29" fmla="*/ 590759 h 2711342"/>
              <a:gd name="connsiteX30" fmla="*/ 1790696 w 1904964"/>
              <a:gd name="connsiteY30" fmla="*/ 473285 h 2711342"/>
              <a:gd name="connsiteX31" fmla="*/ 1758946 w 1904964"/>
              <a:gd name="connsiteY31" fmla="*/ 495510 h 2711342"/>
              <a:gd name="connsiteX32" fmla="*/ 1682746 w 1904964"/>
              <a:gd name="connsiteY32" fmla="*/ 412960 h 2711342"/>
              <a:gd name="connsiteX33" fmla="*/ 1647821 w 1904964"/>
              <a:gd name="connsiteY33" fmla="*/ 416135 h 2711342"/>
              <a:gd name="connsiteX34" fmla="*/ 1673221 w 1904964"/>
              <a:gd name="connsiteY34" fmla="*/ 374860 h 2711342"/>
              <a:gd name="connsiteX35" fmla="*/ 1587496 w 1904964"/>
              <a:gd name="connsiteY35" fmla="*/ 365336 h 2711342"/>
              <a:gd name="connsiteX36" fmla="*/ 1543046 w 1904964"/>
              <a:gd name="connsiteY36" fmla="*/ 311361 h 2711342"/>
              <a:gd name="connsiteX37" fmla="*/ 1463671 w 1904964"/>
              <a:gd name="connsiteY37" fmla="*/ 320887 h 2711342"/>
              <a:gd name="connsiteX38" fmla="*/ 1476371 w 1904964"/>
              <a:gd name="connsiteY38" fmla="*/ 244687 h 2711342"/>
              <a:gd name="connsiteX39" fmla="*/ 1387471 w 1904964"/>
              <a:gd name="connsiteY39" fmla="*/ 279613 h 2711342"/>
              <a:gd name="connsiteX40" fmla="*/ 1406521 w 1904964"/>
              <a:gd name="connsiteY40" fmla="*/ 225637 h 2711342"/>
              <a:gd name="connsiteX41" fmla="*/ 1384296 w 1904964"/>
              <a:gd name="connsiteY41" fmla="*/ 184363 h 2711342"/>
              <a:gd name="connsiteX42" fmla="*/ 1355721 w 1904964"/>
              <a:gd name="connsiteY42" fmla="*/ 143088 h 2711342"/>
              <a:gd name="connsiteX43" fmla="*/ 1327146 w 1904964"/>
              <a:gd name="connsiteY43" fmla="*/ 139913 h 2711342"/>
              <a:gd name="connsiteX44" fmla="*/ 1333496 w 1904964"/>
              <a:gd name="connsiteY44" fmla="*/ 82763 h 2711342"/>
              <a:gd name="connsiteX45" fmla="*/ 1311271 w 1904964"/>
              <a:gd name="connsiteY45" fmla="*/ 19264 h 2711342"/>
              <a:gd name="connsiteX46" fmla="*/ 1266821 w 1904964"/>
              <a:gd name="connsiteY46" fmla="*/ 214 h 2711342"/>
              <a:gd name="connsiteX47" fmla="*/ 1165221 w 1904964"/>
              <a:gd name="connsiteY47" fmla="*/ 41490 h 2711342"/>
              <a:gd name="connsiteX0" fmla="*/ 0 w 1904964"/>
              <a:gd name="connsiteY0" fmla="*/ 1889388 h 2711394"/>
              <a:gd name="connsiteX1" fmla="*/ 3175 w 1904964"/>
              <a:gd name="connsiteY1" fmla="*/ 1924313 h 2711394"/>
              <a:gd name="connsiteX2" fmla="*/ 34925 w 1904964"/>
              <a:gd name="connsiteY2" fmla="*/ 1978288 h 2711394"/>
              <a:gd name="connsiteX3" fmla="*/ 136525 w 1904964"/>
              <a:gd name="connsiteY3" fmla="*/ 2019563 h 2711394"/>
              <a:gd name="connsiteX4" fmla="*/ 165100 w 1904964"/>
              <a:gd name="connsiteY4" fmla="*/ 2044963 h 2711394"/>
              <a:gd name="connsiteX5" fmla="*/ 203200 w 1904964"/>
              <a:gd name="connsiteY5" fmla="*/ 2006863 h 2711394"/>
              <a:gd name="connsiteX6" fmla="*/ 219075 w 1904964"/>
              <a:gd name="connsiteY6" fmla="*/ 1975113 h 2711394"/>
              <a:gd name="connsiteX7" fmla="*/ 276225 w 1904964"/>
              <a:gd name="connsiteY7" fmla="*/ 1978288 h 2711394"/>
              <a:gd name="connsiteX8" fmla="*/ 314325 w 1904964"/>
              <a:gd name="connsiteY8" fmla="*/ 2038613 h 2711394"/>
              <a:gd name="connsiteX9" fmla="*/ 327025 w 1904964"/>
              <a:gd name="connsiteY9" fmla="*/ 1978288 h 2711394"/>
              <a:gd name="connsiteX10" fmla="*/ 381000 w 1904964"/>
              <a:gd name="connsiteY10" fmla="*/ 1952888 h 2711394"/>
              <a:gd name="connsiteX11" fmla="*/ 460375 w 1904964"/>
              <a:gd name="connsiteY11" fmla="*/ 1984638 h 2711394"/>
              <a:gd name="connsiteX12" fmla="*/ 692150 w 1904964"/>
              <a:gd name="connsiteY12" fmla="*/ 1921138 h 2711394"/>
              <a:gd name="connsiteX13" fmla="*/ 787400 w 1904964"/>
              <a:gd name="connsiteY13" fmla="*/ 1962413 h 2711394"/>
              <a:gd name="connsiteX14" fmla="*/ 895350 w 1904964"/>
              <a:gd name="connsiteY14" fmla="*/ 2073538 h 2711394"/>
              <a:gd name="connsiteX15" fmla="*/ 996950 w 1904964"/>
              <a:gd name="connsiteY15" fmla="*/ 2127513 h 2711394"/>
              <a:gd name="connsiteX16" fmla="*/ 1057275 w 1904964"/>
              <a:gd name="connsiteY16" fmla="*/ 2137038 h 2711394"/>
              <a:gd name="connsiteX17" fmla="*/ 1108075 w 1904964"/>
              <a:gd name="connsiteY17" fmla="*/ 2165613 h 2711394"/>
              <a:gd name="connsiteX18" fmla="*/ 1120775 w 1904964"/>
              <a:gd name="connsiteY18" fmla="*/ 2225938 h 2711394"/>
              <a:gd name="connsiteX19" fmla="*/ 1111250 w 1904964"/>
              <a:gd name="connsiteY19" fmla="*/ 2283088 h 2711394"/>
              <a:gd name="connsiteX20" fmla="*/ 1111250 w 1904964"/>
              <a:gd name="connsiteY20" fmla="*/ 2283088 h 2711394"/>
              <a:gd name="connsiteX21" fmla="*/ 1177925 w 1904964"/>
              <a:gd name="connsiteY21" fmla="*/ 2356113 h 2711394"/>
              <a:gd name="connsiteX22" fmla="*/ 1393825 w 1904964"/>
              <a:gd name="connsiteY22" fmla="*/ 2308488 h 2711394"/>
              <a:gd name="connsiteX23" fmla="*/ 1670050 w 1904964"/>
              <a:gd name="connsiteY23" fmla="*/ 2448188 h 2711394"/>
              <a:gd name="connsiteX24" fmla="*/ 1584324 w 1904964"/>
              <a:gd name="connsiteY24" fmla="*/ 2689487 h 2711394"/>
              <a:gd name="connsiteX25" fmla="*/ 1622424 w 1904964"/>
              <a:gd name="connsiteY25" fmla="*/ 2702187 h 2711394"/>
              <a:gd name="connsiteX26" fmla="*/ 1701799 w 1904964"/>
              <a:gd name="connsiteY26" fmla="*/ 2632336 h 2711394"/>
              <a:gd name="connsiteX27" fmla="*/ 1803399 w 1904964"/>
              <a:gd name="connsiteY27" fmla="*/ 2670436 h 2711394"/>
              <a:gd name="connsiteX28" fmla="*/ 1898648 w 1904964"/>
              <a:gd name="connsiteY28" fmla="*/ 2648211 h 2711394"/>
              <a:gd name="connsiteX29" fmla="*/ 1895472 w 1904964"/>
              <a:gd name="connsiteY29" fmla="*/ 590811 h 2711394"/>
              <a:gd name="connsiteX30" fmla="*/ 1790696 w 1904964"/>
              <a:gd name="connsiteY30" fmla="*/ 473337 h 2711394"/>
              <a:gd name="connsiteX31" fmla="*/ 1758946 w 1904964"/>
              <a:gd name="connsiteY31" fmla="*/ 495562 h 2711394"/>
              <a:gd name="connsiteX32" fmla="*/ 1682746 w 1904964"/>
              <a:gd name="connsiteY32" fmla="*/ 413012 h 2711394"/>
              <a:gd name="connsiteX33" fmla="*/ 1647821 w 1904964"/>
              <a:gd name="connsiteY33" fmla="*/ 416187 h 2711394"/>
              <a:gd name="connsiteX34" fmla="*/ 1673221 w 1904964"/>
              <a:gd name="connsiteY34" fmla="*/ 374912 h 2711394"/>
              <a:gd name="connsiteX35" fmla="*/ 1587496 w 1904964"/>
              <a:gd name="connsiteY35" fmla="*/ 365388 h 2711394"/>
              <a:gd name="connsiteX36" fmla="*/ 1543046 w 1904964"/>
              <a:gd name="connsiteY36" fmla="*/ 311413 h 2711394"/>
              <a:gd name="connsiteX37" fmla="*/ 1463671 w 1904964"/>
              <a:gd name="connsiteY37" fmla="*/ 320939 h 2711394"/>
              <a:gd name="connsiteX38" fmla="*/ 1476371 w 1904964"/>
              <a:gd name="connsiteY38" fmla="*/ 244739 h 2711394"/>
              <a:gd name="connsiteX39" fmla="*/ 1387471 w 1904964"/>
              <a:gd name="connsiteY39" fmla="*/ 279665 h 2711394"/>
              <a:gd name="connsiteX40" fmla="*/ 1406521 w 1904964"/>
              <a:gd name="connsiteY40" fmla="*/ 225689 h 2711394"/>
              <a:gd name="connsiteX41" fmla="*/ 1384296 w 1904964"/>
              <a:gd name="connsiteY41" fmla="*/ 184415 h 2711394"/>
              <a:gd name="connsiteX42" fmla="*/ 1355721 w 1904964"/>
              <a:gd name="connsiteY42" fmla="*/ 143140 h 2711394"/>
              <a:gd name="connsiteX43" fmla="*/ 1327146 w 1904964"/>
              <a:gd name="connsiteY43" fmla="*/ 139965 h 2711394"/>
              <a:gd name="connsiteX44" fmla="*/ 1333496 w 1904964"/>
              <a:gd name="connsiteY44" fmla="*/ 82815 h 2711394"/>
              <a:gd name="connsiteX45" fmla="*/ 1311271 w 1904964"/>
              <a:gd name="connsiteY45" fmla="*/ 19316 h 2711394"/>
              <a:gd name="connsiteX46" fmla="*/ 1266821 w 1904964"/>
              <a:gd name="connsiteY46" fmla="*/ 266 h 2711394"/>
              <a:gd name="connsiteX47" fmla="*/ 1158871 w 1904964"/>
              <a:gd name="connsiteY47" fmla="*/ 32017 h 2711394"/>
              <a:gd name="connsiteX0" fmla="*/ 0 w 1904964"/>
              <a:gd name="connsiteY0" fmla="*/ 1889388 h 2711394"/>
              <a:gd name="connsiteX1" fmla="*/ 3175 w 1904964"/>
              <a:gd name="connsiteY1" fmla="*/ 1924313 h 2711394"/>
              <a:gd name="connsiteX2" fmla="*/ 34925 w 1904964"/>
              <a:gd name="connsiteY2" fmla="*/ 1978288 h 2711394"/>
              <a:gd name="connsiteX3" fmla="*/ 136525 w 1904964"/>
              <a:gd name="connsiteY3" fmla="*/ 2019563 h 2711394"/>
              <a:gd name="connsiteX4" fmla="*/ 165100 w 1904964"/>
              <a:gd name="connsiteY4" fmla="*/ 2044963 h 2711394"/>
              <a:gd name="connsiteX5" fmla="*/ 203200 w 1904964"/>
              <a:gd name="connsiteY5" fmla="*/ 2006863 h 2711394"/>
              <a:gd name="connsiteX6" fmla="*/ 219075 w 1904964"/>
              <a:gd name="connsiteY6" fmla="*/ 1975113 h 2711394"/>
              <a:gd name="connsiteX7" fmla="*/ 276225 w 1904964"/>
              <a:gd name="connsiteY7" fmla="*/ 1978288 h 2711394"/>
              <a:gd name="connsiteX8" fmla="*/ 314325 w 1904964"/>
              <a:gd name="connsiteY8" fmla="*/ 2038613 h 2711394"/>
              <a:gd name="connsiteX9" fmla="*/ 327025 w 1904964"/>
              <a:gd name="connsiteY9" fmla="*/ 1978288 h 2711394"/>
              <a:gd name="connsiteX10" fmla="*/ 381000 w 1904964"/>
              <a:gd name="connsiteY10" fmla="*/ 1952888 h 2711394"/>
              <a:gd name="connsiteX11" fmla="*/ 460375 w 1904964"/>
              <a:gd name="connsiteY11" fmla="*/ 1984638 h 2711394"/>
              <a:gd name="connsiteX12" fmla="*/ 692150 w 1904964"/>
              <a:gd name="connsiteY12" fmla="*/ 1921138 h 2711394"/>
              <a:gd name="connsiteX13" fmla="*/ 787400 w 1904964"/>
              <a:gd name="connsiteY13" fmla="*/ 1962413 h 2711394"/>
              <a:gd name="connsiteX14" fmla="*/ 895350 w 1904964"/>
              <a:gd name="connsiteY14" fmla="*/ 2073538 h 2711394"/>
              <a:gd name="connsiteX15" fmla="*/ 996950 w 1904964"/>
              <a:gd name="connsiteY15" fmla="*/ 2127513 h 2711394"/>
              <a:gd name="connsiteX16" fmla="*/ 1057275 w 1904964"/>
              <a:gd name="connsiteY16" fmla="*/ 2137038 h 2711394"/>
              <a:gd name="connsiteX17" fmla="*/ 1108075 w 1904964"/>
              <a:gd name="connsiteY17" fmla="*/ 2165613 h 2711394"/>
              <a:gd name="connsiteX18" fmla="*/ 1120775 w 1904964"/>
              <a:gd name="connsiteY18" fmla="*/ 2225938 h 2711394"/>
              <a:gd name="connsiteX19" fmla="*/ 1111250 w 1904964"/>
              <a:gd name="connsiteY19" fmla="*/ 2283088 h 2711394"/>
              <a:gd name="connsiteX20" fmla="*/ 1111250 w 1904964"/>
              <a:gd name="connsiteY20" fmla="*/ 2283088 h 2711394"/>
              <a:gd name="connsiteX21" fmla="*/ 1177925 w 1904964"/>
              <a:gd name="connsiteY21" fmla="*/ 2356113 h 2711394"/>
              <a:gd name="connsiteX22" fmla="*/ 1393825 w 1904964"/>
              <a:gd name="connsiteY22" fmla="*/ 2308488 h 2711394"/>
              <a:gd name="connsiteX23" fmla="*/ 1670050 w 1904964"/>
              <a:gd name="connsiteY23" fmla="*/ 2448188 h 2711394"/>
              <a:gd name="connsiteX24" fmla="*/ 1584324 w 1904964"/>
              <a:gd name="connsiteY24" fmla="*/ 2689487 h 2711394"/>
              <a:gd name="connsiteX25" fmla="*/ 1622424 w 1904964"/>
              <a:gd name="connsiteY25" fmla="*/ 2702187 h 2711394"/>
              <a:gd name="connsiteX26" fmla="*/ 1701799 w 1904964"/>
              <a:gd name="connsiteY26" fmla="*/ 2632336 h 2711394"/>
              <a:gd name="connsiteX27" fmla="*/ 1803399 w 1904964"/>
              <a:gd name="connsiteY27" fmla="*/ 2670436 h 2711394"/>
              <a:gd name="connsiteX28" fmla="*/ 1898648 w 1904964"/>
              <a:gd name="connsiteY28" fmla="*/ 2648211 h 2711394"/>
              <a:gd name="connsiteX29" fmla="*/ 1895472 w 1904964"/>
              <a:gd name="connsiteY29" fmla="*/ 590811 h 2711394"/>
              <a:gd name="connsiteX30" fmla="*/ 1790696 w 1904964"/>
              <a:gd name="connsiteY30" fmla="*/ 473337 h 2711394"/>
              <a:gd name="connsiteX31" fmla="*/ 1758946 w 1904964"/>
              <a:gd name="connsiteY31" fmla="*/ 495562 h 2711394"/>
              <a:gd name="connsiteX32" fmla="*/ 1682746 w 1904964"/>
              <a:gd name="connsiteY32" fmla="*/ 413012 h 2711394"/>
              <a:gd name="connsiteX33" fmla="*/ 1647821 w 1904964"/>
              <a:gd name="connsiteY33" fmla="*/ 416187 h 2711394"/>
              <a:gd name="connsiteX34" fmla="*/ 1673221 w 1904964"/>
              <a:gd name="connsiteY34" fmla="*/ 374912 h 2711394"/>
              <a:gd name="connsiteX35" fmla="*/ 1587496 w 1904964"/>
              <a:gd name="connsiteY35" fmla="*/ 365388 h 2711394"/>
              <a:gd name="connsiteX36" fmla="*/ 1543046 w 1904964"/>
              <a:gd name="connsiteY36" fmla="*/ 311413 h 2711394"/>
              <a:gd name="connsiteX37" fmla="*/ 1463671 w 1904964"/>
              <a:gd name="connsiteY37" fmla="*/ 320939 h 2711394"/>
              <a:gd name="connsiteX38" fmla="*/ 1476371 w 1904964"/>
              <a:gd name="connsiteY38" fmla="*/ 244739 h 2711394"/>
              <a:gd name="connsiteX39" fmla="*/ 1387471 w 1904964"/>
              <a:gd name="connsiteY39" fmla="*/ 279665 h 2711394"/>
              <a:gd name="connsiteX40" fmla="*/ 1406521 w 1904964"/>
              <a:gd name="connsiteY40" fmla="*/ 225689 h 2711394"/>
              <a:gd name="connsiteX41" fmla="*/ 1384296 w 1904964"/>
              <a:gd name="connsiteY41" fmla="*/ 184415 h 2711394"/>
              <a:gd name="connsiteX42" fmla="*/ 1355721 w 1904964"/>
              <a:gd name="connsiteY42" fmla="*/ 143140 h 2711394"/>
              <a:gd name="connsiteX43" fmla="*/ 1327146 w 1904964"/>
              <a:gd name="connsiteY43" fmla="*/ 139965 h 2711394"/>
              <a:gd name="connsiteX44" fmla="*/ 1333496 w 1904964"/>
              <a:gd name="connsiteY44" fmla="*/ 82815 h 2711394"/>
              <a:gd name="connsiteX45" fmla="*/ 1311271 w 1904964"/>
              <a:gd name="connsiteY45" fmla="*/ 19316 h 2711394"/>
              <a:gd name="connsiteX46" fmla="*/ 1266821 w 1904964"/>
              <a:gd name="connsiteY46" fmla="*/ 266 h 2711394"/>
              <a:gd name="connsiteX47" fmla="*/ 1158871 w 1904964"/>
              <a:gd name="connsiteY47" fmla="*/ 32017 h 2711394"/>
              <a:gd name="connsiteX48" fmla="*/ 1152521 w 1904964"/>
              <a:gd name="connsiteY48" fmla="*/ 25667 h 2711394"/>
              <a:gd name="connsiteX0" fmla="*/ 0 w 1904964"/>
              <a:gd name="connsiteY0" fmla="*/ 1949446 h 2771452"/>
              <a:gd name="connsiteX1" fmla="*/ 3175 w 1904964"/>
              <a:gd name="connsiteY1" fmla="*/ 1984371 h 2771452"/>
              <a:gd name="connsiteX2" fmla="*/ 34925 w 1904964"/>
              <a:gd name="connsiteY2" fmla="*/ 2038346 h 2771452"/>
              <a:gd name="connsiteX3" fmla="*/ 136525 w 1904964"/>
              <a:gd name="connsiteY3" fmla="*/ 2079621 h 2771452"/>
              <a:gd name="connsiteX4" fmla="*/ 165100 w 1904964"/>
              <a:gd name="connsiteY4" fmla="*/ 2105021 h 2771452"/>
              <a:gd name="connsiteX5" fmla="*/ 203200 w 1904964"/>
              <a:gd name="connsiteY5" fmla="*/ 2066921 h 2771452"/>
              <a:gd name="connsiteX6" fmla="*/ 219075 w 1904964"/>
              <a:gd name="connsiteY6" fmla="*/ 2035171 h 2771452"/>
              <a:gd name="connsiteX7" fmla="*/ 276225 w 1904964"/>
              <a:gd name="connsiteY7" fmla="*/ 2038346 h 2771452"/>
              <a:gd name="connsiteX8" fmla="*/ 314325 w 1904964"/>
              <a:gd name="connsiteY8" fmla="*/ 2098671 h 2771452"/>
              <a:gd name="connsiteX9" fmla="*/ 327025 w 1904964"/>
              <a:gd name="connsiteY9" fmla="*/ 2038346 h 2771452"/>
              <a:gd name="connsiteX10" fmla="*/ 381000 w 1904964"/>
              <a:gd name="connsiteY10" fmla="*/ 2012946 h 2771452"/>
              <a:gd name="connsiteX11" fmla="*/ 460375 w 1904964"/>
              <a:gd name="connsiteY11" fmla="*/ 2044696 h 2771452"/>
              <a:gd name="connsiteX12" fmla="*/ 692150 w 1904964"/>
              <a:gd name="connsiteY12" fmla="*/ 1981196 h 2771452"/>
              <a:gd name="connsiteX13" fmla="*/ 787400 w 1904964"/>
              <a:gd name="connsiteY13" fmla="*/ 2022471 h 2771452"/>
              <a:gd name="connsiteX14" fmla="*/ 895350 w 1904964"/>
              <a:gd name="connsiteY14" fmla="*/ 2133596 h 2771452"/>
              <a:gd name="connsiteX15" fmla="*/ 996950 w 1904964"/>
              <a:gd name="connsiteY15" fmla="*/ 2187571 h 2771452"/>
              <a:gd name="connsiteX16" fmla="*/ 1057275 w 1904964"/>
              <a:gd name="connsiteY16" fmla="*/ 2197096 h 2771452"/>
              <a:gd name="connsiteX17" fmla="*/ 1108075 w 1904964"/>
              <a:gd name="connsiteY17" fmla="*/ 2225671 h 2771452"/>
              <a:gd name="connsiteX18" fmla="*/ 1120775 w 1904964"/>
              <a:gd name="connsiteY18" fmla="*/ 2285996 h 2771452"/>
              <a:gd name="connsiteX19" fmla="*/ 1111250 w 1904964"/>
              <a:gd name="connsiteY19" fmla="*/ 2343146 h 2771452"/>
              <a:gd name="connsiteX20" fmla="*/ 1111250 w 1904964"/>
              <a:gd name="connsiteY20" fmla="*/ 2343146 h 2771452"/>
              <a:gd name="connsiteX21" fmla="*/ 1177925 w 1904964"/>
              <a:gd name="connsiteY21" fmla="*/ 2416171 h 2771452"/>
              <a:gd name="connsiteX22" fmla="*/ 1393825 w 1904964"/>
              <a:gd name="connsiteY22" fmla="*/ 2368546 h 2771452"/>
              <a:gd name="connsiteX23" fmla="*/ 1670050 w 1904964"/>
              <a:gd name="connsiteY23" fmla="*/ 2508246 h 2771452"/>
              <a:gd name="connsiteX24" fmla="*/ 1584324 w 1904964"/>
              <a:gd name="connsiteY24" fmla="*/ 2749545 h 2771452"/>
              <a:gd name="connsiteX25" fmla="*/ 1622424 w 1904964"/>
              <a:gd name="connsiteY25" fmla="*/ 2762245 h 2771452"/>
              <a:gd name="connsiteX26" fmla="*/ 1701799 w 1904964"/>
              <a:gd name="connsiteY26" fmla="*/ 2692394 h 2771452"/>
              <a:gd name="connsiteX27" fmla="*/ 1803399 w 1904964"/>
              <a:gd name="connsiteY27" fmla="*/ 2730494 h 2771452"/>
              <a:gd name="connsiteX28" fmla="*/ 1898648 w 1904964"/>
              <a:gd name="connsiteY28" fmla="*/ 2708269 h 2771452"/>
              <a:gd name="connsiteX29" fmla="*/ 1895472 w 1904964"/>
              <a:gd name="connsiteY29" fmla="*/ 650869 h 2771452"/>
              <a:gd name="connsiteX30" fmla="*/ 1790696 w 1904964"/>
              <a:gd name="connsiteY30" fmla="*/ 533395 h 2771452"/>
              <a:gd name="connsiteX31" fmla="*/ 1758946 w 1904964"/>
              <a:gd name="connsiteY31" fmla="*/ 555620 h 2771452"/>
              <a:gd name="connsiteX32" fmla="*/ 1682746 w 1904964"/>
              <a:gd name="connsiteY32" fmla="*/ 473070 h 2771452"/>
              <a:gd name="connsiteX33" fmla="*/ 1647821 w 1904964"/>
              <a:gd name="connsiteY33" fmla="*/ 476245 h 2771452"/>
              <a:gd name="connsiteX34" fmla="*/ 1673221 w 1904964"/>
              <a:gd name="connsiteY34" fmla="*/ 434970 h 2771452"/>
              <a:gd name="connsiteX35" fmla="*/ 1587496 w 1904964"/>
              <a:gd name="connsiteY35" fmla="*/ 425446 h 2771452"/>
              <a:gd name="connsiteX36" fmla="*/ 1543046 w 1904964"/>
              <a:gd name="connsiteY36" fmla="*/ 371471 h 2771452"/>
              <a:gd name="connsiteX37" fmla="*/ 1463671 w 1904964"/>
              <a:gd name="connsiteY37" fmla="*/ 380997 h 2771452"/>
              <a:gd name="connsiteX38" fmla="*/ 1476371 w 1904964"/>
              <a:gd name="connsiteY38" fmla="*/ 304797 h 2771452"/>
              <a:gd name="connsiteX39" fmla="*/ 1387471 w 1904964"/>
              <a:gd name="connsiteY39" fmla="*/ 339723 h 2771452"/>
              <a:gd name="connsiteX40" fmla="*/ 1406521 w 1904964"/>
              <a:gd name="connsiteY40" fmla="*/ 285747 h 2771452"/>
              <a:gd name="connsiteX41" fmla="*/ 1384296 w 1904964"/>
              <a:gd name="connsiteY41" fmla="*/ 244473 h 2771452"/>
              <a:gd name="connsiteX42" fmla="*/ 1355721 w 1904964"/>
              <a:gd name="connsiteY42" fmla="*/ 203198 h 2771452"/>
              <a:gd name="connsiteX43" fmla="*/ 1327146 w 1904964"/>
              <a:gd name="connsiteY43" fmla="*/ 200023 h 2771452"/>
              <a:gd name="connsiteX44" fmla="*/ 1333496 w 1904964"/>
              <a:gd name="connsiteY44" fmla="*/ 142873 h 2771452"/>
              <a:gd name="connsiteX45" fmla="*/ 1311271 w 1904964"/>
              <a:gd name="connsiteY45" fmla="*/ 79374 h 2771452"/>
              <a:gd name="connsiteX46" fmla="*/ 1266821 w 1904964"/>
              <a:gd name="connsiteY46" fmla="*/ 60324 h 2771452"/>
              <a:gd name="connsiteX47" fmla="*/ 1158871 w 1904964"/>
              <a:gd name="connsiteY47" fmla="*/ 92075 h 2771452"/>
              <a:gd name="connsiteX48" fmla="*/ 1184271 w 1904964"/>
              <a:gd name="connsiteY48" fmla="*/ 0 h 2771452"/>
              <a:gd name="connsiteX0" fmla="*/ 0 w 1904964"/>
              <a:gd name="connsiteY0" fmla="*/ 1957252 h 2779258"/>
              <a:gd name="connsiteX1" fmla="*/ 3175 w 1904964"/>
              <a:gd name="connsiteY1" fmla="*/ 1992177 h 2779258"/>
              <a:gd name="connsiteX2" fmla="*/ 34925 w 1904964"/>
              <a:gd name="connsiteY2" fmla="*/ 2046152 h 2779258"/>
              <a:gd name="connsiteX3" fmla="*/ 136525 w 1904964"/>
              <a:gd name="connsiteY3" fmla="*/ 2087427 h 2779258"/>
              <a:gd name="connsiteX4" fmla="*/ 165100 w 1904964"/>
              <a:gd name="connsiteY4" fmla="*/ 2112827 h 2779258"/>
              <a:gd name="connsiteX5" fmla="*/ 203200 w 1904964"/>
              <a:gd name="connsiteY5" fmla="*/ 2074727 h 2779258"/>
              <a:gd name="connsiteX6" fmla="*/ 219075 w 1904964"/>
              <a:gd name="connsiteY6" fmla="*/ 2042977 h 2779258"/>
              <a:gd name="connsiteX7" fmla="*/ 276225 w 1904964"/>
              <a:gd name="connsiteY7" fmla="*/ 2046152 h 2779258"/>
              <a:gd name="connsiteX8" fmla="*/ 314325 w 1904964"/>
              <a:gd name="connsiteY8" fmla="*/ 2106477 h 2779258"/>
              <a:gd name="connsiteX9" fmla="*/ 327025 w 1904964"/>
              <a:gd name="connsiteY9" fmla="*/ 2046152 h 2779258"/>
              <a:gd name="connsiteX10" fmla="*/ 381000 w 1904964"/>
              <a:gd name="connsiteY10" fmla="*/ 2020752 h 2779258"/>
              <a:gd name="connsiteX11" fmla="*/ 460375 w 1904964"/>
              <a:gd name="connsiteY11" fmla="*/ 2052502 h 2779258"/>
              <a:gd name="connsiteX12" fmla="*/ 692150 w 1904964"/>
              <a:gd name="connsiteY12" fmla="*/ 1989002 h 2779258"/>
              <a:gd name="connsiteX13" fmla="*/ 787400 w 1904964"/>
              <a:gd name="connsiteY13" fmla="*/ 2030277 h 2779258"/>
              <a:gd name="connsiteX14" fmla="*/ 895350 w 1904964"/>
              <a:gd name="connsiteY14" fmla="*/ 2141402 h 2779258"/>
              <a:gd name="connsiteX15" fmla="*/ 996950 w 1904964"/>
              <a:gd name="connsiteY15" fmla="*/ 2195377 h 2779258"/>
              <a:gd name="connsiteX16" fmla="*/ 1057275 w 1904964"/>
              <a:gd name="connsiteY16" fmla="*/ 2204902 h 2779258"/>
              <a:gd name="connsiteX17" fmla="*/ 1108075 w 1904964"/>
              <a:gd name="connsiteY17" fmla="*/ 2233477 h 2779258"/>
              <a:gd name="connsiteX18" fmla="*/ 1120775 w 1904964"/>
              <a:gd name="connsiteY18" fmla="*/ 2293802 h 2779258"/>
              <a:gd name="connsiteX19" fmla="*/ 1111250 w 1904964"/>
              <a:gd name="connsiteY19" fmla="*/ 2350952 h 2779258"/>
              <a:gd name="connsiteX20" fmla="*/ 1111250 w 1904964"/>
              <a:gd name="connsiteY20" fmla="*/ 2350952 h 2779258"/>
              <a:gd name="connsiteX21" fmla="*/ 1177925 w 1904964"/>
              <a:gd name="connsiteY21" fmla="*/ 2423977 h 2779258"/>
              <a:gd name="connsiteX22" fmla="*/ 1393825 w 1904964"/>
              <a:gd name="connsiteY22" fmla="*/ 2376352 h 2779258"/>
              <a:gd name="connsiteX23" fmla="*/ 1670050 w 1904964"/>
              <a:gd name="connsiteY23" fmla="*/ 2516052 h 2779258"/>
              <a:gd name="connsiteX24" fmla="*/ 1584324 w 1904964"/>
              <a:gd name="connsiteY24" fmla="*/ 2757351 h 2779258"/>
              <a:gd name="connsiteX25" fmla="*/ 1622424 w 1904964"/>
              <a:gd name="connsiteY25" fmla="*/ 2770051 h 2779258"/>
              <a:gd name="connsiteX26" fmla="*/ 1701799 w 1904964"/>
              <a:gd name="connsiteY26" fmla="*/ 2700200 h 2779258"/>
              <a:gd name="connsiteX27" fmla="*/ 1803399 w 1904964"/>
              <a:gd name="connsiteY27" fmla="*/ 2738300 h 2779258"/>
              <a:gd name="connsiteX28" fmla="*/ 1898648 w 1904964"/>
              <a:gd name="connsiteY28" fmla="*/ 2716075 h 2779258"/>
              <a:gd name="connsiteX29" fmla="*/ 1895472 w 1904964"/>
              <a:gd name="connsiteY29" fmla="*/ 658675 h 2779258"/>
              <a:gd name="connsiteX30" fmla="*/ 1790696 w 1904964"/>
              <a:gd name="connsiteY30" fmla="*/ 541201 h 2779258"/>
              <a:gd name="connsiteX31" fmla="*/ 1758946 w 1904964"/>
              <a:gd name="connsiteY31" fmla="*/ 563426 h 2779258"/>
              <a:gd name="connsiteX32" fmla="*/ 1682746 w 1904964"/>
              <a:gd name="connsiteY32" fmla="*/ 480876 h 2779258"/>
              <a:gd name="connsiteX33" fmla="*/ 1647821 w 1904964"/>
              <a:gd name="connsiteY33" fmla="*/ 484051 h 2779258"/>
              <a:gd name="connsiteX34" fmla="*/ 1673221 w 1904964"/>
              <a:gd name="connsiteY34" fmla="*/ 442776 h 2779258"/>
              <a:gd name="connsiteX35" fmla="*/ 1587496 w 1904964"/>
              <a:gd name="connsiteY35" fmla="*/ 433252 h 2779258"/>
              <a:gd name="connsiteX36" fmla="*/ 1543046 w 1904964"/>
              <a:gd name="connsiteY36" fmla="*/ 379277 h 2779258"/>
              <a:gd name="connsiteX37" fmla="*/ 1463671 w 1904964"/>
              <a:gd name="connsiteY37" fmla="*/ 388803 h 2779258"/>
              <a:gd name="connsiteX38" fmla="*/ 1476371 w 1904964"/>
              <a:gd name="connsiteY38" fmla="*/ 312603 h 2779258"/>
              <a:gd name="connsiteX39" fmla="*/ 1387471 w 1904964"/>
              <a:gd name="connsiteY39" fmla="*/ 347529 h 2779258"/>
              <a:gd name="connsiteX40" fmla="*/ 1406521 w 1904964"/>
              <a:gd name="connsiteY40" fmla="*/ 293553 h 2779258"/>
              <a:gd name="connsiteX41" fmla="*/ 1384296 w 1904964"/>
              <a:gd name="connsiteY41" fmla="*/ 252279 h 2779258"/>
              <a:gd name="connsiteX42" fmla="*/ 1355721 w 1904964"/>
              <a:gd name="connsiteY42" fmla="*/ 211004 h 2779258"/>
              <a:gd name="connsiteX43" fmla="*/ 1327146 w 1904964"/>
              <a:gd name="connsiteY43" fmla="*/ 207829 h 2779258"/>
              <a:gd name="connsiteX44" fmla="*/ 1333496 w 1904964"/>
              <a:gd name="connsiteY44" fmla="*/ 150679 h 2779258"/>
              <a:gd name="connsiteX45" fmla="*/ 1311271 w 1904964"/>
              <a:gd name="connsiteY45" fmla="*/ 87180 h 2779258"/>
              <a:gd name="connsiteX46" fmla="*/ 1266821 w 1904964"/>
              <a:gd name="connsiteY46" fmla="*/ 68130 h 2779258"/>
              <a:gd name="connsiteX47" fmla="*/ 1158871 w 1904964"/>
              <a:gd name="connsiteY47" fmla="*/ 99881 h 2779258"/>
              <a:gd name="connsiteX48" fmla="*/ 1184271 w 1904964"/>
              <a:gd name="connsiteY48" fmla="*/ 7806 h 2779258"/>
              <a:gd name="connsiteX49" fmla="*/ 1177921 w 1904964"/>
              <a:gd name="connsiteY49" fmla="*/ 4631 h 2779258"/>
              <a:gd name="connsiteX0" fmla="*/ 0 w 1904964"/>
              <a:gd name="connsiteY0" fmla="*/ 2022471 h 2844477"/>
              <a:gd name="connsiteX1" fmla="*/ 3175 w 1904964"/>
              <a:gd name="connsiteY1" fmla="*/ 2057396 h 2844477"/>
              <a:gd name="connsiteX2" fmla="*/ 34925 w 1904964"/>
              <a:gd name="connsiteY2" fmla="*/ 2111371 h 2844477"/>
              <a:gd name="connsiteX3" fmla="*/ 136525 w 1904964"/>
              <a:gd name="connsiteY3" fmla="*/ 2152646 h 2844477"/>
              <a:gd name="connsiteX4" fmla="*/ 165100 w 1904964"/>
              <a:gd name="connsiteY4" fmla="*/ 2178046 h 2844477"/>
              <a:gd name="connsiteX5" fmla="*/ 203200 w 1904964"/>
              <a:gd name="connsiteY5" fmla="*/ 2139946 h 2844477"/>
              <a:gd name="connsiteX6" fmla="*/ 219075 w 1904964"/>
              <a:gd name="connsiteY6" fmla="*/ 2108196 h 2844477"/>
              <a:gd name="connsiteX7" fmla="*/ 276225 w 1904964"/>
              <a:gd name="connsiteY7" fmla="*/ 2111371 h 2844477"/>
              <a:gd name="connsiteX8" fmla="*/ 314325 w 1904964"/>
              <a:gd name="connsiteY8" fmla="*/ 2171696 h 2844477"/>
              <a:gd name="connsiteX9" fmla="*/ 327025 w 1904964"/>
              <a:gd name="connsiteY9" fmla="*/ 2111371 h 2844477"/>
              <a:gd name="connsiteX10" fmla="*/ 381000 w 1904964"/>
              <a:gd name="connsiteY10" fmla="*/ 2085971 h 2844477"/>
              <a:gd name="connsiteX11" fmla="*/ 460375 w 1904964"/>
              <a:gd name="connsiteY11" fmla="*/ 2117721 h 2844477"/>
              <a:gd name="connsiteX12" fmla="*/ 692150 w 1904964"/>
              <a:gd name="connsiteY12" fmla="*/ 2054221 h 2844477"/>
              <a:gd name="connsiteX13" fmla="*/ 787400 w 1904964"/>
              <a:gd name="connsiteY13" fmla="*/ 2095496 h 2844477"/>
              <a:gd name="connsiteX14" fmla="*/ 895350 w 1904964"/>
              <a:gd name="connsiteY14" fmla="*/ 2206621 h 2844477"/>
              <a:gd name="connsiteX15" fmla="*/ 996950 w 1904964"/>
              <a:gd name="connsiteY15" fmla="*/ 2260596 h 2844477"/>
              <a:gd name="connsiteX16" fmla="*/ 1057275 w 1904964"/>
              <a:gd name="connsiteY16" fmla="*/ 2270121 h 2844477"/>
              <a:gd name="connsiteX17" fmla="*/ 1108075 w 1904964"/>
              <a:gd name="connsiteY17" fmla="*/ 2298696 h 2844477"/>
              <a:gd name="connsiteX18" fmla="*/ 1120775 w 1904964"/>
              <a:gd name="connsiteY18" fmla="*/ 2359021 h 2844477"/>
              <a:gd name="connsiteX19" fmla="*/ 1111250 w 1904964"/>
              <a:gd name="connsiteY19" fmla="*/ 2416171 h 2844477"/>
              <a:gd name="connsiteX20" fmla="*/ 1111250 w 1904964"/>
              <a:gd name="connsiteY20" fmla="*/ 2416171 h 2844477"/>
              <a:gd name="connsiteX21" fmla="*/ 1177925 w 1904964"/>
              <a:gd name="connsiteY21" fmla="*/ 2489196 h 2844477"/>
              <a:gd name="connsiteX22" fmla="*/ 1393825 w 1904964"/>
              <a:gd name="connsiteY22" fmla="*/ 2441571 h 2844477"/>
              <a:gd name="connsiteX23" fmla="*/ 1670050 w 1904964"/>
              <a:gd name="connsiteY23" fmla="*/ 2581271 h 2844477"/>
              <a:gd name="connsiteX24" fmla="*/ 1584324 w 1904964"/>
              <a:gd name="connsiteY24" fmla="*/ 2822570 h 2844477"/>
              <a:gd name="connsiteX25" fmla="*/ 1622424 w 1904964"/>
              <a:gd name="connsiteY25" fmla="*/ 2835270 h 2844477"/>
              <a:gd name="connsiteX26" fmla="*/ 1701799 w 1904964"/>
              <a:gd name="connsiteY26" fmla="*/ 2765419 h 2844477"/>
              <a:gd name="connsiteX27" fmla="*/ 1803399 w 1904964"/>
              <a:gd name="connsiteY27" fmla="*/ 2803519 h 2844477"/>
              <a:gd name="connsiteX28" fmla="*/ 1898648 w 1904964"/>
              <a:gd name="connsiteY28" fmla="*/ 2781294 h 2844477"/>
              <a:gd name="connsiteX29" fmla="*/ 1895472 w 1904964"/>
              <a:gd name="connsiteY29" fmla="*/ 723894 h 2844477"/>
              <a:gd name="connsiteX30" fmla="*/ 1790696 w 1904964"/>
              <a:gd name="connsiteY30" fmla="*/ 606420 h 2844477"/>
              <a:gd name="connsiteX31" fmla="*/ 1758946 w 1904964"/>
              <a:gd name="connsiteY31" fmla="*/ 628645 h 2844477"/>
              <a:gd name="connsiteX32" fmla="*/ 1682746 w 1904964"/>
              <a:gd name="connsiteY32" fmla="*/ 546095 h 2844477"/>
              <a:gd name="connsiteX33" fmla="*/ 1647821 w 1904964"/>
              <a:gd name="connsiteY33" fmla="*/ 549270 h 2844477"/>
              <a:gd name="connsiteX34" fmla="*/ 1673221 w 1904964"/>
              <a:gd name="connsiteY34" fmla="*/ 507995 h 2844477"/>
              <a:gd name="connsiteX35" fmla="*/ 1587496 w 1904964"/>
              <a:gd name="connsiteY35" fmla="*/ 498471 h 2844477"/>
              <a:gd name="connsiteX36" fmla="*/ 1543046 w 1904964"/>
              <a:gd name="connsiteY36" fmla="*/ 444496 h 2844477"/>
              <a:gd name="connsiteX37" fmla="*/ 1463671 w 1904964"/>
              <a:gd name="connsiteY37" fmla="*/ 454022 h 2844477"/>
              <a:gd name="connsiteX38" fmla="*/ 1476371 w 1904964"/>
              <a:gd name="connsiteY38" fmla="*/ 377822 h 2844477"/>
              <a:gd name="connsiteX39" fmla="*/ 1387471 w 1904964"/>
              <a:gd name="connsiteY39" fmla="*/ 412748 h 2844477"/>
              <a:gd name="connsiteX40" fmla="*/ 1406521 w 1904964"/>
              <a:gd name="connsiteY40" fmla="*/ 358772 h 2844477"/>
              <a:gd name="connsiteX41" fmla="*/ 1384296 w 1904964"/>
              <a:gd name="connsiteY41" fmla="*/ 317498 h 2844477"/>
              <a:gd name="connsiteX42" fmla="*/ 1355721 w 1904964"/>
              <a:gd name="connsiteY42" fmla="*/ 276223 h 2844477"/>
              <a:gd name="connsiteX43" fmla="*/ 1327146 w 1904964"/>
              <a:gd name="connsiteY43" fmla="*/ 273048 h 2844477"/>
              <a:gd name="connsiteX44" fmla="*/ 1333496 w 1904964"/>
              <a:gd name="connsiteY44" fmla="*/ 215898 h 2844477"/>
              <a:gd name="connsiteX45" fmla="*/ 1311271 w 1904964"/>
              <a:gd name="connsiteY45" fmla="*/ 152399 h 2844477"/>
              <a:gd name="connsiteX46" fmla="*/ 1266821 w 1904964"/>
              <a:gd name="connsiteY46" fmla="*/ 133349 h 2844477"/>
              <a:gd name="connsiteX47" fmla="*/ 1158871 w 1904964"/>
              <a:gd name="connsiteY47" fmla="*/ 165100 h 2844477"/>
              <a:gd name="connsiteX48" fmla="*/ 1184271 w 1904964"/>
              <a:gd name="connsiteY48" fmla="*/ 73025 h 2844477"/>
              <a:gd name="connsiteX49" fmla="*/ 1050921 w 1904964"/>
              <a:gd name="connsiteY49" fmla="*/ 0 h 2844477"/>
              <a:gd name="connsiteX0" fmla="*/ 0 w 1904964"/>
              <a:gd name="connsiteY0" fmla="*/ 2028887 h 2850893"/>
              <a:gd name="connsiteX1" fmla="*/ 3175 w 1904964"/>
              <a:gd name="connsiteY1" fmla="*/ 2063812 h 2850893"/>
              <a:gd name="connsiteX2" fmla="*/ 34925 w 1904964"/>
              <a:gd name="connsiteY2" fmla="*/ 2117787 h 2850893"/>
              <a:gd name="connsiteX3" fmla="*/ 136525 w 1904964"/>
              <a:gd name="connsiteY3" fmla="*/ 2159062 h 2850893"/>
              <a:gd name="connsiteX4" fmla="*/ 165100 w 1904964"/>
              <a:gd name="connsiteY4" fmla="*/ 2184462 h 2850893"/>
              <a:gd name="connsiteX5" fmla="*/ 203200 w 1904964"/>
              <a:gd name="connsiteY5" fmla="*/ 2146362 h 2850893"/>
              <a:gd name="connsiteX6" fmla="*/ 219075 w 1904964"/>
              <a:gd name="connsiteY6" fmla="*/ 2114612 h 2850893"/>
              <a:gd name="connsiteX7" fmla="*/ 276225 w 1904964"/>
              <a:gd name="connsiteY7" fmla="*/ 2117787 h 2850893"/>
              <a:gd name="connsiteX8" fmla="*/ 314325 w 1904964"/>
              <a:gd name="connsiteY8" fmla="*/ 2178112 h 2850893"/>
              <a:gd name="connsiteX9" fmla="*/ 327025 w 1904964"/>
              <a:gd name="connsiteY9" fmla="*/ 2117787 h 2850893"/>
              <a:gd name="connsiteX10" fmla="*/ 381000 w 1904964"/>
              <a:gd name="connsiteY10" fmla="*/ 2092387 h 2850893"/>
              <a:gd name="connsiteX11" fmla="*/ 460375 w 1904964"/>
              <a:gd name="connsiteY11" fmla="*/ 2124137 h 2850893"/>
              <a:gd name="connsiteX12" fmla="*/ 692150 w 1904964"/>
              <a:gd name="connsiteY12" fmla="*/ 2060637 h 2850893"/>
              <a:gd name="connsiteX13" fmla="*/ 787400 w 1904964"/>
              <a:gd name="connsiteY13" fmla="*/ 2101912 h 2850893"/>
              <a:gd name="connsiteX14" fmla="*/ 895350 w 1904964"/>
              <a:gd name="connsiteY14" fmla="*/ 2213037 h 2850893"/>
              <a:gd name="connsiteX15" fmla="*/ 996950 w 1904964"/>
              <a:gd name="connsiteY15" fmla="*/ 2267012 h 2850893"/>
              <a:gd name="connsiteX16" fmla="*/ 1057275 w 1904964"/>
              <a:gd name="connsiteY16" fmla="*/ 2276537 h 2850893"/>
              <a:gd name="connsiteX17" fmla="*/ 1108075 w 1904964"/>
              <a:gd name="connsiteY17" fmla="*/ 2305112 h 2850893"/>
              <a:gd name="connsiteX18" fmla="*/ 1120775 w 1904964"/>
              <a:gd name="connsiteY18" fmla="*/ 2365437 h 2850893"/>
              <a:gd name="connsiteX19" fmla="*/ 1111250 w 1904964"/>
              <a:gd name="connsiteY19" fmla="*/ 2422587 h 2850893"/>
              <a:gd name="connsiteX20" fmla="*/ 1111250 w 1904964"/>
              <a:gd name="connsiteY20" fmla="*/ 2422587 h 2850893"/>
              <a:gd name="connsiteX21" fmla="*/ 1177925 w 1904964"/>
              <a:gd name="connsiteY21" fmla="*/ 2495612 h 2850893"/>
              <a:gd name="connsiteX22" fmla="*/ 1393825 w 1904964"/>
              <a:gd name="connsiteY22" fmla="*/ 2447987 h 2850893"/>
              <a:gd name="connsiteX23" fmla="*/ 1670050 w 1904964"/>
              <a:gd name="connsiteY23" fmla="*/ 2587687 h 2850893"/>
              <a:gd name="connsiteX24" fmla="*/ 1584324 w 1904964"/>
              <a:gd name="connsiteY24" fmla="*/ 2828986 h 2850893"/>
              <a:gd name="connsiteX25" fmla="*/ 1622424 w 1904964"/>
              <a:gd name="connsiteY25" fmla="*/ 2841686 h 2850893"/>
              <a:gd name="connsiteX26" fmla="*/ 1701799 w 1904964"/>
              <a:gd name="connsiteY26" fmla="*/ 2771835 h 2850893"/>
              <a:gd name="connsiteX27" fmla="*/ 1803399 w 1904964"/>
              <a:gd name="connsiteY27" fmla="*/ 2809935 h 2850893"/>
              <a:gd name="connsiteX28" fmla="*/ 1898648 w 1904964"/>
              <a:gd name="connsiteY28" fmla="*/ 2787710 h 2850893"/>
              <a:gd name="connsiteX29" fmla="*/ 1895472 w 1904964"/>
              <a:gd name="connsiteY29" fmla="*/ 730310 h 2850893"/>
              <a:gd name="connsiteX30" fmla="*/ 1790696 w 1904964"/>
              <a:gd name="connsiteY30" fmla="*/ 612836 h 2850893"/>
              <a:gd name="connsiteX31" fmla="*/ 1758946 w 1904964"/>
              <a:gd name="connsiteY31" fmla="*/ 635061 h 2850893"/>
              <a:gd name="connsiteX32" fmla="*/ 1682746 w 1904964"/>
              <a:gd name="connsiteY32" fmla="*/ 552511 h 2850893"/>
              <a:gd name="connsiteX33" fmla="*/ 1647821 w 1904964"/>
              <a:gd name="connsiteY33" fmla="*/ 555686 h 2850893"/>
              <a:gd name="connsiteX34" fmla="*/ 1673221 w 1904964"/>
              <a:gd name="connsiteY34" fmla="*/ 514411 h 2850893"/>
              <a:gd name="connsiteX35" fmla="*/ 1587496 w 1904964"/>
              <a:gd name="connsiteY35" fmla="*/ 504887 h 2850893"/>
              <a:gd name="connsiteX36" fmla="*/ 1543046 w 1904964"/>
              <a:gd name="connsiteY36" fmla="*/ 450912 h 2850893"/>
              <a:gd name="connsiteX37" fmla="*/ 1463671 w 1904964"/>
              <a:gd name="connsiteY37" fmla="*/ 460438 h 2850893"/>
              <a:gd name="connsiteX38" fmla="*/ 1476371 w 1904964"/>
              <a:gd name="connsiteY38" fmla="*/ 384238 h 2850893"/>
              <a:gd name="connsiteX39" fmla="*/ 1387471 w 1904964"/>
              <a:gd name="connsiteY39" fmla="*/ 419164 h 2850893"/>
              <a:gd name="connsiteX40" fmla="*/ 1406521 w 1904964"/>
              <a:gd name="connsiteY40" fmla="*/ 365188 h 2850893"/>
              <a:gd name="connsiteX41" fmla="*/ 1384296 w 1904964"/>
              <a:gd name="connsiteY41" fmla="*/ 323914 h 2850893"/>
              <a:gd name="connsiteX42" fmla="*/ 1355721 w 1904964"/>
              <a:gd name="connsiteY42" fmla="*/ 282639 h 2850893"/>
              <a:gd name="connsiteX43" fmla="*/ 1327146 w 1904964"/>
              <a:gd name="connsiteY43" fmla="*/ 279464 h 2850893"/>
              <a:gd name="connsiteX44" fmla="*/ 1333496 w 1904964"/>
              <a:gd name="connsiteY44" fmla="*/ 222314 h 2850893"/>
              <a:gd name="connsiteX45" fmla="*/ 1311271 w 1904964"/>
              <a:gd name="connsiteY45" fmla="*/ 158815 h 2850893"/>
              <a:gd name="connsiteX46" fmla="*/ 1266821 w 1904964"/>
              <a:gd name="connsiteY46" fmla="*/ 139765 h 2850893"/>
              <a:gd name="connsiteX47" fmla="*/ 1158871 w 1904964"/>
              <a:gd name="connsiteY47" fmla="*/ 171516 h 2850893"/>
              <a:gd name="connsiteX48" fmla="*/ 1184271 w 1904964"/>
              <a:gd name="connsiteY48" fmla="*/ 79441 h 2850893"/>
              <a:gd name="connsiteX49" fmla="*/ 1050921 w 1904964"/>
              <a:gd name="connsiteY49" fmla="*/ 6416 h 2850893"/>
              <a:gd name="connsiteX50" fmla="*/ 1047746 w 1904964"/>
              <a:gd name="connsiteY50" fmla="*/ 3242 h 2850893"/>
              <a:gd name="connsiteX0" fmla="*/ 0 w 1904964"/>
              <a:gd name="connsiteY0" fmla="*/ 2025213 h 2847219"/>
              <a:gd name="connsiteX1" fmla="*/ 3175 w 1904964"/>
              <a:gd name="connsiteY1" fmla="*/ 2060138 h 2847219"/>
              <a:gd name="connsiteX2" fmla="*/ 34925 w 1904964"/>
              <a:gd name="connsiteY2" fmla="*/ 2114113 h 2847219"/>
              <a:gd name="connsiteX3" fmla="*/ 136525 w 1904964"/>
              <a:gd name="connsiteY3" fmla="*/ 2155388 h 2847219"/>
              <a:gd name="connsiteX4" fmla="*/ 165100 w 1904964"/>
              <a:gd name="connsiteY4" fmla="*/ 2180788 h 2847219"/>
              <a:gd name="connsiteX5" fmla="*/ 203200 w 1904964"/>
              <a:gd name="connsiteY5" fmla="*/ 2142688 h 2847219"/>
              <a:gd name="connsiteX6" fmla="*/ 219075 w 1904964"/>
              <a:gd name="connsiteY6" fmla="*/ 2110938 h 2847219"/>
              <a:gd name="connsiteX7" fmla="*/ 276225 w 1904964"/>
              <a:gd name="connsiteY7" fmla="*/ 2114113 h 2847219"/>
              <a:gd name="connsiteX8" fmla="*/ 314325 w 1904964"/>
              <a:gd name="connsiteY8" fmla="*/ 2174438 h 2847219"/>
              <a:gd name="connsiteX9" fmla="*/ 327025 w 1904964"/>
              <a:gd name="connsiteY9" fmla="*/ 2114113 h 2847219"/>
              <a:gd name="connsiteX10" fmla="*/ 381000 w 1904964"/>
              <a:gd name="connsiteY10" fmla="*/ 2088713 h 2847219"/>
              <a:gd name="connsiteX11" fmla="*/ 460375 w 1904964"/>
              <a:gd name="connsiteY11" fmla="*/ 2120463 h 2847219"/>
              <a:gd name="connsiteX12" fmla="*/ 692150 w 1904964"/>
              <a:gd name="connsiteY12" fmla="*/ 2056963 h 2847219"/>
              <a:gd name="connsiteX13" fmla="*/ 787400 w 1904964"/>
              <a:gd name="connsiteY13" fmla="*/ 2098238 h 2847219"/>
              <a:gd name="connsiteX14" fmla="*/ 895350 w 1904964"/>
              <a:gd name="connsiteY14" fmla="*/ 2209363 h 2847219"/>
              <a:gd name="connsiteX15" fmla="*/ 996950 w 1904964"/>
              <a:gd name="connsiteY15" fmla="*/ 2263338 h 2847219"/>
              <a:gd name="connsiteX16" fmla="*/ 1057275 w 1904964"/>
              <a:gd name="connsiteY16" fmla="*/ 2272863 h 2847219"/>
              <a:gd name="connsiteX17" fmla="*/ 1108075 w 1904964"/>
              <a:gd name="connsiteY17" fmla="*/ 2301438 h 2847219"/>
              <a:gd name="connsiteX18" fmla="*/ 1120775 w 1904964"/>
              <a:gd name="connsiteY18" fmla="*/ 2361763 h 2847219"/>
              <a:gd name="connsiteX19" fmla="*/ 1111250 w 1904964"/>
              <a:gd name="connsiteY19" fmla="*/ 2418913 h 2847219"/>
              <a:gd name="connsiteX20" fmla="*/ 1111250 w 1904964"/>
              <a:gd name="connsiteY20" fmla="*/ 2418913 h 2847219"/>
              <a:gd name="connsiteX21" fmla="*/ 1177925 w 1904964"/>
              <a:gd name="connsiteY21" fmla="*/ 2491938 h 2847219"/>
              <a:gd name="connsiteX22" fmla="*/ 1393825 w 1904964"/>
              <a:gd name="connsiteY22" fmla="*/ 2444313 h 2847219"/>
              <a:gd name="connsiteX23" fmla="*/ 1670050 w 1904964"/>
              <a:gd name="connsiteY23" fmla="*/ 2584013 h 2847219"/>
              <a:gd name="connsiteX24" fmla="*/ 1584324 w 1904964"/>
              <a:gd name="connsiteY24" fmla="*/ 2825312 h 2847219"/>
              <a:gd name="connsiteX25" fmla="*/ 1622424 w 1904964"/>
              <a:gd name="connsiteY25" fmla="*/ 2838012 h 2847219"/>
              <a:gd name="connsiteX26" fmla="*/ 1701799 w 1904964"/>
              <a:gd name="connsiteY26" fmla="*/ 2768161 h 2847219"/>
              <a:gd name="connsiteX27" fmla="*/ 1803399 w 1904964"/>
              <a:gd name="connsiteY27" fmla="*/ 2806261 h 2847219"/>
              <a:gd name="connsiteX28" fmla="*/ 1898648 w 1904964"/>
              <a:gd name="connsiteY28" fmla="*/ 2784036 h 2847219"/>
              <a:gd name="connsiteX29" fmla="*/ 1895472 w 1904964"/>
              <a:gd name="connsiteY29" fmla="*/ 726636 h 2847219"/>
              <a:gd name="connsiteX30" fmla="*/ 1790696 w 1904964"/>
              <a:gd name="connsiteY30" fmla="*/ 609162 h 2847219"/>
              <a:gd name="connsiteX31" fmla="*/ 1758946 w 1904964"/>
              <a:gd name="connsiteY31" fmla="*/ 631387 h 2847219"/>
              <a:gd name="connsiteX32" fmla="*/ 1682746 w 1904964"/>
              <a:gd name="connsiteY32" fmla="*/ 548837 h 2847219"/>
              <a:gd name="connsiteX33" fmla="*/ 1647821 w 1904964"/>
              <a:gd name="connsiteY33" fmla="*/ 552012 h 2847219"/>
              <a:gd name="connsiteX34" fmla="*/ 1673221 w 1904964"/>
              <a:gd name="connsiteY34" fmla="*/ 510737 h 2847219"/>
              <a:gd name="connsiteX35" fmla="*/ 1587496 w 1904964"/>
              <a:gd name="connsiteY35" fmla="*/ 501213 h 2847219"/>
              <a:gd name="connsiteX36" fmla="*/ 1543046 w 1904964"/>
              <a:gd name="connsiteY36" fmla="*/ 447238 h 2847219"/>
              <a:gd name="connsiteX37" fmla="*/ 1463671 w 1904964"/>
              <a:gd name="connsiteY37" fmla="*/ 456764 h 2847219"/>
              <a:gd name="connsiteX38" fmla="*/ 1476371 w 1904964"/>
              <a:gd name="connsiteY38" fmla="*/ 380564 h 2847219"/>
              <a:gd name="connsiteX39" fmla="*/ 1387471 w 1904964"/>
              <a:gd name="connsiteY39" fmla="*/ 415490 h 2847219"/>
              <a:gd name="connsiteX40" fmla="*/ 1406521 w 1904964"/>
              <a:gd name="connsiteY40" fmla="*/ 361514 h 2847219"/>
              <a:gd name="connsiteX41" fmla="*/ 1384296 w 1904964"/>
              <a:gd name="connsiteY41" fmla="*/ 320240 h 2847219"/>
              <a:gd name="connsiteX42" fmla="*/ 1355721 w 1904964"/>
              <a:gd name="connsiteY42" fmla="*/ 278965 h 2847219"/>
              <a:gd name="connsiteX43" fmla="*/ 1327146 w 1904964"/>
              <a:gd name="connsiteY43" fmla="*/ 275790 h 2847219"/>
              <a:gd name="connsiteX44" fmla="*/ 1333496 w 1904964"/>
              <a:gd name="connsiteY44" fmla="*/ 218640 h 2847219"/>
              <a:gd name="connsiteX45" fmla="*/ 1311271 w 1904964"/>
              <a:gd name="connsiteY45" fmla="*/ 155141 h 2847219"/>
              <a:gd name="connsiteX46" fmla="*/ 1266821 w 1904964"/>
              <a:gd name="connsiteY46" fmla="*/ 136091 h 2847219"/>
              <a:gd name="connsiteX47" fmla="*/ 1158871 w 1904964"/>
              <a:gd name="connsiteY47" fmla="*/ 167842 h 2847219"/>
              <a:gd name="connsiteX48" fmla="*/ 1184271 w 1904964"/>
              <a:gd name="connsiteY48" fmla="*/ 75767 h 2847219"/>
              <a:gd name="connsiteX49" fmla="*/ 1050921 w 1904964"/>
              <a:gd name="connsiteY49" fmla="*/ 2742 h 2847219"/>
              <a:gd name="connsiteX50" fmla="*/ 1000121 w 1904964"/>
              <a:gd name="connsiteY50" fmla="*/ 24968 h 2847219"/>
              <a:gd name="connsiteX0" fmla="*/ 0 w 1904964"/>
              <a:gd name="connsiteY0" fmla="*/ 2025213 h 2847219"/>
              <a:gd name="connsiteX1" fmla="*/ 3175 w 1904964"/>
              <a:gd name="connsiteY1" fmla="*/ 2060138 h 2847219"/>
              <a:gd name="connsiteX2" fmla="*/ 34925 w 1904964"/>
              <a:gd name="connsiteY2" fmla="*/ 2114113 h 2847219"/>
              <a:gd name="connsiteX3" fmla="*/ 136525 w 1904964"/>
              <a:gd name="connsiteY3" fmla="*/ 2155388 h 2847219"/>
              <a:gd name="connsiteX4" fmla="*/ 165100 w 1904964"/>
              <a:gd name="connsiteY4" fmla="*/ 2180788 h 2847219"/>
              <a:gd name="connsiteX5" fmla="*/ 203200 w 1904964"/>
              <a:gd name="connsiteY5" fmla="*/ 2142688 h 2847219"/>
              <a:gd name="connsiteX6" fmla="*/ 219075 w 1904964"/>
              <a:gd name="connsiteY6" fmla="*/ 2110938 h 2847219"/>
              <a:gd name="connsiteX7" fmla="*/ 276225 w 1904964"/>
              <a:gd name="connsiteY7" fmla="*/ 2114113 h 2847219"/>
              <a:gd name="connsiteX8" fmla="*/ 314325 w 1904964"/>
              <a:gd name="connsiteY8" fmla="*/ 2174438 h 2847219"/>
              <a:gd name="connsiteX9" fmla="*/ 327025 w 1904964"/>
              <a:gd name="connsiteY9" fmla="*/ 2114113 h 2847219"/>
              <a:gd name="connsiteX10" fmla="*/ 381000 w 1904964"/>
              <a:gd name="connsiteY10" fmla="*/ 2088713 h 2847219"/>
              <a:gd name="connsiteX11" fmla="*/ 460375 w 1904964"/>
              <a:gd name="connsiteY11" fmla="*/ 2120463 h 2847219"/>
              <a:gd name="connsiteX12" fmla="*/ 692150 w 1904964"/>
              <a:gd name="connsiteY12" fmla="*/ 2056963 h 2847219"/>
              <a:gd name="connsiteX13" fmla="*/ 787400 w 1904964"/>
              <a:gd name="connsiteY13" fmla="*/ 2098238 h 2847219"/>
              <a:gd name="connsiteX14" fmla="*/ 895350 w 1904964"/>
              <a:gd name="connsiteY14" fmla="*/ 2209363 h 2847219"/>
              <a:gd name="connsiteX15" fmla="*/ 996950 w 1904964"/>
              <a:gd name="connsiteY15" fmla="*/ 2263338 h 2847219"/>
              <a:gd name="connsiteX16" fmla="*/ 1057275 w 1904964"/>
              <a:gd name="connsiteY16" fmla="*/ 2272863 h 2847219"/>
              <a:gd name="connsiteX17" fmla="*/ 1108075 w 1904964"/>
              <a:gd name="connsiteY17" fmla="*/ 2301438 h 2847219"/>
              <a:gd name="connsiteX18" fmla="*/ 1120775 w 1904964"/>
              <a:gd name="connsiteY18" fmla="*/ 2361763 h 2847219"/>
              <a:gd name="connsiteX19" fmla="*/ 1111250 w 1904964"/>
              <a:gd name="connsiteY19" fmla="*/ 2418913 h 2847219"/>
              <a:gd name="connsiteX20" fmla="*/ 1111250 w 1904964"/>
              <a:gd name="connsiteY20" fmla="*/ 2418913 h 2847219"/>
              <a:gd name="connsiteX21" fmla="*/ 1177925 w 1904964"/>
              <a:gd name="connsiteY21" fmla="*/ 2491938 h 2847219"/>
              <a:gd name="connsiteX22" fmla="*/ 1393825 w 1904964"/>
              <a:gd name="connsiteY22" fmla="*/ 2444313 h 2847219"/>
              <a:gd name="connsiteX23" fmla="*/ 1670050 w 1904964"/>
              <a:gd name="connsiteY23" fmla="*/ 2584013 h 2847219"/>
              <a:gd name="connsiteX24" fmla="*/ 1584324 w 1904964"/>
              <a:gd name="connsiteY24" fmla="*/ 2825312 h 2847219"/>
              <a:gd name="connsiteX25" fmla="*/ 1622424 w 1904964"/>
              <a:gd name="connsiteY25" fmla="*/ 2838012 h 2847219"/>
              <a:gd name="connsiteX26" fmla="*/ 1701799 w 1904964"/>
              <a:gd name="connsiteY26" fmla="*/ 2768161 h 2847219"/>
              <a:gd name="connsiteX27" fmla="*/ 1803399 w 1904964"/>
              <a:gd name="connsiteY27" fmla="*/ 2806261 h 2847219"/>
              <a:gd name="connsiteX28" fmla="*/ 1898648 w 1904964"/>
              <a:gd name="connsiteY28" fmla="*/ 2784036 h 2847219"/>
              <a:gd name="connsiteX29" fmla="*/ 1895472 w 1904964"/>
              <a:gd name="connsiteY29" fmla="*/ 726636 h 2847219"/>
              <a:gd name="connsiteX30" fmla="*/ 1790696 w 1904964"/>
              <a:gd name="connsiteY30" fmla="*/ 609162 h 2847219"/>
              <a:gd name="connsiteX31" fmla="*/ 1758946 w 1904964"/>
              <a:gd name="connsiteY31" fmla="*/ 631387 h 2847219"/>
              <a:gd name="connsiteX32" fmla="*/ 1682746 w 1904964"/>
              <a:gd name="connsiteY32" fmla="*/ 548837 h 2847219"/>
              <a:gd name="connsiteX33" fmla="*/ 1647821 w 1904964"/>
              <a:gd name="connsiteY33" fmla="*/ 552012 h 2847219"/>
              <a:gd name="connsiteX34" fmla="*/ 1673221 w 1904964"/>
              <a:gd name="connsiteY34" fmla="*/ 510737 h 2847219"/>
              <a:gd name="connsiteX35" fmla="*/ 1587496 w 1904964"/>
              <a:gd name="connsiteY35" fmla="*/ 501213 h 2847219"/>
              <a:gd name="connsiteX36" fmla="*/ 1543046 w 1904964"/>
              <a:gd name="connsiteY36" fmla="*/ 447238 h 2847219"/>
              <a:gd name="connsiteX37" fmla="*/ 1463671 w 1904964"/>
              <a:gd name="connsiteY37" fmla="*/ 456764 h 2847219"/>
              <a:gd name="connsiteX38" fmla="*/ 1476371 w 1904964"/>
              <a:gd name="connsiteY38" fmla="*/ 380564 h 2847219"/>
              <a:gd name="connsiteX39" fmla="*/ 1387471 w 1904964"/>
              <a:gd name="connsiteY39" fmla="*/ 415490 h 2847219"/>
              <a:gd name="connsiteX40" fmla="*/ 1406521 w 1904964"/>
              <a:gd name="connsiteY40" fmla="*/ 361514 h 2847219"/>
              <a:gd name="connsiteX41" fmla="*/ 1384296 w 1904964"/>
              <a:gd name="connsiteY41" fmla="*/ 320240 h 2847219"/>
              <a:gd name="connsiteX42" fmla="*/ 1355721 w 1904964"/>
              <a:gd name="connsiteY42" fmla="*/ 278965 h 2847219"/>
              <a:gd name="connsiteX43" fmla="*/ 1327146 w 1904964"/>
              <a:gd name="connsiteY43" fmla="*/ 275790 h 2847219"/>
              <a:gd name="connsiteX44" fmla="*/ 1333496 w 1904964"/>
              <a:gd name="connsiteY44" fmla="*/ 218640 h 2847219"/>
              <a:gd name="connsiteX45" fmla="*/ 1311271 w 1904964"/>
              <a:gd name="connsiteY45" fmla="*/ 155141 h 2847219"/>
              <a:gd name="connsiteX46" fmla="*/ 1266821 w 1904964"/>
              <a:gd name="connsiteY46" fmla="*/ 136091 h 2847219"/>
              <a:gd name="connsiteX47" fmla="*/ 1158871 w 1904964"/>
              <a:gd name="connsiteY47" fmla="*/ 167842 h 2847219"/>
              <a:gd name="connsiteX48" fmla="*/ 1184271 w 1904964"/>
              <a:gd name="connsiteY48" fmla="*/ 75767 h 2847219"/>
              <a:gd name="connsiteX49" fmla="*/ 1050921 w 1904964"/>
              <a:gd name="connsiteY49" fmla="*/ 2742 h 2847219"/>
              <a:gd name="connsiteX50" fmla="*/ 1000121 w 1904964"/>
              <a:gd name="connsiteY50" fmla="*/ 24968 h 2847219"/>
              <a:gd name="connsiteX51" fmla="*/ 1003296 w 1904964"/>
              <a:gd name="connsiteY51" fmla="*/ 21793 h 2847219"/>
              <a:gd name="connsiteX0" fmla="*/ 0 w 1904964"/>
              <a:gd name="connsiteY0" fmla="*/ 2044695 h 2866701"/>
              <a:gd name="connsiteX1" fmla="*/ 3175 w 1904964"/>
              <a:gd name="connsiteY1" fmla="*/ 2079620 h 2866701"/>
              <a:gd name="connsiteX2" fmla="*/ 34925 w 1904964"/>
              <a:gd name="connsiteY2" fmla="*/ 2133595 h 2866701"/>
              <a:gd name="connsiteX3" fmla="*/ 136525 w 1904964"/>
              <a:gd name="connsiteY3" fmla="*/ 2174870 h 2866701"/>
              <a:gd name="connsiteX4" fmla="*/ 165100 w 1904964"/>
              <a:gd name="connsiteY4" fmla="*/ 2200270 h 2866701"/>
              <a:gd name="connsiteX5" fmla="*/ 203200 w 1904964"/>
              <a:gd name="connsiteY5" fmla="*/ 2162170 h 2866701"/>
              <a:gd name="connsiteX6" fmla="*/ 219075 w 1904964"/>
              <a:gd name="connsiteY6" fmla="*/ 2130420 h 2866701"/>
              <a:gd name="connsiteX7" fmla="*/ 276225 w 1904964"/>
              <a:gd name="connsiteY7" fmla="*/ 2133595 h 2866701"/>
              <a:gd name="connsiteX8" fmla="*/ 314325 w 1904964"/>
              <a:gd name="connsiteY8" fmla="*/ 2193920 h 2866701"/>
              <a:gd name="connsiteX9" fmla="*/ 327025 w 1904964"/>
              <a:gd name="connsiteY9" fmla="*/ 2133595 h 2866701"/>
              <a:gd name="connsiteX10" fmla="*/ 381000 w 1904964"/>
              <a:gd name="connsiteY10" fmla="*/ 2108195 h 2866701"/>
              <a:gd name="connsiteX11" fmla="*/ 460375 w 1904964"/>
              <a:gd name="connsiteY11" fmla="*/ 2139945 h 2866701"/>
              <a:gd name="connsiteX12" fmla="*/ 692150 w 1904964"/>
              <a:gd name="connsiteY12" fmla="*/ 2076445 h 2866701"/>
              <a:gd name="connsiteX13" fmla="*/ 787400 w 1904964"/>
              <a:gd name="connsiteY13" fmla="*/ 2117720 h 2866701"/>
              <a:gd name="connsiteX14" fmla="*/ 895350 w 1904964"/>
              <a:gd name="connsiteY14" fmla="*/ 2228845 h 2866701"/>
              <a:gd name="connsiteX15" fmla="*/ 996950 w 1904964"/>
              <a:gd name="connsiteY15" fmla="*/ 2282820 h 2866701"/>
              <a:gd name="connsiteX16" fmla="*/ 1057275 w 1904964"/>
              <a:gd name="connsiteY16" fmla="*/ 2292345 h 2866701"/>
              <a:gd name="connsiteX17" fmla="*/ 1108075 w 1904964"/>
              <a:gd name="connsiteY17" fmla="*/ 2320920 h 2866701"/>
              <a:gd name="connsiteX18" fmla="*/ 1120775 w 1904964"/>
              <a:gd name="connsiteY18" fmla="*/ 2381245 h 2866701"/>
              <a:gd name="connsiteX19" fmla="*/ 1111250 w 1904964"/>
              <a:gd name="connsiteY19" fmla="*/ 2438395 h 2866701"/>
              <a:gd name="connsiteX20" fmla="*/ 1111250 w 1904964"/>
              <a:gd name="connsiteY20" fmla="*/ 2438395 h 2866701"/>
              <a:gd name="connsiteX21" fmla="*/ 1177925 w 1904964"/>
              <a:gd name="connsiteY21" fmla="*/ 2511420 h 2866701"/>
              <a:gd name="connsiteX22" fmla="*/ 1393825 w 1904964"/>
              <a:gd name="connsiteY22" fmla="*/ 2463795 h 2866701"/>
              <a:gd name="connsiteX23" fmla="*/ 1670050 w 1904964"/>
              <a:gd name="connsiteY23" fmla="*/ 2603495 h 2866701"/>
              <a:gd name="connsiteX24" fmla="*/ 1584324 w 1904964"/>
              <a:gd name="connsiteY24" fmla="*/ 2844794 h 2866701"/>
              <a:gd name="connsiteX25" fmla="*/ 1622424 w 1904964"/>
              <a:gd name="connsiteY25" fmla="*/ 2857494 h 2866701"/>
              <a:gd name="connsiteX26" fmla="*/ 1701799 w 1904964"/>
              <a:gd name="connsiteY26" fmla="*/ 2787643 h 2866701"/>
              <a:gd name="connsiteX27" fmla="*/ 1803399 w 1904964"/>
              <a:gd name="connsiteY27" fmla="*/ 2825743 h 2866701"/>
              <a:gd name="connsiteX28" fmla="*/ 1898648 w 1904964"/>
              <a:gd name="connsiteY28" fmla="*/ 2803518 h 2866701"/>
              <a:gd name="connsiteX29" fmla="*/ 1895472 w 1904964"/>
              <a:gd name="connsiteY29" fmla="*/ 746118 h 2866701"/>
              <a:gd name="connsiteX30" fmla="*/ 1790696 w 1904964"/>
              <a:gd name="connsiteY30" fmla="*/ 628644 h 2866701"/>
              <a:gd name="connsiteX31" fmla="*/ 1758946 w 1904964"/>
              <a:gd name="connsiteY31" fmla="*/ 650869 h 2866701"/>
              <a:gd name="connsiteX32" fmla="*/ 1682746 w 1904964"/>
              <a:gd name="connsiteY32" fmla="*/ 568319 h 2866701"/>
              <a:gd name="connsiteX33" fmla="*/ 1647821 w 1904964"/>
              <a:gd name="connsiteY33" fmla="*/ 571494 h 2866701"/>
              <a:gd name="connsiteX34" fmla="*/ 1673221 w 1904964"/>
              <a:gd name="connsiteY34" fmla="*/ 530219 h 2866701"/>
              <a:gd name="connsiteX35" fmla="*/ 1587496 w 1904964"/>
              <a:gd name="connsiteY35" fmla="*/ 520695 h 2866701"/>
              <a:gd name="connsiteX36" fmla="*/ 1543046 w 1904964"/>
              <a:gd name="connsiteY36" fmla="*/ 466720 h 2866701"/>
              <a:gd name="connsiteX37" fmla="*/ 1463671 w 1904964"/>
              <a:gd name="connsiteY37" fmla="*/ 476246 h 2866701"/>
              <a:gd name="connsiteX38" fmla="*/ 1476371 w 1904964"/>
              <a:gd name="connsiteY38" fmla="*/ 400046 h 2866701"/>
              <a:gd name="connsiteX39" fmla="*/ 1387471 w 1904964"/>
              <a:gd name="connsiteY39" fmla="*/ 434972 h 2866701"/>
              <a:gd name="connsiteX40" fmla="*/ 1406521 w 1904964"/>
              <a:gd name="connsiteY40" fmla="*/ 380996 h 2866701"/>
              <a:gd name="connsiteX41" fmla="*/ 1384296 w 1904964"/>
              <a:gd name="connsiteY41" fmla="*/ 339722 h 2866701"/>
              <a:gd name="connsiteX42" fmla="*/ 1355721 w 1904964"/>
              <a:gd name="connsiteY42" fmla="*/ 298447 h 2866701"/>
              <a:gd name="connsiteX43" fmla="*/ 1327146 w 1904964"/>
              <a:gd name="connsiteY43" fmla="*/ 295272 h 2866701"/>
              <a:gd name="connsiteX44" fmla="*/ 1333496 w 1904964"/>
              <a:gd name="connsiteY44" fmla="*/ 238122 h 2866701"/>
              <a:gd name="connsiteX45" fmla="*/ 1311271 w 1904964"/>
              <a:gd name="connsiteY45" fmla="*/ 174623 h 2866701"/>
              <a:gd name="connsiteX46" fmla="*/ 1266821 w 1904964"/>
              <a:gd name="connsiteY46" fmla="*/ 155573 h 2866701"/>
              <a:gd name="connsiteX47" fmla="*/ 1158871 w 1904964"/>
              <a:gd name="connsiteY47" fmla="*/ 187324 h 2866701"/>
              <a:gd name="connsiteX48" fmla="*/ 1184271 w 1904964"/>
              <a:gd name="connsiteY48" fmla="*/ 95249 h 2866701"/>
              <a:gd name="connsiteX49" fmla="*/ 1050921 w 1904964"/>
              <a:gd name="connsiteY49" fmla="*/ 22224 h 2866701"/>
              <a:gd name="connsiteX50" fmla="*/ 1000121 w 1904964"/>
              <a:gd name="connsiteY50" fmla="*/ 44450 h 2866701"/>
              <a:gd name="connsiteX51" fmla="*/ 990596 w 1904964"/>
              <a:gd name="connsiteY51" fmla="*/ 0 h 2866701"/>
              <a:gd name="connsiteX0" fmla="*/ 0 w 1904964"/>
              <a:gd name="connsiteY0" fmla="*/ 2049069 h 2871075"/>
              <a:gd name="connsiteX1" fmla="*/ 3175 w 1904964"/>
              <a:gd name="connsiteY1" fmla="*/ 2083994 h 2871075"/>
              <a:gd name="connsiteX2" fmla="*/ 34925 w 1904964"/>
              <a:gd name="connsiteY2" fmla="*/ 2137969 h 2871075"/>
              <a:gd name="connsiteX3" fmla="*/ 136525 w 1904964"/>
              <a:gd name="connsiteY3" fmla="*/ 2179244 h 2871075"/>
              <a:gd name="connsiteX4" fmla="*/ 165100 w 1904964"/>
              <a:gd name="connsiteY4" fmla="*/ 2204644 h 2871075"/>
              <a:gd name="connsiteX5" fmla="*/ 203200 w 1904964"/>
              <a:gd name="connsiteY5" fmla="*/ 2166544 h 2871075"/>
              <a:gd name="connsiteX6" fmla="*/ 219075 w 1904964"/>
              <a:gd name="connsiteY6" fmla="*/ 2134794 h 2871075"/>
              <a:gd name="connsiteX7" fmla="*/ 276225 w 1904964"/>
              <a:gd name="connsiteY7" fmla="*/ 2137969 h 2871075"/>
              <a:gd name="connsiteX8" fmla="*/ 314325 w 1904964"/>
              <a:gd name="connsiteY8" fmla="*/ 2198294 h 2871075"/>
              <a:gd name="connsiteX9" fmla="*/ 327025 w 1904964"/>
              <a:gd name="connsiteY9" fmla="*/ 2137969 h 2871075"/>
              <a:gd name="connsiteX10" fmla="*/ 381000 w 1904964"/>
              <a:gd name="connsiteY10" fmla="*/ 2112569 h 2871075"/>
              <a:gd name="connsiteX11" fmla="*/ 460375 w 1904964"/>
              <a:gd name="connsiteY11" fmla="*/ 2144319 h 2871075"/>
              <a:gd name="connsiteX12" fmla="*/ 692150 w 1904964"/>
              <a:gd name="connsiteY12" fmla="*/ 2080819 h 2871075"/>
              <a:gd name="connsiteX13" fmla="*/ 787400 w 1904964"/>
              <a:gd name="connsiteY13" fmla="*/ 2122094 h 2871075"/>
              <a:gd name="connsiteX14" fmla="*/ 895350 w 1904964"/>
              <a:gd name="connsiteY14" fmla="*/ 2233219 h 2871075"/>
              <a:gd name="connsiteX15" fmla="*/ 996950 w 1904964"/>
              <a:gd name="connsiteY15" fmla="*/ 2287194 h 2871075"/>
              <a:gd name="connsiteX16" fmla="*/ 1057275 w 1904964"/>
              <a:gd name="connsiteY16" fmla="*/ 2296719 h 2871075"/>
              <a:gd name="connsiteX17" fmla="*/ 1108075 w 1904964"/>
              <a:gd name="connsiteY17" fmla="*/ 2325294 h 2871075"/>
              <a:gd name="connsiteX18" fmla="*/ 1120775 w 1904964"/>
              <a:gd name="connsiteY18" fmla="*/ 2385619 h 2871075"/>
              <a:gd name="connsiteX19" fmla="*/ 1111250 w 1904964"/>
              <a:gd name="connsiteY19" fmla="*/ 2442769 h 2871075"/>
              <a:gd name="connsiteX20" fmla="*/ 1111250 w 1904964"/>
              <a:gd name="connsiteY20" fmla="*/ 2442769 h 2871075"/>
              <a:gd name="connsiteX21" fmla="*/ 1177925 w 1904964"/>
              <a:gd name="connsiteY21" fmla="*/ 2515794 h 2871075"/>
              <a:gd name="connsiteX22" fmla="*/ 1393825 w 1904964"/>
              <a:gd name="connsiteY22" fmla="*/ 2468169 h 2871075"/>
              <a:gd name="connsiteX23" fmla="*/ 1670050 w 1904964"/>
              <a:gd name="connsiteY23" fmla="*/ 2607869 h 2871075"/>
              <a:gd name="connsiteX24" fmla="*/ 1584324 w 1904964"/>
              <a:gd name="connsiteY24" fmla="*/ 2849168 h 2871075"/>
              <a:gd name="connsiteX25" fmla="*/ 1622424 w 1904964"/>
              <a:gd name="connsiteY25" fmla="*/ 2861868 h 2871075"/>
              <a:gd name="connsiteX26" fmla="*/ 1701799 w 1904964"/>
              <a:gd name="connsiteY26" fmla="*/ 2792017 h 2871075"/>
              <a:gd name="connsiteX27" fmla="*/ 1803399 w 1904964"/>
              <a:gd name="connsiteY27" fmla="*/ 2830117 h 2871075"/>
              <a:gd name="connsiteX28" fmla="*/ 1898648 w 1904964"/>
              <a:gd name="connsiteY28" fmla="*/ 2807892 h 2871075"/>
              <a:gd name="connsiteX29" fmla="*/ 1895472 w 1904964"/>
              <a:gd name="connsiteY29" fmla="*/ 750492 h 2871075"/>
              <a:gd name="connsiteX30" fmla="*/ 1790696 w 1904964"/>
              <a:gd name="connsiteY30" fmla="*/ 633018 h 2871075"/>
              <a:gd name="connsiteX31" fmla="*/ 1758946 w 1904964"/>
              <a:gd name="connsiteY31" fmla="*/ 655243 h 2871075"/>
              <a:gd name="connsiteX32" fmla="*/ 1682746 w 1904964"/>
              <a:gd name="connsiteY32" fmla="*/ 572693 h 2871075"/>
              <a:gd name="connsiteX33" fmla="*/ 1647821 w 1904964"/>
              <a:gd name="connsiteY33" fmla="*/ 575868 h 2871075"/>
              <a:gd name="connsiteX34" fmla="*/ 1673221 w 1904964"/>
              <a:gd name="connsiteY34" fmla="*/ 534593 h 2871075"/>
              <a:gd name="connsiteX35" fmla="*/ 1587496 w 1904964"/>
              <a:gd name="connsiteY35" fmla="*/ 525069 h 2871075"/>
              <a:gd name="connsiteX36" fmla="*/ 1543046 w 1904964"/>
              <a:gd name="connsiteY36" fmla="*/ 471094 h 2871075"/>
              <a:gd name="connsiteX37" fmla="*/ 1463671 w 1904964"/>
              <a:gd name="connsiteY37" fmla="*/ 480620 h 2871075"/>
              <a:gd name="connsiteX38" fmla="*/ 1476371 w 1904964"/>
              <a:gd name="connsiteY38" fmla="*/ 404420 h 2871075"/>
              <a:gd name="connsiteX39" fmla="*/ 1387471 w 1904964"/>
              <a:gd name="connsiteY39" fmla="*/ 439346 h 2871075"/>
              <a:gd name="connsiteX40" fmla="*/ 1406521 w 1904964"/>
              <a:gd name="connsiteY40" fmla="*/ 385370 h 2871075"/>
              <a:gd name="connsiteX41" fmla="*/ 1384296 w 1904964"/>
              <a:gd name="connsiteY41" fmla="*/ 344096 h 2871075"/>
              <a:gd name="connsiteX42" fmla="*/ 1355721 w 1904964"/>
              <a:gd name="connsiteY42" fmla="*/ 302821 h 2871075"/>
              <a:gd name="connsiteX43" fmla="*/ 1327146 w 1904964"/>
              <a:gd name="connsiteY43" fmla="*/ 299646 h 2871075"/>
              <a:gd name="connsiteX44" fmla="*/ 1333496 w 1904964"/>
              <a:gd name="connsiteY44" fmla="*/ 242496 h 2871075"/>
              <a:gd name="connsiteX45" fmla="*/ 1311271 w 1904964"/>
              <a:gd name="connsiteY45" fmla="*/ 178997 h 2871075"/>
              <a:gd name="connsiteX46" fmla="*/ 1266821 w 1904964"/>
              <a:gd name="connsiteY46" fmla="*/ 159947 h 2871075"/>
              <a:gd name="connsiteX47" fmla="*/ 1158871 w 1904964"/>
              <a:gd name="connsiteY47" fmla="*/ 191698 h 2871075"/>
              <a:gd name="connsiteX48" fmla="*/ 1184271 w 1904964"/>
              <a:gd name="connsiteY48" fmla="*/ 99623 h 2871075"/>
              <a:gd name="connsiteX49" fmla="*/ 1050921 w 1904964"/>
              <a:gd name="connsiteY49" fmla="*/ 26598 h 2871075"/>
              <a:gd name="connsiteX50" fmla="*/ 1000121 w 1904964"/>
              <a:gd name="connsiteY50" fmla="*/ 48824 h 2871075"/>
              <a:gd name="connsiteX51" fmla="*/ 990596 w 1904964"/>
              <a:gd name="connsiteY51" fmla="*/ 4374 h 2871075"/>
              <a:gd name="connsiteX52" fmla="*/ 987421 w 1904964"/>
              <a:gd name="connsiteY52" fmla="*/ 1199 h 2871075"/>
              <a:gd name="connsiteX0" fmla="*/ 0 w 1904964"/>
              <a:gd name="connsiteY0" fmla="*/ 2045730 h 2867736"/>
              <a:gd name="connsiteX1" fmla="*/ 3175 w 1904964"/>
              <a:gd name="connsiteY1" fmla="*/ 2080655 h 2867736"/>
              <a:gd name="connsiteX2" fmla="*/ 34925 w 1904964"/>
              <a:gd name="connsiteY2" fmla="*/ 2134630 h 2867736"/>
              <a:gd name="connsiteX3" fmla="*/ 136525 w 1904964"/>
              <a:gd name="connsiteY3" fmla="*/ 2175905 h 2867736"/>
              <a:gd name="connsiteX4" fmla="*/ 165100 w 1904964"/>
              <a:gd name="connsiteY4" fmla="*/ 2201305 h 2867736"/>
              <a:gd name="connsiteX5" fmla="*/ 203200 w 1904964"/>
              <a:gd name="connsiteY5" fmla="*/ 2163205 h 2867736"/>
              <a:gd name="connsiteX6" fmla="*/ 219075 w 1904964"/>
              <a:gd name="connsiteY6" fmla="*/ 2131455 h 2867736"/>
              <a:gd name="connsiteX7" fmla="*/ 276225 w 1904964"/>
              <a:gd name="connsiteY7" fmla="*/ 2134630 h 2867736"/>
              <a:gd name="connsiteX8" fmla="*/ 314325 w 1904964"/>
              <a:gd name="connsiteY8" fmla="*/ 2194955 h 2867736"/>
              <a:gd name="connsiteX9" fmla="*/ 327025 w 1904964"/>
              <a:gd name="connsiteY9" fmla="*/ 2134630 h 2867736"/>
              <a:gd name="connsiteX10" fmla="*/ 381000 w 1904964"/>
              <a:gd name="connsiteY10" fmla="*/ 2109230 h 2867736"/>
              <a:gd name="connsiteX11" fmla="*/ 460375 w 1904964"/>
              <a:gd name="connsiteY11" fmla="*/ 2140980 h 2867736"/>
              <a:gd name="connsiteX12" fmla="*/ 692150 w 1904964"/>
              <a:gd name="connsiteY12" fmla="*/ 2077480 h 2867736"/>
              <a:gd name="connsiteX13" fmla="*/ 787400 w 1904964"/>
              <a:gd name="connsiteY13" fmla="*/ 2118755 h 2867736"/>
              <a:gd name="connsiteX14" fmla="*/ 895350 w 1904964"/>
              <a:gd name="connsiteY14" fmla="*/ 2229880 h 2867736"/>
              <a:gd name="connsiteX15" fmla="*/ 996950 w 1904964"/>
              <a:gd name="connsiteY15" fmla="*/ 2283855 h 2867736"/>
              <a:gd name="connsiteX16" fmla="*/ 1057275 w 1904964"/>
              <a:gd name="connsiteY16" fmla="*/ 2293380 h 2867736"/>
              <a:gd name="connsiteX17" fmla="*/ 1108075 w 1904964"/>
              <a:gd name="connsiteY17" fmla="*/ 2321955 h 2867736"/>
              <a:gd name="connsiteX18" fmla="*/ 1120775 w 1904964"/>
              <a:gd name="connsiteY18" fmla="*/ 2382280 h 2867736"/>
              <a:gd name="connsiteX19" fmla="*/ 1111250 w 1904964"/>
              <a:gd name="connsiteY19" fmla="*/ 2439430 h 2867736"/>
              <a:gd name="connsiteX20" fmla="*/ 1111250 w 1904964"/>
              <a:gd name="connsiteY20" fmla="*/ 2439430 h 2867736"/>
              <a:gd name="connsiteX21" fmla="*/ 1177925 w 1904964"/>
              <a:gd name="connsiteY21" fmla="*/ 2512455 h 2867736"/>
              <a:gd name="connsiteX22" fmla="*/ 1393825 w 1904964"/>
              <a:gd name="connsiteY22" fmla="*/ 2464830 h 2867736"/>
              <a:gd name="connsiteX23" fmla="*/ 1670050 w 1904964"/>
              <a:gd name="connsiteY23" fmla="*/ 2604530 h 2867736"/>
              <a:gd name="connsiteX24" fmla="*/ 1584324 w 1904964"/>
              <a:gd name="connsiteY24" fmla="*/ 2845829 h 2867736"/>
              <a:gd name="connsiteX25" fmla="*/ 1622424 w 1904964"/>
              <a:gd name="connsiteY25" fmla="*/ 2858529 h 2867736"/>
              <a:gd name="connsiteX26" fmla="*/ 1701799 w 1904964"/>
              <a:gd name="connsiteY26" fmla="*/ 2788678 h 2867736"/>
              <a:gd name="connsiteX27" fmla="*/ 1803399 w 1904964"/>
              <a:gd name="connsiteY27" fmla="*/ 2826778 h 2867736"/>
              <a:gd name="connsiteX28" fmla="*/ 1898648 w 1904964"/>
              <a:gd name="connsiteY28" fmla="*/ 2804553 h 2867736"/>
              <a:gd name="connsiteX29" fmla="*/ 1895472 w 1904964"/>
              <a:gd name="connsiteY29" fmla="*/ 747153 h 2867736"/>
              <a:gd name="connsiteX30" fmla="*/ 1790696 w 1904964"/>
              <a:gd name="connsiteY30" fmla="*/ 629679 h 2867736"/>
              <a:gd name="connsiteX31" fmla="*/ 1758946 w 1904964"/>
              <a:gd name="connsiteY31" fmla="*/ 651904 h 2867736"/>
              <a:gd name="connsiteX32" fmla="*/ 1682746 w 1904964"/>
              <a:gd name="connsiteY32" fmla="*/ 569354 h 2867736"/>
              <a:gd name="connsiteX33" fmla="*/ 1647821 w 1904964"/>
              <a:gd name="connsiteY33" fmla="*/ 572529 h 2867736"/>
              <a:gd name="connsiteX34" fmla="*/ 1673221 w 1904964"/>
              <a:gd name="connsiteY34" fmla="*/ 531254 h 2867736"/>
              <a:gd name="connsiteX35" fmla="*/ 1587496 w 1904964"/>
              <a:gd name="connsiteY35" fmla="*/ 521730 h 2867736"/>
              <a:gd name="connsiteX36" fmla="*/ 1543046 w 1904964"/>
              <a:gd name="connsiteY36" fmla="*/ 467755 h 2867736"/>
              <a:gd name="connsiteX37" fmla="*/ 1463671 w 1904964"/>
              <a:gd name="connsiteY37" fmla="*/ 477281 h 2867736"/>
              <a:gd name="connsiteX38" fmla="*/ 1476371 w 1904964"/>
              <a:gd name="connsiteY38" fmla="*/ 401081 h 2867736"/>
              <a:gd name="connsiteX39" fmla="*/ 1387471 w 1904964"/>
              <a:gd name="connsiteY39" fmla="*/ 436007 h 2867736"/>
              <a:gd name="connsiteX40" fmla="*/ 1406521 w 1904964"/>
              <a:gd name="connsiteY40" fmla="*/ 382031 h 2867736"/>
              <a:gd name="connsiteX41" fmla="*/ 1384296 w 1904964"/>
              <a:gd name="connsiteY41" fmla="*/ 340757 h 2867736"/>
              <a:gd name="connsiteX42" fmla="*/ 1355721 w 1904964"/>
              <a:gd name="connsiteY42" fmla="*/ 299482 h 2867736"/>
              <a:gd name="connsiteX43" fmla="*/ 1327146 w 1904964"/>
              <a:gd name="connsiteY43" fmla="*/ 296307 h 2867736"/>
              <a:gd name="connsiteX44" fmla="*/ 1333496 w 1904964"/>
              <a:gd name="connsiteY44" fmla="*/ 239157 h 2867736"/>
              <a:gd name="connsiteX45" fmla="*/ 1311271 w 1904964"/>
              <a:gd name="connsiteY45" fmla="*/ 175658 h 2867736"/>
              <a:gd name="connsiteX46" fmla="*/ 1266821 w 1904964"/>
              <a:gd name="connsiteY46" fmla="*/ 156608 h 2867736"/>
              <a:gd name="connsiteX47" fmla="*/ 1158871 w 1904964"/>
              <a:gd name="connsiteY47" fmla="*/ 188359 h 2867736"/>
              <a:gd name="connsiteX48" fmla="*/ 1184271 w 1904964"/>
              <a:gd name="connsiteY48" fmla="*/ 96284 h 2867736"/>
              <a:gd name="connsiteX49" fmla="*/ 1050921 w 1904964"/>
              <a:gd name="connsiteY49" fmla="*/ 23259 h 2867736"/>
              <a:gd name="connsiteX50" fmla="*/ 1000121 w 1904964"/>
              <a:gd name="connsiteY50" fmla="*/ 45485 h 2867736"/>
              <a:gd name="connsiteX51" fmla="*/ 990596 w 1904964"/>
              <a:gd name="connsiteY51" fmla="*/ 1035 h 2867736"/>
              <a:gd name="connsiteX52" fmla="*/ 939796 w 1904964"/>
              <a:gd name="connsiteY52" fmla="*/ 32785 h 2867736"/>
              <a:gd name="connsiteX0" fmla="*/ 0 w 1904964"/>
              <a:gd name="connsiteY0" fmla="*/ 2045730 h 2867736"/>
              <a:gd name="connsiteX1" fmla="*/ 3175 w 1904964"/>
              <a:gd name="connsiteY1" fmla="*/ 2080655 h 2867736"/>
              <a:gd name="connsiteX2" fmla="*/ 34925 w 1904964"/>
              <a:gd name="connsiteY2" fmla="*/ 2134630 h 2867736"/>
              <a:gd name="connsiteX3" fmla="*/ 136525 w 1904964"/>
              <a:gd name="connsiteY3" fmla="*/ 2175905 h 2867736"/>
              <a:gd name="connsiteX4" fmla="*/ 165100 w 1904964"/>
              <a:gd name="connsiteY4" fmla="*/ 2201305 h 2867736"/>
              <a:gd name="connsiteX5" fmla="*/ 203200 w 1904964"/>
              <a:gd name="connsiteY5" fmla="*/ 2163205 h 2867736"/>
              <a:gd name="connsiteX6" fmla="*/ 219075 w 1904964"/>
              <a:gd name="connsiteY6" fmla="*/ 2131455 h 2867736"/>
              <a:gd name="connsiteX7" fmla="*/ 276225 w 1904964"/>
              <a:gd name="connsiteY7" fmla="*/ 2134630 h 2867736"/>
              <a:gd name="connsiteX8" fmla="*/ 314325 w 1904964"/>
              <a:gd name="connsiteY8" fmla="*/ 2194955 h 2867736"/>
              <a:gd name="connsiteX9" fmla="*/ 327025 w 1904964"/>
              <a:gd name="connsiteY9" fmla="*/ 2134630 h 2867736"/>
              <a:gd name="connsiteX10" fmla="*/ 381000 w 1904964"/>
              <a:gd name="connsiteY10" fmla="*/ 2109230 h 2867736"/>
              <a:gd name="connsiteX11" fmla="*/ 460375 w 1904964"/>
              <a:gd name="connsiteY11" fmla="*/ 2140980 h 2867736"/>
              <a:gd name="connsiteX12" fmla="*/ 692150 w 1904964"/>
              <a:gd name="connsiteY12" fmla="*/ 2077480 h 2867736"/>
              <a:gd name="connsiteX13" fmla="*/ 787400 w 1904964"/>
              <a:gd name="connsiteY13" fmla="*/ 2118755 h 2867736"/>
              <a:gd name="connsiteX14" fmla="*/ 895350 w 1904964"/>
              <a:gd name="connsiteY14" fmla="*/ 2229880 h 2867736"/>
              <a:gd name="connsiteX15" fmla="*/ 996950 w 1904964"/>
              <a:gd name="connsiteY15" fmla="*/ 2283855 h 2867736"/>
              <a:gd name="connsiteX16" fmla="*/ 1057275 w 1904964"/>
              <a:gd name="connsiteY16" fmla="*/ 2293380 h 2867736"/>
              <a:gd name="connsiteX17" fmla="*/ 1108075 w 1904964"/>
              <a:gd name="connsiteY17" fmla="*/ 2321955 h 2867736"/>
              <a:gd name="connsiteX18" fmla="*/ 1120775 w 1904964"/>
              <a:gd name="connsiteY18" fmla="*/ 2382280 h 2867736"/>
              <a:gd name="connsiteX19" fmla="*/ 1111250 w 1904964"/>
              <a:gd name="connsiteY19" fmla="*/ 2439430 h 2867736"/>
              <a:gd name="connsiteX20" fmla="*/ 1111250 w 1904964"/>
              <a:gd name="connsiteY20" fmla="*/ 2439430 h 2867736"/>
              <a:gd name="connsiteX21" fmla="*/ 1177925 w 1904964"/>
              <a:gd name="connsiteY21" fmla="*/ 2512455 h 2867736"/>
              <a:gd name="connsiteX22" fmla="*/ 1393825 w 1904964"/>
              <a:gd name="connsiteY22" fmla="*/ 2464830 h 2867736"/>
              <a:gd name="connsiteX23" fmla="*/ 1670050 w 1904964"/>
              <a:gd name="connsiteY23" fmla="*/ 2604530 h 2867736"/>
              <a:gd name="connsiteX24" fmla="*/ 1584324 w 1904964"/>
              <a:gd name="connsiteY24" fmla="*/ 2845829 h 2867736"/>
              <a:gd name="connsiteX25" fmla="*/ 1622424 w 1904964"/>
              <a:gd name="connsiteY25" fmla="*/ 2858529 h 2867736"/>
              <a:gd name="connsiteX26" fmla="*/ 1701799 w 1904964"/>
              <a:gd name="connsiteY26" fmla="*/ 2788678 h 2867736"/>
              <a:gd name="connsiteX27" fmla="*/ 1803399 w 1904964"/>
              <a:gd name="connsiteY27" fmla="*/ 2826778 h 2867736"/>
              <a:gd name="connsiteX28" fmla="*/ 1898648 w 1904964"/>
              <a:gd name="connsiteY28" fmla="*/ 2804553 h 2867736"/>
              <a:gd name="connsiteX29" fmla="*/ 1895472 w 1904964"/>
              <a:gd name="connsiteY29" fmla="*/ 747153 h 2867736"/>
              <a:gd name="connsiteX30" fmla="*/ 1790696 w 1904964"/>
              <a:gd name="connsiteY30" fmla="*/ 629679 h 2867736"/>
              <a:gd name="connsiteX31" fmla="*/ 1758946 w 1904964"/>
              <a:gd name="connsiteY31" fmla="*/ 651904 h 2867736"/>
              <a:gd name="connsiteX32" fmla="*/ 1682746 w 1904964"/>
              <a:gd name="connsiteY32" fmla="*/ 569354 h 2867736"/>
              <a:gd name="connsiteX33" fmla="*/ 1647821 w 1904964"/>
              <a:gd name="connsiteY33" fmla="*/ 572529 h 2867736"/>
              <a:gd name="connsiteX34" fmla="*/ 1673221 w 1904964"/>
              <a:gd name="connsiteY34" fmla="*/ 531254 h 2867736"/>
              <a:gd name="connsiteX35" fmla="*/ 1587496 w 1904964"/>
              <a:gd name="connsiteY35" fmla="*/ 521730 h 2867736"/>
              <a:gd name="connsiteX36" fmla="*/ 1543046 w 1904964"/>
              <a:gd name="connsiteY36" fmla="*/ 467755 h 2867736"/>
              <a:gd name="connsiteX37" fmla="*/ 1463671 w 1904964"/>
              <a:gd name="connsiteY37" fmla="*/ 477281 h 2867736"/>
              <a:gd name="connsiteX38" fmla="*/ 1476371 w 1904964"/>
              <a:gd name="connsiteY38" fmla="*/ 401081 h 2867736"/>
              <a:gd name="connsiteX39" fmla="*/ 1387471 w 1904964"/>
              <a:gd name="connsiteY39" fmla="*/ 436007 h 2867736"/>
              <a:gd name="connsiteX40" fmla="*/ 1406521 w 1904964"/>
              <a:gd name="connsiteY40" fmla="*/ 382031 h 2867736"/>
              <a:gd name="connsiteX41" fmla="*/ 1384296 w 1904964"/>
              <a:gd name="connsiteY41" fmla="*/ 340757 h 2867736"/>
              <a:gd name="connsiteX42" fmla="*/ 1355721 w 1904964"/>
              <a:gd name="connsiteY42" fmla="*/ 299482 h 2867736"/>
              <a:gd name="connsiteX43" fmla="*/ 1327146 w 1904964"/>
              <a:gd name="connsiteY43" fmla="*/ 296307 h 2867736"/>
              <a:gd name="connsiteX44" fmla="*/ 1333496 w 1904964"/>
              <a:gd name="connsiteY44" fmla="*/ 239157 h 2867736"/>
              <a:gd name="connsiteX45" fmla="*/ 1311271 w 1904964"/>
              <a:gd name="connsiteY45" fmla="*/ 175658 h 2867736"/>
              <a:gd name="connsiteX46" fmla="*/ 1266821 w 1904964"/>
              <a:gd name="connsiteY46" fmla="*/ 156608 h 2867736"/>
              <a:gd name="connsiteX47" fmla="*/ 1158871 w 1904964"/>
              <a:gd name="connsiteY47" fmla="*/ 188359 h 2867736"/>
              <a:gd name="connsiteX48" fmla="*/ 1184271 w 1904964"/>
              <a:gd name="connsiteY48" fmla="*/ 96284 h 2867736"/>
              <a:gd name="connsiteX49" fmla="*/ 1050921 w 1904964"/>
              <a:gd name="connsiteY49" fmla="*/ 23259 h 2867736"/>
              <a:gd name="connsiteX50" fmla="*/ 1000121 w 1904964"/>
              <a:gd name="connsiteY50" fmla="*/ 45485 h 2867736"/>
              <a:gd name="connsiteX51" fmla="*/ 990596 w 1904964"/>
              <a:gd name="connsiteY51" fmla="*/ 1035 h 2867736"/>
              <a:gd name="connsiteX52" fmla="*/ 939796 w 1904964"/>
              <a:gd name="connsiteY52" fmla="*/ 32785 h 2867736"/>
              <a:gd name="connsiteX53" fmla="*/ 942971 w 1904964"/>
              <a:gd name="connsiteY53" fmla="*/ 26434 h 2867736"/>
              <a:gd name="connsiteX0" fmla="*/ 0 w 1904964"/>
              <a:gd name="connsiteY0" fmla="*/ 2057396 h 2879402"/>
              <a:gd name="connsiteX1" fmla="*/ 3175 w 1904964"/>
              <a:gd name="connsiteY1" fmla="*/ 2092321 h 2879402"/>
              <a:gd name="connsiteX2" fmla="*/ 34925 w 1904964"/>
              <a:gd name="connsiteY2" fmla="*/ 2146296 h 2879402"/>
              <a:gd name="connsiteX3" fmla="*/ 136525 w 1904964"/>
              <a:gd name="connsiteY3" fmla="*/ 2187571 h 2879402"/>
              <a:gd name="connsiteX4" fmla="*/ 165100 w 1904964"/>
              <a:gd name="connsiteY4" fmla="*/ 2212971 h 2879402"/>
              <a:gd name="connsiteX5" fmla="*/ 203200 w 1904964"/>
              <a:gd name="connsiteY5" fmla="*/ 2174871 h 2879402"/>
              <a:gd name="connsiteX6" fmla="*/ 219075 w 1904964"/>
              <a:gd name="connsiteY6" fmla="*/ 2143121 h 2879402"/>
              <a:gd name="connsiteX7" fmla="*/ 276225 w 1904964"/>
              <a:gd name="connsiteY7" fmla="*/ 2146296 h 2879402"/>
              <a:gd name="connsiteX8" fmla="*/ 314325 w 1904964"/>
              <a:gd name="connsiteY8" fmla="*/ 2206621 h 2879402"/>
              <a:gd name="connsiteX9" fmla="*/ 327025 w 1904964"/>
              <a:gd name="connsiteY9" fmla="*/ 2146296 h 2879402"/>
              <a:gd name="connsiteX10" fmla="*/ 381000 w 1904964"/>
              <a:gd name="connsiteY10" fmla="*/ 2120896 h 2879402"/>
              <a:gd name="connsiteX11" fmla="*/ 460375 w 1904964"/>
              <a:gd name="connsiteY11" fmla="*/ 2152646 h 2879402"/>
              <a:gd name="connsiteX12" fmla="*/ 692150 w 1904964"/>
              <a:gd name="connsiteY12" fmla="*/ 2089146 h 2879402"/>
              <a:gd name="connsiteX13" fmla="*/ 787400 w 1904964"/>
              <a:gd name="connsiteY13" fmla="*/ 2130421 h 2879402"/>
              <a:gd name="connsiteX14" fmla="*/ 895350 w 1904964"/>
              <a:gd name="connsiteY14" fmla="*/ 2241546 h 2879402"/>
              <a:gd name="connsiteX15" fmla="*/ 996950 w 1904964"/>
              <a:gd name="connsiteY15" fmla="*/ 2295521 h 2879402"/>
              <a:gd name="connsiteX16" fmla="*/ 1057275 w 1904964"/>
              <a:gd name="connsiteY16" fmla="*/ 2305046 h 2879402"/>
              <a:gd name="connsiteX17" fmla="*/ 1108075 w 1904964"/>
              <a:gd name="connsiteY17" fmla="*/ 2333621 h 2879402"/>
              <a:gd name="connsiteX18" fmla="*/ 1120775 w 1904964"/>
              <a:gd name="connsiteY18" fmla="*/ 2393946 h 2879402"/>
              <a:gd name="connsiteX19" fmla="*/ 1111250 w 1904964"/>
              <a:gd name="connsiteY19" fmla="*/ 2451096 h 2879402"/>
              <a:gd name="connsiteX20" fmla="*/ 1111250 w 1904964"/>
              <a:gd name="connsiteY20" fmla="*/ 2451096 h 2879402"/>
              <a:gd name="connsiteX21" fmla="*/ 1177925 w 1904964"/>
              <a:gd name="connsiteY21" fmla="*/ 2524121 h 2879402"/>
              <a:gd name="connsiteX22" fmla="*/ 1393825 w 1904964"/>
              <a:gd name="connsiteY22" fmla="*/ 2476496 h 2879402"/>
              <a:gd name="connsiteX23" fmla="*/ 1670050 w 1904964"/>
              <a:gd name="connsiteY23" fmla="*/ 2616196 h 2879402"/>
              <a:gd name="connsiteX24" fmla="*/ 1584324 w 1904964"/>
              <a:gd name="connsiteY24" fmla="*/ 2857495 h 2879402"/>
              <a:gd name="connsiteX25" fmla="*/ 1622424 w 1904964"/>
              <a:gd name="connsiteY25" fmla="*/ 2870195 h 2879402"/>
              <a:gd name="connsiteX26" fmla="*/ 1701799 w 1904964"/>
              <a:gd name="connsiteY26" fmla="*/ 2800344 h 2879402"/>
              <a:gd name="connsiteX27" fmla="*/ 1803399 w 1904964"/>
              <a:gd name="connsiteY27" fmla="*/ 2838444 h 2879402"/>
              <a:gd name="connsiteX28" fmla="*/ 1898648 w 1904964"/>
              <a:gd name="connsiteY28" fmla="*/ 2816219 h 2879402"/>
              <a:gd name="connsiteX29" fmla="*/ 1895472 w 1904964"/>
              <a:gd name="connsiteY29" fmla="*/ 758819 h 2879402"/>
              <a:gd name="connsiteX30" fmla="*/ 1790696 w 1904964"/>
              <a:gd name="connsiteY30" fmla="*/ 641345 h 2879402"/>
              <a:gd name="connsiteX31" fmla="*/ 1758946 w 1904964"/>
              <a:gd name="connsiteY31" fmla="*/ 663570 h 2879402"/>
              <a:gd name="connsiteX32" fmla="*/ 1682746 w 1904964"/>
              <a:gd name="connsiteY32" fmla="*/ 581020 h 2879402"/>
              <a:gd name="connsiteX33" fmla="*/ 1647821 w 1904964"/>
              <a:gd name="connsiteY33" fmla="*/ 584195 h 2879402"/>
              <a:gd name="connsiteX34" fmla="*/ 1673221 w 1904964"/>
              <a:gd name="connsiteY34" fmla="*/ 542920 h 2879402"/>
              <a:gd name="connsiteX35" fmla="*/ 1587496 w 1904964"/>
              <a:gd name="connsiteY35" fmla="*/ 533396 h 2879402"/>
              <a:gd name="connsiteX36" fmla="*/ 1543046 w 1904964"/>
              <a:gd name="connsiteY36" fmla="*/ 479421 h 2879402"/>
              <a:gd name="connsiteX37" fmla="*/ 1463671 w 1904964"/>
              <a:gd name="connsiteY37" fmla="*/ 488947 h 2879402"/>
              <a:gd name="connsiteX38" fmla="*/ 1476371 w 1904964"/>
              <a:gd name="connsiteY38" fmla="*/ 412747 h 2879402"/>
              <a:gd name="connsiteX39" fmla="*/ 1387471 w 1904964"/>
              <a:gd name="connsiteY39" fmla="*/ 447673 h 2879402"/>
              <a:gd name="connsiteX40" fmla="*/ 1406521 w 1904964"/>
              <a:gd name="connsiteY40" fmla="*/ 393697 h 2879402"/>
              <a:gd name="connsiteX41" fmla="*/ 1384296 w 1904964"/>
              <a:gd name="connsiteY41" fmla="*/ 352423 h 2879402"/>
              <a:gd name="connsiteX42" fmla="*/ 1355721 w 1904964"/>
              <a:gd name="connsiteY42" fmla="*/ 311148 h 2879402"/>
              <a:gd name="connsiteX43" fmla="*/ 1327146 w 1904964"/>
              <a:gd name="connsiteY43" fmla="*/ 307973 h 2879402"/>
              <a:gd name="connsiteX44" fmla="*/ 1333496 w 1904964"/>
              <a:gd name="connsiteY44" fmla="*/ 250823 h 2879402"/>
              <a:gd name="connsiteX45" fmla="*/ 1311271 w 1904964"/>
              <a:gd name="connsiteY45" fmla="*/ 187324 h 2879402"/>
              <a:gd name="connsiteX46" fmla="*/ 1266821 w 1904964"/>
              <a:gd name="connsiteY46" fmla="*/ 168274 h 2879402"/>
              <a:gd name="connsiteX47" fmla="*/ 1158871 w 1904964"/>
              <a:gd name="connsiteY47" fmla="*/ 200025 h 2879402"/>
              <a:gd name="connsiteX48" fmla="*/ 1184271 w 1904964"/>
              <a:gd name="connsiteY48" fmla="*/ 107950 h 2879402"/>
              <a:gd name="connsiteX49" fmla="*/ 1050921 w 1904964"/>
              <a:gd name="connsiteY49" fmla="*/ 34925 h 2879402"/>
              <a:gd name="connsiteX50" fmla="*/ 1000121 w 1904964"/>
              <a:gd name="connsiteY50" fmla="*/ 57151 h 2879402"/>
              <a:gd name="connsiteX51" fmla="*/ 990596 w 1904964"/>
              <a:gd name="connsiteY51" fmla="*/ 12701 h 2879402"/>
              <a:gd name="connsiteX52" fmla="*/ 939796 w 1904964"/>
              <a:gd name="connsiteY52" fmla="*/ 44451 h 2879402"/>
              <a:gd name="connsiteX53" fmla="*/ 920746 w 1904964"/>
              <a:gd name="connsiteY53" fmla="*/ 0 h 2879402"/>
              <a:gd name="connsiteX0" fmla="*/ 0 w 1904964"/>
              <a:gd name="connsiteY0" fmla="*/ 2063746 h 2885752"/>
              <a:gd name="connsiteX1" fmla="*/ 3175 w 1904964"/>
              <a:gd name="connsiteY1" fmla="*/ 2098671 h 2885752"/>
              <a:gd name="connsiteX2" fmla="*/ 34925 w 1904964"/>
              <a:gd name="connsiteY2" fmla="*/ 2152646 h 2885752"/>
              <a:gd name="connsiteX3" fmla="*/ 136525 w 1904964"/>
              <a:gd name="connsiteY3" fmla="*/ 2193921 h 2885752"/>
              <a:gd name="connsiteX4" fmla="*/ 165100 w 1904964"/>
              <a:gd name="connsiteY4" fmla="*/ 2219321 h 2885752"/>
              <a:gd name="connsiteX5" fmla="*/ 203200 w 1904964"/>
              <a:gd name="connsiteY5" fmla="*/ 2181221 h 2885752"/>
              <a:gd name="connsiteX6" fmla="*/ 219075 w 1904964"/>
              <a:gd name="connsiteY6" fmla="*/ 2149471 h 2885752"/>
              <a:gd name="connsiteX7" fmla="*/ 276225 w 1904964"/>
              <a:gd name="connsiteY7" fmla="*/ 2152646 h 2885752"/>
              <a:gd name="connsiteX8" fmla="*/ 314325 w 1904964"/>
              <a:gd name="connsiteY8" fmla="*/ 2212971 h 2885752"/>
              <a:gd name="connsiteX9" fmla="*/ 327025 w 1904964"/>
              <a:gd name="connsiteY9" fmla="*/ 2152646 h 2885752"/>
              <a:gd name="connsiteX10" fmla="*/ 381000 w 1904964"/>
              <a:gd name="connsiteY10" fmla="*/ 2127246 h 2885752"/>
              <a:gd name="connsiteX11" fmla="*/ 460375 w 1904964"/>
              <a:gd name="connsiteY11" fmla="*/ 2158996 h 2885752"/>
              <a:gd name="connsiteX12" fmla="*/ 692150 w 1904964"/>
              <a:gd name="connsiteY12" fmla="*/ 2095496 h 2885752"/>
              <a:gd name="connsiteX13" fmla="*/ 787400 w 1904964"/>
              <a:gd name="connsiteY13" fmla="*/ 2136771 h 2885752"/>
              <a:gd name="connsiteX14" fmla="*/ 895350 w 1904964"/>
              <a:gd name="connsiteY14" fmla="*/ 2247896 h 2885752"/>
              <a:gd name="connsiteX15" fmla="*/ 996950 w 1904964"/>
              <a:gd name="connsiteY15" fmla="*/ 2301871 h 2885752"/>
              <a:gd name="connsiteX16" fmla="*/ 1057275 w 1904964"/>
              <a:gd name="connsiteY16" fmla="*/ 2311396 h 2885752"/>
              <a:gd name="connsiteX17" fmla="*/ 1108075 w 1904964"/>
              <a:gd name="connsiteY17" fmla="*/ 2339971 h 2885752"/>
              <a:gd name="connsiteX18" fmla="*/ 1120775 w 1904964"/>
              <a:gd name="connsiteY18" fmla="*/ 2400296 h 2885752"/>
              <a:gd name="connsiteX19" fmla="*/ 1111250 w 1904964"/>
              <a:gd name="connsiteY19" fmla="*/ 2457446 h 2885752"/>
              <a:gd name="connsiteX20" fmla="*/ 1111250 w 1904964"/>
              <a:gd name="connsiteY20" fmla="*/ 2457446 h 2885752"/>
              <a:gd name="connsiteX21" fmla="*/ 1177925 w 1904964"/>
              <a:gd name="connsiteY21" fmla="*/ 2530471 h 2885752"/>
              <a:gd name="connsiteX22" fmla="*/ 1393825 w 1904964"/>
              <a:gd name="connsiteY22" fmla="*/ 2482846 h 2885752"/>
              <a:gd name="connsiteX23" fmla="*/ 1670050 w 1904964"/>
              <a:gd name="connsiteY23" fmla="*/ 2622546 h 2885752"/>
              <a:gd name="connsiteX24" fmla="*/ 1584324 w 1904964"/>
              <a:gd name="connsiteY24" fmla="*/ 2863845 h 2885752"/>
              <a:gd name="connsiteX25" fmla="*/ 1622424 w 1904964"/>
              <a:gd name="connsiteY25" fmla="*/ 2876545 h 2885752"/>
              <a:gd name="connsiteX26" fmla="*/ 1701799 w 1904964"/>
              <a:gd name="connsiteY26" fmla="*/ 2806694 h 2885752"/>
              <a:gd name="connsiteX27" fmla="*/ 1803399 w 1904964"/>
              <a:gd name="connsiteY27" fmla="*/ 2844794 h 2885752"/>
              <a:gd name="connsiteX28" fmla="*/ 1898648 w 1904964"/>
              <a:gd name="connsiteY28" fmla="*/ 2822569 h 2885752"/>
              <a:gd name="connsiteX29" fmla="*/ 1895472 w 1904964"/>
              <a:gd name="connsiteY29" fmla="*/ 765169 h 2885752"/>
              <a:gd name="connsiteX30" fmla="*/ 1790696 w 1904964"/>
              <a:gd name="connsiteY30" fmla="*/ 647695 h 2885752"/>
              <a:gd name="connsiteX31" fmla="*/ 1758946 w 1904964"/>
              <a:gd name="connsiteY31" fmla="*/ 669920 h 2885752"/>
              <a:gd name="connsiteX32" fmla="*/ 1682746 w 1904964"/>
              <a:gd name="connsiteY32" fmla="*/ 587370 h 2885752"/>
              <a:gd name="connsiteX33" fmla="*/ 1647821 w 1904964"/>
              <a:gd name="connsiteY33" fmla="*/ 590545 h 2885752"/>
              <a:gd name="connsiteX34" fmla="*/ 1673221 w 1904964"/>
              <a:gd name="connsiteY34" fmla="*/ 549270 h 2885752"/>
              <a:gd name="connsiteX35" fmla="*/ 1587496 w 1904964"/>
              <a:gd name="connsiteY35" fmla="*/ 539746 h 2885752"/>
              <a:gd name="connsiteX36" fmla="*/ 1543046 w 1904964"/>
              <a:gd name="connsiteY36" fmla="*/ 485771 h 2885752"/>
              <a:gd name="connsiteX37" fmla="*/ 1463671 w 1904964"/>
              <a:gd name="connsiteY37" fmla="*/ 495297 h 2885752"/>
              <a:gd name="connsiteX38" fmla="*/ 1476371 w 1904964"/>
              <a:gd name="connsiteY38" fmla="*/ 419097 h 2885752"/>
              <a:gd name="connsiteX39" fmla="*/ 1387471 w 1904964"/>
              <a:gd name="connsiteY39" fmla="*/ 454023 h 2885752"/>
              <a:gd name="connsiteX40" fmla="*/ 1406521 w 1904964"/>
              <a:gd name="connsiteY40" fmla="*/ 400047 h 2885752"/>
              <a:gd name="connsiteX41" fmla="*/ 1384296 w 1904964"/>
              <a:gd name="connsiteY41" fmla="*/ 358773 h 2885752"/>
              <a:gd name="connsiteX42" fmla="*/ 1355721 w 1904964"/>
              <a:gd name="connsiteY42" fmla="*/ 317498 h 2885752"/>
              <a:gd name="connsiteX43" fmla="*/ 1327146 w 1904964"/>
              <a:gd name="connsiteY43" fmla="*/ 314323 h 2885752"/>
              <a:gd name="connsiteX44" fmla="*/ 1333496 w 1904964"/>
              <a:gd name="connsiteY44" fmla="*/ 257173 h 2885752"/>
              <a:gd name="connsiteX45" fmla="*/ 1311271 w 1904964"/>
              <a:gd name="connsiteY45" fmla="*/ 193674 h 2885752"/>
              <a:gd name="connsiteX46" fmla="*/ 1266821 w 1904964"/>
              <a:gd name="connsiteY46" fmla="*/ 174624 h 2885752"/>
              <a:gd name="connsiteX47" fmla="*/ 1158871 w 1904964"/>
              <a:gd name="connsiteY47" fmla="*/ 206375 h 2885752"/>
              <a:gd name="connsiteX48" fmla="*/ 1184271 w 1904964"/>
              <a:gd name="connsiteY48" fmla="*/ 114300 h 2885752"/>
              <a:gd name="connsiteX49" fmla="*/ 1050921 w 1904964"/>
              <a:gd name="connsiteY49" fmla="*/ 41275 h 2885752"/>
              <a:gd name="connsiteX50" fmla="*/ 1000121 w 1904964"/>
              <a:gd name="connsiteY50" fmla="*/ 63501 h 2885752"/>
              <a:gd name="connsiteX51" fmla="*/ 990596 w 1904964"/>
              <a:gd name="connsiteY51" fmla="*/ 19051 h 2885752"/>
              <a:gd name="connsiteX52" fmla="*/ 939796 w 1904964"/>
              <a:gd name="connsiteY52" fmla="*/ 50801 h 2885752"/>
              <a:gd name="connsiteX53" fmla="*/ 920746 w 1904964"/>
              <a:gd name="connsiteY53" fmla="*/ 6350 h 2885752"/>
              <a:gd name="connsiteX54" fmla="*/ 914396 w 1904964"/>
              <a:gd name="connsiteY54" fmla="*/ 0 h 2885752"/>
              <a:gd name="connsiteX0" fmla="*/ 0 w 1904964"/>
              <a:gd name="connsiteY0" fmla="*/ 2082796 h 2904802"/>
              <a:gd name="connsiteX1" fmla="*/ 3175 w 1904964"/>
              <a:gd name="connsiteY1" fmla="*/ 2117721 h 2904802"/>
              <a:gd name="connsiteX2" fmla="*/ 34925 w 1904964"/>
              <a:gd name="connsiteY2" fmla="*/ 2171696 h 2904802"/>
              <a:gd name="connsiteX3" fmla="*/ 136525 w 1904964"/>
              <a:gd name="connsiteY3" fmla="*/ 2212971 h 2904802"/>
              <a:gd name="connsiteX4" fmla="*/ 165100 w 1904964"/>
              <a:gd name="connsiteY4" fmla="*/ 2238371 h 2904802"/>
              <a:gd name="connsiteX5" fmla="*/ 203200 w 1904964"/>
              <a:gd name="connsiteY5" fmla="*/ 2200271 h 2904802"/>
              <a:gd name="connsiteX6" fmla="*/ 219075 w 1904964"/>
              <a:gd name="connsiteY6" fmla="*/ 2168521 h 2904802"/>
              <a:gd name="connsiteX7" fmla="*/ 276225 w 1904964"/>
              <a:gd name="connsiteY7" fmla="*/ 2171696 h 2904802"/>
              <a:gd name="connsiteX8" fmla="*/ 314325 w 1904964"/>
              <a:gd name="connsiteY8" fmla="*/ 2232021 h 2904802"/>
              <a:gd name="connsiteX9" fmla="*/ 327025 w 1904964"/>
              <a:gd name="connsiteY9" fmla="*/ 2171696 h 2904802"/>
              <a:gd name="connsiteX10" fmla="*/ 381000 w 1904964"/>
              <a:gd name="connsiteY10" fmla="*/ 2146296 h 2904802"/>
              <a:gd name="connsiteX11" fmla="*/ 460375 w 1904964"/>
              <a:gd name="connsiteY11" fmla="*/ 2178046 h 2904802"/>
              <a:gd name="connsiteX12" fmla="*/ 692150 w 1904964"/>
              <a:gd name="connsiteY12" fmla="*/ 2114546 h 2904802"/>
              <a:gd name="connsiteX13" fmla="*/ 787400 w 1904964"/>
              <a:gd name="connsiteY13" fmla="*/ 2155821 h 2904802"/>
              <a:gd name="connsiteX14" fmla="*/ 895350 w 1904964"/>
              <a:gd name="connsiteY14" fmla="*/ 2266946 h 2904802"/>
              <a:gd name="connsiteX15" fmla="*/ 996950 w 1904964"/>
              <a:gd name="connsiteY15" fmla="*/ 2320921 h 2904802"/>
              <a:gd name="connsiteX16" fmla="*/ 1057275 w 1904964"/>
              <a:gd name="connsiteY16" fmla="*/ 2330446 h 2904802"/>
              <a:gd name="connsiteX17" fmla="*/ 1108075 w 1904964"/>
              <a:gd name="connsiteY17" fmla="*/ 2359021 h 2904802"/>
              <a:gd name="connsiteX18" fmla="*/ 1120775 w 1904964"/>
              <a:gd name="connsiteY18" fmla="*/ 2419346 h 2904802"/>
              <a:gd name="connsiteX19" fmla="*/ 1111250 w 1904964"/>
              <a:gd name="connsiteY19" fmla="*/ 2476496 h 2904802"/>
              <a:gd name="connsiteX20" fmla="*/ 1111250 w 1904964"/>
              <a:gd name="connsiteY20" fmla="*/ 2476496 h 2904802"/>
              <a:gd name="connsiteX21" fmla="*/ 1177925 w 1904964"/>
              <a:gd name="connsiteY21" fmla="*/ 2549521 h 2904802"/>
              <a:gd name="connsiteX22" fmla="*/ 1393825 w 1904964"/>
              <a:gd name="connsiteY22" fmla="*/ 2501896 h 2904802"/>
              <a:gd name="connsiteX23" fmla="*/ 1670050 w 1904964"/>
              <a:gd name="connsiteY23" fmla="*/ 2641596 h 2904802"/>
              <a:gd name="connsiteX24" fmla="*/ 1584324 w 1904964"/>
              <a:gd name="connsiteY24" fmla="*/ 2882895 h 2904802"/>
              <a:gd name="connsiteX25" fmla="*/ 1622424 w 1904964"/>
              <a:gd name="connsiteY25" fmla="*/ 2895595 h 2904802"/>
              <a:gd name="connsiteX26" fmla="*/ 1701799 w 1904964"/>
              <a:gd name="connsiteY26" fmla="*/ 2825744 h 2904802"/>
              <a:gd name="connsiteX27" fmla="*/ 1803399 w 1904964"/>
              <a:gd name="connsiteY27" fmla="*/ 2863844 h 2904802"/>
              <a:gd name="connsiteX28" fmla="*/ 1898648 w 1904964"/>
              <a:gd name="connsiteY28" fmla="*/ 2841619 h 2904802"/>
              <a:gd name="connsiteX29" fmla="*/ 1895472 w 1904964"/>
              <a:gd name="connsiteY29" fmla="*/ 784219 h 2904802"/>
              <a:gd name="connsiteX30" fmla="*/ 1790696 w 1904964"/>
              <a:gd name="connsiteY30" fmla="*/ 666745 h 2904802"/>
              <a:gd name="connsiteX31" fmla="*/ 1758946 w 1904964"/>
              <a:gd name="connsiteY31" fmla="*/ 688970 h 2904802"/>
              <a:gd name="connsiteX32" fmla="*/ 1682746 w 1904964"/>
              <a:gd name="connsiteY32" fmla="*/ 606420 h 2904802"/>
              <a:gd name="connsiteX33" fmla="*/ 1647821 w 1904964"/>
              <a:gd name="connsiteY33" fmla="*/ 609595 h 2904802"/>
              <a:gd name="connsiteX34" fmla="*/ 1673221 w 1904964"/>
              <a:gd name="connsiteY34" fmla="*/ 568320 h 2904802"/>
              <a:gd name="connsiteX35" fmla="*/ 1587496 w 1904964"/>
              <a:gd name="connsiteY35" fmla="*/ 558796 h 2904802"/>
              <a:gd name="connsiteX36" fmla="*/ 1543046 w 1904964"/>
              <a:gd name="connsiteY36" fmla="*/ 504821 h 2904802"/>
              <a:gd name="connsiteX37" fmla="*/ 1463671 w 1904964"/>
              <a:gd name="connsiteY37" fmla="*/ 514347 h 2904802"/>
              <a:gd name="connsiteX38" fmla="*/ 1476371 w 1904964"/>
              <a:gd name="connsiteY38" fmla="*/ 438147 h 2904802"/>
              <a:gd name="connsiteX39" fmla="*/ 1387471 w 1904964"/>
              <a:gd name="connsiteY39" fmla="*/ 473073 h 2904802"/>
              <a:gd name="connsiteX40" fmla="*/ 1406521 w 1904964"/>
              <a:gd name="connsiteY40" fmla="*/ 419097 h 2904802"/>
              <a:gd name="connsiteX41" fmla="*/ 1384296 w 1904964"/>
              <a:gd name="connsiteY41" fmla="*/ 377823 h 2904802"/>
              <a:gd name="connsiteX42" fmla="*/ 1355721 w 1904964"/>
              <a:gd name="connsiteY42" fmla="*/ 336548 h 2904802"/>
              <a:gd name="connsiteX43" fmla="*/ 1327146 w 1904964"/>
              <a:gd name="connsiteY43" fmla="*/ 333373 h 2904802"/>
              <a:gd name="connsiteX44" fmla="*/ 1333496 w 1904964"/>
              <a:gd name="connsiteY44" fmla="*/ 276223 h 2904802"/>
              <a:gd name="connsiteX45" fmla="*/ 1311271 w 1904964"/>
              <a:gd name="connsiteY45" fmla="*/ 212724 h 2904802"/>
              <a:gd name="connsiteX46" fmla="*/ 1266821 w 1904964"/>
              <a:gd name="connsiteY46" fmla="*/ 193674 h 2904802"/>
              <a:gd name="connsiteX47" fmla="*/ 1158871 w 1904964"/>
              <a:gd name="connsiteY47" fmla="*/ 225425 h 2904802"/>
              <a:gd name="connsiteX48" fmla="*/ 1184271 w 1904964"/>
              <a:gd name="connsiteY48" fmla="*/ 133350 h 2904802"/>
              <a:gd name="connsiteX49" fmla="*/ 1050921 w 1904964"/>
              <a:gd name="connsiteY49" fmla="*/ 60325 h 2904802"/>
              <a:gd name="connsiteX50" fmla="*/ 1000121 w 1904964"/>
              <a:gd name="connsiteY50" fmla="*/ 82551 h 2904802"/>
              <a:gd name="connsiteX51" fmla="*/ 990596 w 1904964"/>
              <a:gd name="connsiteY51" fmla="*/ 38101 h 2904802"/>
              <a:gd name="connsiteX52" fmla="*/ 939796 w 1904964"/>
              <a:gd name="connsiteY52" fmla="*/ 69851 h 2904802"/>
              <a:gd name="connsiteX53" fmla="*/ 920746 w 1904964"/>
              <a:gd name="connsiteY53" fmla="*/ 25400 h 2904802"/>
              <a:gd name="connsiteX54" fmla="*/ 990596 w 1904964"/>
              <a:gd name="connsiteY54" fmla="*/ 0 h 2904802"/>
              <a:gd name="connsiteX0" fmla="*/ 0 w 1904964"/>
              <a:gd name="connsiteY0" fmla="*/ 2089146 h 2911152"/>
              <a:gd name="connsiteX1" fmla="*/ 3175 w 1904964"/>
              <a:gd name="connsiteY1" fmla="*/ 2124071 h 2911152"/>
              <a:gd name="connsiteX2" fmla="*/ 34925 w 1904964"/>
              <a:gd name="connsiteY2" fmla="*/ 2178046 h 2911152"/>
              <a:gd name="connsiteX3" fmla="*/ 136525 w 1904964"/>
              <a:gd name="connsiteY3" fmla="*/ 2219321 h 2911152"/>
              <a:gd name="connsiteX4" fmla="*/ 165100 w 1904964"/>
              <a:gd name="connsiteY4" fmla="*/ 2244721 h 2911152"/>
              <a:gd name="connsiteX5" fmla="*/ 203200 w 1904964"/>
              <a:gd name="connsiteY5" fmla="*/ 2206621 h 2911152"/>
              <a:gd name="connsiteX6" fmla="*/ 219075 w 1904964"/>
              <a:gd name="connsiteY6" fmla="*/ 2174871 h 2911152"/>
              <a:gd name="connsiteX7" fmla="*/ 276225 w 1904964"/>
              <a:gd name="connsiteY7" fmla="*/ 2178046 h 2911152"/>
              <a:gd name="connsiteX8" fmla="*/ 314325 w 1904964"/>
              <a:gd name="connsiteY8" fmla="*/ 2238371 h 2911152"/>
              <a:gd name="connsiteX9" fmla="*/ 327025 w 1904964"/>
              <a:gd name="connsiteY9" fmla="*/ 2178046 h 2911152"/>
              <a:gd name="connsiteX10" fmla="*/ 381000 w 1904964"/>
              <a:gd name="connsiteY10" fmla="*/ 2152646 h 2911152"/>
              <a:gd name="connsiteX11" fmla="*/ 460375 w 1904964"/>
              <a:gd name="connsiteY11" fmla="*/ 2184396 h 2911152"/>
              <a:gd name="connsiteX12" fmla="*/ 692150 w 1904964"/>
              <a:gd name="connsiteY12" fmla="*/ 2120896 h 2911152"/>
              <a:gd name="connsiteX13" fmla="*/ 787400 w 1904964"/>
              <a:gd name="connsiteY13" fmla="*/ 2162171 h 2911152"/>
              <a:gd name="connsiteX14" fmla="*/ 895350 w 1904964"/>
              <a:gd name="connsiteY14" fmla="*/ 2273296 h 2911152"/>
              <a:gd name="connsiteX15" fmla="*/ 996950 w 1904964"/>
              <a:gd name="connsiteY15" fmla="*/ 2327271 h 2911152"/>
              <a:gd name="connsiteX16" fmla="*/ 1057275 w 1904964"/>
              <a:gd name="connsiteY16" fmla="*/ 2336796 h 2911152"/>
              <a:gd name="connsiteX17" fmla="*/ 1108075 w 1904964"/>
              <a:gd name="connsiteY17" fmla="*/ 2365371 h 2911152"/>
              <a:gd name="connsiteX18" fmla="*/ 1120775 w 1904964"/>
              <a:gd name="connsiteY18" fmla="*/ 2425696 h 2911152"/>
              <a:gd name="connsiteX19" fmla="*/ 1111250 w 1904964"/>
              <a:gd name="connsiteY19" fmla="*/ 2482846 h 2911152"/>
              <a:gd name="connsiteX20" fmla="*/ 1111250 w 1904964"/>
              <a:gd name="connsiteY20" fmla="*/ 2482846 h 2911152"/>
              <a:gd name="connsiteX21" fmla="*/ 1177925 w 1904964"/>
              <a:gd name="connsiteY21" fmla="*/ 2555871 h 2911152"/>
              <a:gd name="connsiteX22" fmla="*/ 1393825 w 1904964"/>
              <a:gd name="connsiteY22" fmla="*/ 2508246 h 2911152"/>
              <a:gd name="connsiteX23" fmla="*/ 1670050 w 1904964"/>
              <a:gd name="connsiteY23" fmla="*/ 2647946 h 2911152"/>
              <a:gd name="connsiteX24" fmla="*/ 1584324 w 1904964"/>
              <a:gd name="connsiteY24" fmla="*/ 2889245 h 2911152"/>
              <a:gd name="connsiteX25" fmla="*/ 1622424 w 1904964"/>
              <a:gd name="connsiteY25" fmla="*/ 2901945 h 2911152"/>
              <a:gd name="connsiteX26" fmla="*/ 1701799 w 1904964"/>
              <a:gd name="connsiteY26" fmla="*/ 2832094 h 2911152"/>
              <a:gd name="connsiteX27" fmla="*/ 1803399 w 1904964"/>
              <a:gd name="connsiteY27" fmla="*/ 2870194 h 2911152"/>
              <a:gd name="connsiteX28" fmla="*/ 1898648 w 1904964"/>
              <a:gd name="connsiteY28" fmla="*/ 2847969 h 2911152"/>
              <a:gd name="connsiteX29" fmla="*/ 1895472 w 1904964"/>
              <a:gd name="connsiteY29" fmla="*/ 790569 h 2911152"/>
              <a:gd name="connsiteX30" fmla="*/ 1790696 w 1904964"/>
              <a:gd name="connsiteY30" fmla="*/ 673095 h 2911152"/>
              <a:gd name="connsiteX31" fmla="*/ 1758946 w 1904964"/>
              <a:gd name="connsiteY31" fmla="*/ 695320 h 2911152"/>
              <a:gd name="connsiteX32" fmla="*/ 1682746 w 1904964"/>
              <a:gd name="connsiteY32" fmla="*/ 612770 h 2911152"/>
              <a:gd name="connsiteX33" fmla="*/ 1647821 w 1904964"/>
              <a:gd name="connsiteY33" fmla="*/ 615945 h 2911152"/>
              <a:gd name="connsiteX34" fmla="*/ 1673221 w 1904964"/>
              <a:gd name="connsiteY34" fmla="*/ 574670 h 2911152"/>
              <a:gd name="connsiteX35" fmla="*/ 1587496 w 1904964"/>
              <a:gd name="connsiteY35" fmla="*/ 565146 h 2911152"/>
              <a:gd name="connsiteX36" fmla="*/ 1543046 w 1904964"/>
              <a:gd name="connsiteY36" fmla="*/ 511171 h 2911152"/>
              <a:gd name="connsiteX37" fmla="*/ 1463671 w 1904964"/>
              <a:gd name="connsiteY37" fmla="*/ 520697 h 2911152"/>
              <a:gd name="connsiteX38" fmla="*/ 1476371 w 1904964"/>
              <a:gd name="connsiteY38" fmla="*/ 444497 h 2911152"/>
              <a:gd name="connsiteX39" fmla="*/ 1387471 w 1904964"/>
              <a:gd name="connsiteY39" fmla="*/ 479423 h 2911152"/>
              <a:gd name="connsiteX40" fmla="*/ 1406521 w 1904964"/>
              <a:gd name="connsiteY40" fmla="*/ 425447 h 2911152"/>
              <a:gd name="connsiteX41" fmla="*/ 1384296 w 1904964"/>
              <a:gd name="connsiteY41" fmla="*/ 384173 h 2911152"/>
              <a:gd name="connsiteX42" fmla="*/ 1355721 w 1904964"/>
              <a:gd name="connsiteY42" fmla="*/ 342898 h 2911152"/>
              <a:gd name="connsiteX43" fmla="*/ 1327146 w 1904964"/>
              <a:gd name="connsiteY43" fmla="*/ 339723 h 2911152"/>
              <a:gd name="connsiteX44" fmla="*/ 1333496 w 1904964"/>
              <a:gd name="connsiteY44" fmla="*/ 282573 h 2911152"/>
              <a:gd name="connsiteX45" fmla="*/ 1311271 w 1904964"/>
              <a:gd name="connsiteY45" fmla="*/ 219074 h 2911152"/>
              <a:gd name="connsiteX46" fmla="*/ 1266821 w 1904964"/>
              <a:gd name="connsiteY46" fmla="*/ 200024 h 2911152"/>
              <a:gd name="connsiteX47" fmla="*/ 1158871 w 1904964"/>
              <a:gd name="connsiteY47" fmla="*/ 231775 h 2911152"/>
              <a:gd name="connsiteX48" fmla="*/ 1184271 w 1904964"/>
              <a:gd name="connsiteY48" fmla="*/ 139700 h 2911152"/>
              <a:gd name="connsiteX49" fmla="*/ 1050921 w 1904964"/>
              <a:gd name="connsiteY49" fmla="*/ 66675 h 2911152"/>
              <a:gd name="connsiteX50" fmla="*/ 1000121 w 1904964"/>
              <a:gd name="connsiteY50" fmla="*/ 88901 h 2911152"/>
              <a:gd name="connsiteX51" fmla="*/ 990596 w 1904964"/>
              <a:gd name="connsiteY51" fmla="*/ 44451 h 2911152"/>
              <a:gd name="connsiteX52" fmla="*/ 939796 w 1904964"/>
              <a:gd name="connsiteY52" fmla="*/ 76201 h 2911152"/>
              <a:gd name="connsiteX53" fmla="*/ 920746 w 1904964"/>
              <a:gd name="connsiteY53" fmla="*/ 31750 h 2911152"/>
              <a:gd name="connsiteX54" fmla="*/ 990596 w 1904964"/>
              <a:gd name="connsiteY54" fmla="*/ 6350 h 2911152"/>
              <a:gd name="connsiteX55" fmla="*/ 987421 w 1904964"/>
              <a:gd name="connsiteY55" fmla="*/ 0 h 2911152"/>
              <a:gd name="connsiteX0" fmla="*/ 0 w 1904964"/>
              <a:gd name="connsiteY0" fmla="*/ 2133596 h 2955602"/>
              <a:gd name="connsiteX1" fmla="*/ 3175 w 1904964"/>
              <a:gd name="connsiteY1" fmla="*/ 2168521 h 2955602"/>
              <a:gd name="connsiteX2" fmla="*/ 34925 w 1904964"/>
              <a:gd name="connsiteY2" fmla="*/ 2222496 h 2955602"/>
              <a:gd name="connsiteX3" fmla="*/ 136525 w 1904964"/>
              <a:gd name="connsiteY3" fmla="*/ 2263771 h 2955602"/>
              <a:gd name="connsiteX4" fmla="*/ 165100 w 1904964"/>
              <a:gd name="connsiteY4" fmla="*/ 2289171 h 2955602"/>
              <a:gd name="connsiteX5" fmla="*/ 203200 w 1904964"/>
              <a:gd name="connsiteY5" fmla="*/ 2251071 h 2955602"/>
              <a:gd name="connsiteX6" fmla="*/ 219075 w 1904964"/>
              <a:gd name="connsiteY6" fmla="*/ 2219321 h 2955602"/>
              <a:gd name="connsiteX7" fmla="*/ 276225 w 1904964"/>
              <a:gd name="connsiteY7" fmla="*/ 2222496 h 2955602"/>
              <a:gd name="connsiteX8" fmla="*/ 314325 w 1904964"/>
              <a:gd name="connsiteY8" fmla="*/ 2282821 h 2955602"/>
              <a:gd name="connsiteX9" fmla="*/ 327025 w 1904964"/>
              <a:gd name="connsiteY9" fmla="*/ 2222496 h 2955602"/>
              <a:gd name="connsiteX10" fmla="*/ 381000 w 1904964"/>
              <a:gd name="connsiteY10" fmla="*/ 2197096 h 2955602"/>
              <a:gd name="connsiteX11" fmla="*/ 460375 w 1904964"/>
              <a:gd name="connsiteY11" fmla="*/ 2228846 h 2955602"/>
              <a:gd name="connsiteX12" fmla="*/ 692150 w 1904964"/>
              <a:gd name="connsiteY12" fmla="*/ 2165346 h 2955602"/>
              <a:gd name="connsiteX13" fmla="*/ 787400 w 1904964"/>
              <a:gd name="connsiteY13" fmla="*/ 2206621 h 2955602"/>
              <a:gd name="connsiteX14" fmla="*/ 895350 w 1904964"/>
              <a:gd name="connsiteY14" fmla="*/ 2317746 h 2955602"/>
              <a:gd name="connsiteX15" fmla="*/ 996950 w 1904964"/>
              <a:gd name="connsiteY15" fmla="*/ 2371721 h 2955602"/>
              <a:gd name="connsiteX16" fmla="*/ 1057275 w 1904964"/>
              <a:gd name="connsiteY16" fmla="*/ 2381246 h 2955602"/>
              <a:gd name="connsiteX17" fmla="*/ 1108075 w 1904964"/>
              <a:gd name="connsiteY17" fmla="*/ 2409821 h 2955602"/>
              <a:gd name="connsiteX18" fmla="*/ 1120775 w 1904964"/>
              <a:gd name="connsiteY18" fmla="*/ 2470146 h 2955602"/>
              <a:gd name="connsiteX19" fmla="*/ 1111250 w 1904964"/>
              <a:gd name="connsiteY19" fmla="*/ 2527296 h 2955602"/>
              <a:gd name="connsiteX20" fmla="*/ 1111250 w 1904964"/>
              <a:gd name="connsiteY20" fmla="*/ 2527296 h 2955602"/>
              <a:gd name="connsiteX21" fmla="*/ 1177925 w 1904964"/>
              <a:gd name="connsiteY21" fmla="*/ 2600321 h 2955602"/>
              <a:gd name="connsiteX22" fmla="*/ 1393825 w 1904964"/>
              <a:gd name="connsiteY22" fmla="*/ 2552696 h 2955602"/>
              <a:gd name="connsiteX23" fmla="*/ 1670050 w 1904964"/>
              <a:gd name="connsiteY23" fmla="*/ 2692396 h 2955602"/>
              <a:gd name="connsiteX24" fmla="*/ 1584324 w 1904964"/>
              <a:gd name="connsiteY24" fmla="*/ 2933695 h 2955602"/>
              <a:gd name="connsiteX25" fmla="*/ 1622424 w 1904964"/>
              <a:gd name="connsiteY25" fmla="*/ 2946395 h 2955602"/>
              <a:gd name="connsiteX26" fmla="*/ 1701799 w 1904964"/>
              <a:gd name="connsiteY26" fmla="*/ 2876544 h 2955602"/>
              <a:gd name="connsiteX27" fmla="*/ 1803399 w 1904964"/>
              <a:gd name="connsiteY27" fmla="*/ 2914644 h 2955602"/>
              <a:gd name="connsiteX28" fmla="*/ 1898648 w 1904964"/>
              <a:gd name="connsiteY28" fmla="*/ 2892419 h 2955602"/>
              <a:gd name="connsiteX29" fmla="*/ 1895472 w 1904964"/>
              <a:gd name="connsiteY29" fmla="*/ 835019 h 2955602"/>
              <a:gd name="connsiteX30" fmla="*/ 1790696 w 1904964"/>
              <a:gd name="connsiteY30" fmla="*/ 717545 h 2955602"/>
              <a:gd name="connsiteX31" fmla="*/ 1758946 w 1904964"/>
              <a:gd name="connsiteY31" fmla="*/ 739770 h 2955602"/>
              <a:gd name="connsiteX32" fmla="*/ 1682746 w 1904964"/>
              <a:gd name="connsiteY32" fmla="*/ 657220 h 2955602"/>
              <a:gd name="connsiteX33" fmla="*/ 1647821 w 1904964"/>
              <a:gd name="connsiteY33" fmla="*/ 660395 h 2955602"/>
              <a:gd name="connsiteX34" fmla="*/ 1673221 w 1904964"/>
              <a:gd name="connsiteY34" fmla="*/ 619120 h 2955602"/>
              <a:gd name="connsiteX35" fmla="*/ 1587496 w 1904964"/>
              <a:gd name="connsiteY35" fmla="*/ 609596 h 2955602"/>
              <a:gd name="connsiteX36" fmla="*/ 1543046 w 1904964"/>
              <a:gd name="connsiteY36" fmla="*/ 555621 h 2955602"/>
              <a:gd name="connsiteX37" fmla="*/ 1463671 w 1904964"/>
              <a:gd name="connsiteY37" fmla="*/ 565147 h 2955602"/>
              <a:gd name="connsiteX38" fmla="*/ 1476371 w 1904964"/>
              <a:gd name="connsiteY38" fmla="*/ 488947 h 2955602"/>
              <a:gd name="connsiteX39" fmla="*/ 1387471 w 1904964"/>
              <a:gd name="connsiteY39" fmla="*/ 523873 h 2955602"/>
              <a:gd name="connsiteX40" fmla="*/ 1406521 w 1904964"/>
              <a:gd name="connsiteY40" fmla="*/ 469897 h 2955602"/>
              <a:gd name="connsiteX41" fmla="*/ 1384296 w 1904964"/>
              <a:gd name="connsiteY41" fmla="*/ 428623 h 2955602"/>
              <a:gd name="connsiteX42" fmla="*/ 1355721 w 1904964"/>
              <a:gd name="connsiteY42" fmla="*/ 387348 h 2955602"/>
              <a:gd name="connsiteX43" fmla="*/ 1327146 w 1904964"/>
              <a:gd name="connsiteY43" fmla="*/ 384173 h 2955602"/>
              <a:gd name="connsiteX44" fmla="*/ 1333496 w 1904964"/>
              <a:gd name="connsiteY44" fmla="*/ 327023 h 2955602"/>
              <a:gd name="connsiteX45" fmla="*/ 1311271 w 1904964"/>
              <a:gd name="connsiteY45" fmla="*/ 263524 h 2955602"/>
              <a:gd name="connsiteX46" fmla="*/ 1266821 w 1904964"/>
              <a:gd name="connsiteY46" fmla="*/ 244474 h 2955602"/>
              <a:gd name="connsiteX47" fmla="*/ 1158871 w 1904964"/>
              <a:gd name="connsiteY47" fmla="*/ 276225 h 2955602"/>
              <a:gd name="connsiteX48" fmla="*/ 1184271 w 1904964"/>
              <a:gd name="connsiteY48" fmla="*/ 184150 h 2955602"/>
              <a:gd name="connsiteX49" fmla="*/ 1050921 w 1904964"/>
              <a:gd name="connsiteY49" fmla="*/ 111125 h 2955602"/>
              <a:gd name="connsiteX50" fmla="*/ 1000121 w 1904964"/>
              <a:gd name="connsiteY50" fmla="*/ 133351 h 2955602"/>
              <a:gd name="connsiteX51" fmla="*/ 990596 w 1904964"/>
              <a:gd name="connsiteY51" fmla="*/ 88901 h 2955602"/>
              <a:gd name="connsiteX52" fmla="*/ 939796 w 1904964"/>
              <a:gd name="connsiteY52" fmla="*/ 120651 h 2955602"/>
              <a:gd name="connsiteX53" fmla="*/ 920746 w 1904964"/>
              <a:gd name="connsiteY53" fmla="*/ 76200 h 2955602"/>
              <a:gd name="connsiteX54" fmla="*/ 990596 w 1904964"/>
              <a:gd name="connsiteY54" fmla="*/ 50800 h 2955602"/>
              <a:gd name="connsiteX55" fmla="*/ 1044571 w 1904964"/>
              <a:gd name="connsiteY55" fmla="*/ 0 h 2955602"/>
              <a:gd name="connsiteX0" fmla="*/ 0 w 1904964"/>
              <a:gd name="connsiteY0" fmla="*/ 2139946 h 2961952"/>
              <a:gd name="connsiteX1" fmla="*/ 3175 w 1904964"/>
              <a:gd name="connsiteY1" fmla="*/ 2174871 h 2961952"/>
              <a:gd name="connsiteX2" fmla="*/ 34925 w 1904964"/>
              <a:gd name="connsiteY2" fmla="*/ 2228846 h 2961952"/>
              <a:gd name="connsiteX3" fmla="*/ 136525 w 1904964"/>
              <a:gd name="connsiteY3" fmla="*/ 2270121 h 2961952"/>
              <a:gd name="connsiteX4" fmla="*/ 165100 w 1904964"/>
              <a:gd name="connsiteY4" fmla="*/ 2295521 h 2961952"/>
              <a:gd name="connsiteX5" fmla="*/ 203200 w 1904964"/>
              <a:gd name="connsiteY5" fmla="*/ 2257421 h 2961952"/>
              <a:gd name="connsiteX6" fmla="*/ 219075 w 1904964"/>
              <a:gd name="connsiteY6" fmla="*/ 2225671 h 2961952"/>
              <a:gd name="connsiteX7" fmla="*/ 276225 w 1904964"/>
              <a:gd name="connsiteY7" fmla="*/ 2228846 h 2961952"/>
              <a:gd name="connsiteX8" fmla="*/ 314325 w 1904964"/>
              <a:gd name="connsiteY8" fmla="*/ 2289171 h 2961952"/>
              <a:gd name="connsiteX9" fmla="*/ 327025 w 1904964"/>
              <a:gd name="connsiteY9" fmla="*/ 2228846 h 2961952"/>
              <a:gd name="connsiteX10" fmla="*/ 381000 w 1904964"/>
              <a:gd name="connsiteY10" fmla="*/ 2203446 h 2961952"/>
              <a:gd name="connsiteX11" fmla="*/ 460375 w 1904964"/>
              <a:gd name="connsiteY11" fmla="*/ 2235196 h 2961952"/>
              <a:gd name="connsiteX12" fmla="*/ 692150 w 1904964"/>
              <a:gd name="connsiteY12" fmla="*/ 2171696 h 2961952"/>
              <a:gd name="connsiteX13" fmla="*/ 787400 w 1904964"/>
              <a:gd name="connsiteY13" fmla="*/ 2212971 h 2961952"/>
              <a:gd name="connsiteX14" fmla="*/ 895350 w 1904964"/>
              <a:gd name="connsiteY14" fmla="*/ 2324096 h 2961952"/>
              <a:gd name="connsiteX15" fmla="*/ 996950 w 1904964"/>
              <a:gd name="connsiteY15" fmla="*/ 2378071 h 2961952"/>
              <a:gd name="connsiteX16" fmla="*/ 1057275 w 1904964"/>
              <a:gd name="connsiteY16" fmla="*/ 2387596 h 2961952"/>
              <a:gd name="connsiteX17" fmla="*/ 1108075 w 1904964"/>
              <a:gd name="connsiteY17" fmla="*/ 2416171 h 2961952"/>
              <a:gd name="connsiteX18" fmla="*/ 1120775 w 1904964"/>
              <a:gd name="connsiteY18" fmla="*/ 2476496 h 2961952"/>
              <a:gd name="connsiteX19" fmla="*/ 1111250 w 1904964"/>
              <a:gd name="connsiteY19" fmla="*/ 2533646 h 2961952"/>
              <a:gd name="connsiteX20" fmla="*/ 1111250 w 1904964"/>
              <a:gd name="connsiteY20" fmla="*/ 2533646 h 2961952"/>
              <a:gd name="connsiteX21" fmla="*/ 1177925 w 1904964"/>
              <a:gd name="connsiteY21" fmla="*/ 2606671 h 2961952"/>
              <a:gd name="connsiteX22" fmla="*/ 1393825 w 1904964"/>
              <a:gd name="connsiteY22" fmla="*/ 2559046 h 2961952"/>
              <a:gd name="connsiteX23" fmla="*/ 1670050 w 1904964"/>
              <a:gd name="connsiteY23" fmla="*/ 2698746 h 2961952"/>
              <a:gd name="connsiteX24" fmla="*/ 1584324 w 1904964"/>
              <a:gd name="connsiteY24" fmla="*/ 2940045 h 2961952"/>
              <a:gd name="connsiteX25" fmla="*/ 1622424 w 1904964"/>
              <a:gd name="connsiteY25" fmla="*/ 2952745 h 2961952"/>
              <a:gd name="connsiteX26" fmla="*/ 1701799 w 1904964"/>
              <a:gd name="connsiteY26" fmla="*/ 2882894 h 2961952"/>
              <a:gd name="connsiteX27" fmla="*/ 1803399 w 1904964"/>
              <a:gd name="connsiteY27" fmla="*/ 2920994 h 2961952"/>
              <a:gd name="connsiteX28" fmla="*/ 1898648 w 1904964"/>
              <a:gd name="connsiteY28" fmla="*/ 2898769 h 2961952"/>
              <a:gd name="connsiteX29" fmla="*/ 1895472 w 1904964"/>
              <a:gd name="connsiteY29" fmla="*/ 841369 h 2961952"/>
              <a:gd name="connsiteX30" fmla="*/ 1790696 w 1904964"/>
              <a:gd name="connsiteY30" fmla="*/ 723895 h 2961952"/>
              <a:gd name="connsiteX31" fmla="*/ 1758946 w 1904964"/>
              <a:gd name="connsiteY31" fmla="*/ 746120 h 2961952"/>
              <a:gd name="connsiteX32" fmla="*/ 1682746 w 1904964"/>
              <a:gd name="connsiteY32" fmla="*/ 663570 h 2961952"/>
              <a:gd name="connsiteX33" fmla="*/ 1647821 w 1904964"/>
              <a:gd name="connsiteY33" fmla="*/ 666745 h 2961952"/>
              <a:gd name="connsiteX34" fmla="*/ 1673221 w 1904964"/>
              <a:gd name="connsiteY34" fmla="*/ 625470 h 2961952"/>
              <a:gd name="connsiteX35" fmla="*/ 1587496 w 1904964"/>
              <a:gd name="connsiteY35" fmla="*/ 615946 h 2961952"/>
              <a:gd name="connsiteX36" fmla="*/ 1543046 w 1904964"/>
              <a:gd name="connsiteY36" fmla="*/ 561971 h 2961952"/>
              <a:gd name="connsiteX37" fmla="*/ 1463671 w 1904964"/>
              <a:gd name="connsiteY37" fmla="*/ 571497 h 2961952"/>
              <a:gd name="connsiteX38" fmla="*/ 1476371 w 1904964"/>
              <a:gd name="connsiteY38" fmla="*/ 495297 h 2961952"/>
              <a:gd name="connsiteX39" fmla="*/ 1387471 w 1904964"/>
              <a:gd name="connsiteY39" fmla="*/ 530223 h 2961952"/>
              <a:gd name="connsiteX40" fmla="*/ 1406521 w 1904964"/>
              <a:gd name="connsiteY40" fmla="*/ 476247 h 2961952"/>
              <a:gd name="connsiteX41" fmla="*/ 1384296 w 1904964"/>
              <a:gd name="connsiteY41" fmla="*/ 434973 h 2961952"/>
              <a:gd name="connsiteX42" fmla="*/ 1355721 w 1904964"/>
              <a:gd name="connsiteY42" fmla="*/ 393698 h 2961952"/>
              <a:gd name="connsiteX43" fmla="*/ 1327146 w 1904964"/>
              <a:gd name="connsiteY43" fmla="*/ 390523 h 2961952"/>
              <a:gd name="connsiteX44" fmla="*/ 1333496 w 1904964"/>
              <a:gd name="connsiteY44" fmla="*/ 333373 h 2961952"/>
              <a:gd name="connsiteX45" fmla="*/ 1311271 w 1904964"/>
              <a:gd name="connsiteY45" fmla="*/ 269874 h 2961952"/>
              <a:gd name="connsiteX46" fmla="*/ 1266821 w 1904964"/>
              <a:gd name="connsiteY46" fmla="*/ 250824 h 2961952"/>
              <a:gd name="connsiteX47" fmla="*/ 1158871 w 1904964"/>
              <a:gd name="connsiteY47" fmla="*/ 282575 h 2961952"/>
              <a:gd name="connsiteX48" fmla="*/ 1184271 w 1904964"/>
              <a:gd name="connsiteY48" fmla="*/ 190500 h 2961952"/>
              <a:gd name="connsiteX49" fmla="*/ 1050921 w 1904964"/>
              <a:gd name="connsiteY49" fmla="*/ 117475 h 2961952"/>
              <a:gd name="connsiteX50" fmla="*/ 1000121 w 1904964"/>
              <a:gd name="connsiteY50" fmla="*/ 139701 h 2961952"/>
              <a:gd name="connsiteX51" fmla="*/ 990596 w 1904964"/>
              <a:gd name="connsiteY51" fmla="*/ 95251 h 2961952"/>
              <a:gd name="connsiteX52" fmla="*/ 939796 w 1904964"/>
              <a:gd name="connsiteY52" fmla="*/ 127001 h 2961952"/>
              <a:gd name="connsiteX53" fmla="*/ 920746 w 1904964"/>
              <a:gd name="connsiteY53" fmla="*/ 82550 h 2961952"/>
              <a:gd name="connsiteX54" fmla="*/ 990596 w 1904964"/>
              <a:gd name="connsiteY54" fmla="*/ 57150 h 2961952"/>
              <a:gd name="connsiteX55" fmla="*/ 1044571 w 1904964"/>
              <a:gd name="connsiteY55" fmla="*/ 6350 h 2961952"/>
              <a:gd name="connsiteX56" fmla="*/ 1041396 w 1904964"/>
              <a:gd name="connsiteY56" fmla="*/ 0 h 2961952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908046 w 1904964"/>
              <a:gd name="connsiteY57" fmla="*/ 7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25446 w 1904964"/>
              <a:gd name="connsiteY58" fmla="*/ 2230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06396 w 1904964"/>
              <a:gd name="connsiteY59" fmla="*/ 3024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495296 w 1904964"/>
              <a:gd name="connsiteY60" fmla="*/ 3500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501646 w 1904964"/>
              <a:gd name="connsiteY61" fmla="*/ 7500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63546 w 1904964"/>
              <a:gd name="connsiteY62" fmla="*/ 7913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415921 w 1904964"/>
              <a:gd name="connsiteY63" fmla="*/ 9564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61946 w 1904964"/>
              <a:gd name="connsiteY64" fmla="*/ 9945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323846 w 1904964"/>
              <a:gd name="connsiteY65" fmla="*/ 9723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79371 w 1904964"/>
              <a:gd name="connsiteY66" fmla="*/ 14771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49221 w 1904964"/>
              <a:gd name="connsiteY67" fmla="*/ 16359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04771 w 1904964"/>
              <a:gd name="connsiteY68" fmla="*/ 16263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3171 w 1904964"/>
              <a:gd name="connsiteY69" fmla="*/ 16771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38096 w 1904964"/>
              <a:gd name="connsiteY70" fmla="*/ 20391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69846 w 1904964"/>
              <a:gd name="connsiteY70" fmla="*/ 20931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69846 w 1904964"/>
              <a:gd name="connsiteY70" fmla="*/ 20931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69846 w 1904964"/>
              <a:gd name="connsiteY70" fmla="*/ 2093105 h 2959557"/>
              <a:gd name="connsiteX71" fmla="*/ 66671 w 1904964"/>
              <a:gd name="connsiteY71" fmla="*/ 2089930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69846 w 1904964"/>
              <a:gd name="connsiteY70" fmla="*/ 2093105 h 2959557"/>
              <a:gd name="connsiteX71" fmla="*/ 15871 w 1904964"/>
              <a:gd name="connsiteY71" fmla="*/ 2118505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990596 w 1904964"/>
              <a:gd name="connsiteY54" fmla="*/ 547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69846 w 1904964"/>
              <a:gd name="connsiteY70" fmla="*/ 2093105 h 2959557"/>
              <a:gd name="connsiteX71" fmla="*/ 15871 w 1904964"/>
              <a:gd name="connsiteY71" fmla="*/ 2118505 h 2959557"/>
              <a:gd name="connsiteX72" fmla="*/ 0 w 1904964"/>
              <a:gd name="connsiteY72" fmla="*/ 2137551 h 2959557"/>
              <a:gd name="connsiteX0" fmla="*/ 0 w 1904964"/>
              <a:gd name="connsiteY0" fmla="*/ 2137551 h 2959557"/>
              <a:gd name="connsiteX1" fmla="*/ 3175 w 1904964"/>
              <a:gd name="connsiteY1" fmla="*/ 2172476 h 2959557"/>
              <a:gd name="connsiteX2" fmla="*/ 34925 w 1904964"/>
              <a:gd name="connsiteY2" fmla="*/ 2226451 h 2959557"/>
              <a:gd name="connsiteX3" fmla="*/ 136525 w 1904964"/>
              <a:gd name="connsiteY3" fmla="*/ 2267726 h 2959557"/>
              <a:gd name="connsiteX4" fmla="*/ 165100 w 1904964"/>
              <a:gd name="connsiteY4" fmla="*/ 2293126 h 2959557"/>
              <a:gd name="connsiteX5" fmla="*/ 203200 w 1904964"/>
              <a:gd name="connsiteY5" fmla="*/ 2255026 h 2959557"/>
              <a:gd name="connsiteX6" fmla="*/ 219075 w 1904964"/>
              <a:gd name="connsiteY6" fmla="*/ 2223276 h 2959557"/>
              <a:gd name="connsiteX7" fmla="*/ 276225 w 1904964"/>
              <a:gd name="connsiteY7" fmla="*/ 2226451 h 2959557"/>
              <a:gd name="connsiteX8" fmla="*/ 314325 w 1904964"/>
              <a:gd name="connsiteY8" fmla="*/ 2286776 h 2959557"/>
              <a:gd name="connsiteX9" fmla="*/ 327025 w 1904964"/>
              <a:gd name="connsiteY9" fmla="*/ 2226451 h 2959557"/>
              <a:gd name="connsiteX10" fmla="*/ 381000 w 1904964"/>
              <a:gd name="connsiteY10" fmla="*/ 2201051 h 2959557"/>
              <a:gd name="connsiteX11" fmla="*/ 460375 w 1904964"/>
              <a:gd name="connsiteY11" fmla="*/ 2232801 h 2959557"/>
              <a:gd name="connsiteX12" fmla="*/ 692150 w 1904964"/>
              <a:gd name="connsiteY12" fmla="*/ 2169301 h 2959557"/>
              <a:gd name="connsiteX13" fmla="*/ 787400 w 1904964"/>
              <a:gd name="connsiteY13" fmla="*/ 2210576 h 2959557"/>
              <a:gd name="connsiteX14" fmla="*/ 895350 w 1904964"/>
              <a:gd name="connsiteY14" fmla="*/ 2321701 h 2959557"/>
              <a:gd name="connsiteX15" fmla="*/ 996950 w 1904964"/>
              <a:gd name="connsiteY15" fmla="*/ 2375676 h 2959557"/>
              <a:gd name="connsiteX16" fmla="*/ 1057275 w 1904964"/>
              <a:gd name="connsiteY16" fmla="*/ 2385201 h 2959557"/>
              <a:gd name="connsiteX17" fmla="*/ 1108075 w 1904964"/>
              <a:gd name="connsiteY17" fmla="*/ 2413776 h 2959557"/>
              <a:gd name="connsiteX18" fmla="*/ 1120775 w 1904964"/>
              <a:gd name="connsiteY18" fmla="*/ 2474101 h 2959557"/>
              <a:gd name="connsiteX19" fmla="*/ 1111250 w 1904964"/>
              <a:gd name="connsiteY19" fmla="*/ 2531251 h 2959557"/>
              <a:gd name="connsiteX20" fmla="*/ 1111250 w 1904964"/>
              <a:gd name="connsiteY20" fmla="*/ 2531251 h 2959557"/>
              <a:gd name="connsiteX21" fmla="*/ 1177925 w 1904964"/>
              <a:gd name="connsiteY21" fmla="*/ 2604276 h 2959557"/>
              <a:gd name="connsiteX22" fmla="*/ 1393825 w 1904964"/>
              <a:gd name="connsiteY22" fmla="*/ 2556651 h 2959557"/>
              <a:gd name="connsiteX23" fmla="*/ 1670050 w 1904964"/>
              <a:gd name="connsiteY23" fmla="*/ 2696351 h 2959557"/>
              <a:gd name="connsiteX24" fmla="*/ 1584324 w 1904964"/>
              <a:gd name="connsiteY24" fmla="*/ 2937650 h 2959557"/>
              <a:gd name="connsiteX25" fmla="*/ 1622424 w 1904964"/>
              <a:gd name="connsiteY25" fmla="*/ 2950350 h 2959557"/>
              <a:gd name="connsiteX26" fmla="*/ 1701799 w 1904964"/>
              <a:gd name="connsiteY26" fmla="*/ 2880499 h 2959557"/>
              <a:gd name="connsiteX27" fmla="*/ 1803399 w 1904964"/>
              <a:gd name="connsiteY27" fmla="*/ 2918599 h 2959557"/>
              <a:gd name="connsiteX28" fmla="*/ 1898648 w 1904964"/>
              <a:gd name="connsiteY28" fmla="*/ 2896374 h 2959557"/>
              <a:gd name="connsiteX29" fmla="*/ 1895472 w 1904964"/>
              <a:gd name="connsiteY29" fmla="*/ 838974 h 2959557"/>
              <a:gd name="connsiteX30" fmla="*/ 1790696 w 1904964"/>
              <a:gd name="connsiteY30" fmla="*/ 721500 h 2959557"/>
              <a:gd name="connsiteX31" fmla="*/ 1758946 w 1904964"/>
              <a:gd name="connsiteY31" fmla="*/ 743725 h 2959557"/>
              <a:gd name="connsiteX32" fmla="*/ 1682746 w 1904964"/>
              <a:gd name="connsiteY32" fmla="*/ 661175 h 2959557"/>
              <a:gd name="connsiteX33" fmla="*/ 1647821 w 1904964"/>
              <a:gd name="connsiteY33" fmla="*/ 664350 h 2959557"/>
              <a:gd name="connsiteX34" fmla="*/ 1673221 w 1904964"/>
              <a:gd name="connsiteY34" fmla="*/ 623075 h 2959557"/>
              <a:gd name="connsiteX35" fmla="*/ 1587496 w 1904964"/>
              <a:gd name="connsiteY35" fmla="*/ 613551 h 2959557"/>
              <a:gd name="connsiteX36" fmla="*/ 1543046 w 1904964"/>
              <a:gd name="connsiteY36" fmla="*/ 559576 h 2959557"/>
              <a:gd name="connsiteX37" fmla="*/ 1463671 w 1904964"/>
              <a:gd name="connsiteY37" fmla="*/ 569102 h 2959557"/>
              <a:gd name="connsiteX38" fmla="*/ 1476371 w 1904964"/>
              <a:gd name="connsiteY38" fmla="*/ 492902 h 2959557"/>
              <a:gd name="connsiteX39" fmla="*/ 1387471 w 1904964"/>
              <a:gd name="connsiteY39" fmla="*/ 527828 h 2959557"/>
              <a:gd name="connsiteX40" fmla="*/ 1406521 w 1904964"/>
              <a:gd name="connsiteY40" fmla="*/ 473852 h 2959557"/>
              <a:gd name="connsiteX41" fmla="*/ 1384296 w 1904964"/>
              <a:gd name="connsiteY41" fmla="*/ 432578 h 2959557"/>
              <a:gd name="connsiteX42" fmla="*/ 1355721 w 1904964"/>
              <a:gd name="connsiteY42" fmla="*/ 391303 h 2959557"/>
              <a:gd name="connsiteX43" fmla="*/ 1327146 w 1904964"/>
              <a:gd name="connsiteY43" fmla="*/ 388128 h 2959557"/>
              <a:gd name="connsiteX44" fmla="*/ 1333496 w 1904964"/>
              <a:gd name="connsiteY44" fmla="*/ 330978 h 2959557"/>
              <a:gd name="connsiteX45" fmla="*/ 1311271 w 1904964"/>
              <a:gd name="connsiteY45" fmla="*/ 267479 h 2959557"/>
              <a:gd name="connsiteX46" fmla="*/ 1266821 w 1904964"/>
              <a:gd name="connsiteY46" fmla="*/ 248429 h 2959557"/>
              <a:gd name="connsiteX47" fmla="*/ 1158871 w 1904964"/>
              <a:gd name="connsiteY47" fmla="*/ 280180 h 2959557"/>
              <a:gd name="connsiteX48" fmla="*/ 1184271 w 1904964"/>
              <a:gd name="connsiteY48" fmla="*/ 188105 h 2959557"/>
              <a:gd name="connsiteX49" fmla="*/ 1050921 w 1904964"/>
              <a:gd name="connsiteY49" fmla="*/ 115080 h 2959557"/>
              <a:gd name="connsiteX50" fmla="*/ 1000121 w 1904964"/>
              <a:gd name="connsiteY50" fmla="*/ 137306 h 2959557"/>
              <a:gd name="connsiteX51" fmla="*/ 990596 w 1904964"/>
              <a:gd name="connsiteY51" fmla="*/ 92856 h 2959557"/>
              <a:gd name="connsiteX52" fmla="*/ 939796 w 1904964"/>
              <a:gd name="connsiteY52" fmla="*/ 124606 h 2959557"/>
              <a:gd name="connsiteX53" fmla="*/ 920746 w 1904964"/>
              <a:gd name="connsiteY53" fmla="*/ 80155 h 2959557"/>
              <a:gd name="connsiteX54" fmla="*/ 1000121 w 1904964"/>
              <a:gd name="connsiteY54" fmla="*/ 67455 h 2959557"/>
              <a:gd name="connsiteX55" fmla="*/ 1044571 w 1904964"/>
              <a:gd name="connsiteY55" fmla="*/ 3955 h 2959557"/>
              <a:gd name="connsiteX56" fmla="*/ 911221 w 1904964"/>
              <a:gd name="connsiteY56" fmla="*/ 3955 h 2959557"/>
              <a:gd name="connsiteX57" fmla="*/ 431796 w 1904964"/>
              <a:gd name="connsiteY57" fmla="*/ 229380 h 2959557"/>
              <a:gd name="connsiteX58" fmla="*/ 406396 w 1904964"/>
              <a:gd name="connsiteY58" fmla="*/ 305580 h 2959557"/>
              <a:gd name="connsiteX59" fmla="*/ 498471 w 1904964"/>
              <a:gd name="connsiteY59" fmla="*/ 353205 h 2959557"/>
              <a:gd name="connsiteX60" fmla="*/ 507996 w 1904964"/>
              <a:gd name="connsiteY60" fmla="*/ 759605 h 2959557"/>
              <a:gd name="connsiteX61" fmla="*/ 466721 w 1904964"/>
              <a:gd name="connsiteY61" fmla="*/ 791355 h 2959557"/>
              <a:gd name="connsiteX62" fmla="*/ 422271 w 1904964"/>
              <a:gd name="connsiteY62" fmla="*/ 956455 h 2959557"/>
              <a:gd name="connsiteX63" fmla="*/ 361946 w 1904964"/>
              <a:gd name="connsiteY63" fmla="*/ 997730 h 2959557"/>
              <a:gd name="connsiteX64" fmla="*/ 330196 w 1904964"/>
              <a:gd name="connsiteY64" fmla="*/ 975505 h 2959557"/>
              <a:gd name="connsiteX65" fmla="*/ 82546 w 1904964"/>
              <a:gd name="connsiteY65" fmla="*/ 1467630 h 2959557"/>
              <a:gd name="connsiteX66" fmla="*/ 152396 w 1904964"/>
              <a:gd name="connsiteY66" fmla="*/ 1639080 h 2959557"/>
              <a:gd name="connsiteX67" fmla="*/ 107946 w 1904964"/>
              <a:gd name="connsiteY67" fmla="*/ 1639080 h 2959557"/>
              <a:gd name="connsiteX68" fmla="*/ 15871 w 1904964"/>
              <a:gd name="connsiteY68" fmla="*/ 1680355 h 2959557"/>
              <a:gd name="connsiteX69" fmla="*/ 44446 w 1904964"/>
              <a:gd name="connsiteY69" fmla="*/ 2045480 h 2959557"/>
              <a:gd name="connsiteX70" fmla="*/ 69846 w 1904964"/>
              <a:gd name="connsiteY70" fmla="*/ 2093105 h 2959557"/>
              <a:gd name="connsiteX71" fmla="*/ 15871 w 1904964"/>
              <a:gd name="connsiteY71" fmla="*/ 2118505 h 2959557"/>
              <a:gd name="connsiteX72" fmla="*/ 0 w 1904964"/>
              <a:gd name="connsiteY72" fmla="*/ 2137551 h 2959557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158871 w 1904964"/>
              <a:gd name="connsiteY47" fmla="*/ 277902 h 2957279"/>
              <a:gd name="connsiteX48" fmla="*/ 1184271 w 1904964"/>
              <a:gd name="connsiteY48" fmla="*/ 185827 h 2957279"/>
              <a:gd name="connsiteX49" fmla="*/ 1050921 w 1904964"/>
              <a:gd name="connsiteY49" fmla="*/ 112802 h 2957279"/>
              <a:gd name="connsiteX50" fmla="*/ 1000121 w 1904964"/>
              <a:gd name="connsiteY50" fmla="*/ 135028 h 2957279"/>
              <a:gd name="connsiteX51" fmla="*/ 990596 w 1904964"/>
              <a:gd name="connsiteY51" fmla="*/ 90578 h 2957279"/>
              <a:gd name="connsiteX52" fmla="*/ 939796 w 1904964"/>
              <a:gd name="connsiteY52" fmla="*/ 122328 h 2957279"/>
              <a:gd name="connsiteX53" fmla="*/ 920746 w 1904964"/>
              <a:gd name="connsiteY53" fmla="*/ 77877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158871 w 1904964"/>
              <a:gd name="connsiteY47" fmla="*/ 277902 h 2957279"/>
              <a:gd name="connsiteX48" fmla="*/ 1184271 w 1904964"/>
              <a:gd name="connsiteY48" fmla="*/ 185827 h 2957279"/>
              <a:gd name="connsiteX49" fmla="*/ 1050921 w 1904964"/>
              <a:gd name="connsiteY49" fmla="*/ 112802 h 2957279"/>
              <a:gd name="connsiteX50" fmla="*/ 1000121 w 1904964"/>
              <a:gd name="connsiteY50" fmla="*/ 135028 h 2957279"/>
              <a:gd name="connsiteX51" fmla="*/ 990596 w 1904964"/>
              <a:gd name="connsiteY51" fmla="*/ 90578 h 2957279"/>
              <a:gd name="connsiteX52" fmla="*/ 939796 w 1904964"/>
              <a:gd name="connsiteY52" fmla="*/ 122328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158871 w 1904964"/>
              <a:gd name="connsiteY47" fmla="*/ 277902 h 2957279"/>
              <a:gd name="connsiteX48" fmla="*/ 1184271 w 1904964"/>
              <a:gd name="connsiteY48" fmla="*/ 185827 h 2957279"/>
              <a:gd name="connsiteX49" fmla="*/ 1050921 w 1904964"/>
              <a:gd name="connsiteY49" fmla="*/ 112802 h 2957279"/>
              <a:gd name="connsiteX50" fmla="*/ 1000121 w 1904964"/>
              <a:gd name="connsiteY50" fmla="*/ 135028 h 2957279"/>
              <a:gd name="connsiteX51" fmla="*/ 990596 w 1904964"/>
              <a:gd name="connsiteY51" fmla="*/ 905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158871 w 1904964"/>
              <a:gd name="connsiteY47" fmla="*/ 277902 h 2957279"/>
              <a:gd name="connsiteX48" fmla="*/ 1184271 w 1904964"/>
              <a:gd name="connsiteY48" fmla="*/ 185827 h 2957279"/>
              <a:gd name="connsiteX49" fmla="*/ 1050921 w 1904964"/>
              <a:gd name="connsiteY49" fmla="*/ 112802 h 2957279"/>
              <a:gd name="connsiteX50" fmla="*/ 1000121 w 1904964"/>
              <a:gd name="connsiteY50" fmla="*/ 1350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158871 w 1904964"/>
              <a:gd name="connsiteY47" fmla="*/ 277902 h 2957279"/>
              <a:gd name="connsiteX48" fmla="*/ 1184271 w 1904964"/>
              <a:gd name="connsiteY48" fmla="*/ 185827 h 2957279"/>
              <a:gd name="connsiteX49" fmla="*/ 1050921 w 1904964"/>
              <a:gd name="connsiteY49" fmla="*/ 1128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158871 w 1904964"/>
              <a:gd name="connsiteY47" fmla="*/ 27790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6821 w 1904964"/>
              <a:gd name="connsiteY46" fmla="*/ 246151 h 2957279"/>
              <a:gd name="connsiteX47" fmla="*/ 1216021 w 1904964"/>
              <a:gd name="connsiteY47" fmla="*/ 23345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11271 w 1904964"/>
              <a:gd name="connsiteY45" fmla="*/ 265201 h 2957279"/>
              <a:gd name="connsiteX46" fmla="*/ 1263646 w 1904964"/>
              <a:gd name="connsiteY46" fmla="*/ 227101 h 2957279"/>
              <a:gd name="connsiteX47" fmla="*/ 1216021 w 1904964"/>
              <a:gd name="connsiteY47" fmla="*/ 23345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33496 w 1904964"/>
              <a:gd name="connsiteY44" fmla="*/ 328700 h 2957279"/>
              <a:gd name="connsiteX45" fmla="*/ 1339846 w 1904964"/>
              <a:gd name="connsiteY45" fmla="*/ 284251 h 2957279"/>
              <a:gd name="connsiteX46" fmla="*/ 1263646 w 1904964"/>
              <a:gd name="connsiteY46" fmla="*/ 227101 h 2957279"/>
              <a:gd name="connsiteX47" fmla="*/ 1216021 w 1904964"/>
              <a:gd name="connsiteY47" fmla="*/ 23345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27146 w 1904964"/>
              <a:gd name="connsiteY43" fmla="*/ 385850 h 2957279"/>
              <a:gd name="connsiteX44" fmla="*/ 1349371 w 1904964"/>
              <a:gd name="connsiteY44" fmla="*/ 335050 h 2957279"/>
              <a:gd name="connsiteX45" fmla="*/ 1339846 w 1904964"/>
              <a:gd name="connsiteY45" fmla="*/ 284251 h 2957279"/>
              <a:gd name="connsiteX46" fmla="*/ 1263646 w 1904964"/>
              <a:gd name="connsiteY46" fmla="*/ 227101 h 2957279"/>
              <a:gd name="connsiteX47" fmla="*/ 1216021 w 1904964"/>
              <a:gd name="connsiteY47" fmla="*/ 23345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55721 w 1904964"/>
              <a:gd name="connsiteY42" fmla="*/ 389025 h 2957279"/>
              <a:gd name="connsiteX43" fmla="*/ 1346196 w 1904964"/>
              <a:gd name="connsiteY43" fmla="*/ 369975 h 2957279"/>
              <a:gd name="connsiteX44" fmla="*/ 1349371 w 1904964"/>
              <a:gd name="connsiteY44" fmla="*/ 335050 h 2957279"/>
              <a:gd name="connsiteX45" fmla="*/ 1339846 w 1904964"/>
              <a:gd name="connsiteY45" fmla="*/ 284251 h 2957279"/>
              <a:gd name="connsiteX46" fmla="*/ 1263646 w 1904964"/>
              <a:gd name="connsiteY46" fmla="*/ 227101 h 2957279"/>
              <a:gd name="connsiteX47" fmla="*/ 1216021 w 1904964"/>
              <a:gd name="connsiteY47" fmla="*/ 23345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384296 w 1904964"/>
              <a:gd name="connsiteY41" fmla="*/ 430300 h 2957279"/>
              <a:gd name="connsiteX42" fmla="*/ 1384296 w 1904964"/>
              <a:gd name="connsiteY42" fmla="*/ 385850 h 2957279"/>
              <a:gd name="connsiteX43" fmla="*/ 1346196 w 1904964"/>
              <a:gd name="connsiteY43" fmla="*/ 369975 h 2957279"/>
              <a:gd name="connsiteX44" fmla="*/ 1349371 w 1904964"/>
              <a:gd name="connsiteY44" fmla="*/ 335050 h 2957279"/>
              <a:gd name="connsiteX45" fmla="*/ 1339846 w 1904964"/>
              <a:gd name="connsiteY45" fmla="*/ 284251 h 2957279"/>
              <a:gd name="connsiteX46" fmla="*/ 1263646 w 1904964"/>
              <a:gd name="connsiteY46" fmla="*/ 227101 h 2957279"/>
              <a:gd name="connsiteX47" fmla="*/ 1216021 w 1904964"/>
              <a:gd name="connsiteY47" fmla="*/ 233452 h 2957279"/>
              <a:gd name="connsiteX48" fmla="*/ 1184271 w 1904964"/>
              <a:gd name="connsiteY48" fmla="*/ 185827 h 2957279"/>
              <a:gd name="connsiteX49" fmla="*/ 1057271 w 1904964"/>
              <a:gd name="connsiteY49" fmla="*/ 100102 h 2957279"/>
              <a:gd name="connsiteX50" fmla="*/ 1009646 w 1904964"/>
              <a:gd name="connsiteY50" fmla="*/ 109628 h 2957279"/>
              <a:gd name="connsiteX51" fmla="*/ 1000121 w 1904964"/>
              <a:gd name="connsiteY51" fmla="*/ 77878 h 2957279"/>
              <a:gd name="connsiteX52" fmla="*/ 946146 w 1904964"/>
              <a:gd name="connsiteY52" fmla="*/ 100103 h 2957279"/>
              <a:gd name="connsiteX53" fmla="*/ 936621 w 1904964"/>
              <a:gd name="connsiteY53" fmla="*/ 81052 h 2957279"/>
              <a:gd name="connsiteX54" fmla="*/ 1000121 w 1904964"/>
              <a:gd name="connsiteY54" fmla="*/ 65177 h 2957279"/>
              <a:gd name="connsiteX55" fmla="*/ 1066796 w 1904964"/>
              <a:gd name="connsiteY55" fmla="*/ 4852 h 2957279"/>
              <a:gd name="connsiteX56" fmla="*/ 911221 w 1904964"/>
              <a:gd name="connsiteY56" fmla="*/ 1677 h 2957279"/>
              <a:gd name="connsiteX57" fmla="*/ 431796 w 1904964"/>
              <a:gd name="connsiteY57" fmla="*/ 227102 h 2957279"/>
              <a:gd name="connsiteX58" fmla="*/ 406396 w 1904964"/>
              <a:gd name="connsiteY58" fmla="*/ 303302 h 2957279"/>
              <a:gd name="connsiteX59" fmla="*/ 498471 w 1904964"/>
              <a:gd name="connsiteY59" fmla="*/ 350927 h 2957279"/>
              <a:gd name="connsiteX60" fmla="*/ 507996 w 1904964"/>
              <a:gd name="connsiteY60" fmla="*/ 757327 h 2957279"/>
              <a:gd name="connsiteX61" fmla="*/ 466721 w 1904964"/>
              <a:gd name="connsiteY61" fmla="*/ 789077 h 2957279"/>
              <a:gd name="connsiteX62" fmla="*/ 422271 w 1904964"/>
              <a:gd name="connsiteY62" fmla="*/ 954177 h 2957279"/>
              <a:gd name="connsiteX63" fmla="*/ 361946 w 1904964"/>
              <a:gd name="connsiteY63" fmla="*/ 995452 h 2957279"/>
              <a:gd name="connsiteX64" fmla="*/ 330196 w 1904964"/>
              <a:gd name="connsiteY64" fmla="*/ 973227 h 2957279"/>
              <a:gd name="connsiteX65" fmla="*/ 82546 w 1904964"/>
              <a:gd name="connsiteY65" fmla="*/ 1465352 h 2957279"/>
              <a:gd name="connsiteX66" fmla="*/ 152396 w 1904964"/>
              <a:gd name="connsiteY66" fmla="*/ 1636802 h 2957279"/>
              <a:gd name="connsiteX67" fmla="*/ 107946 w 1904964"/>
              <a:gd name="connsiteY67" fmla="*/ 1636802 h 2957279"/>
              <a:gd name="connsiteX68" fmla="*/ 15871 w 1904964"/>
              <a:gd name="connsiteY68" fmla="*/ 1678077 h 2957279"/>
              <a:gd name="connsiteX69" fmla="*/ 44446 w 1904964"/>
              <a:gd name="connsiteY69" fmla="*/ 2043202 h 2957279"/>
              <a:gd name="connsiteX70" fmla="*/ 69846 w 1904964"/>
              <a:gd name="connsiteY70" fmla="*/ 2090827 h 2957279"/>
              <a:gd name="connsiteX71" fmla="*/ 15871 w 1904964"/>
              <a:gd name="connsiteY71" fmla="*/ 2116227 h 2957279"/>
              <a:gd name="connsiteX72" fmla="*/ 0 w 1904964"/>
              <a:gd name="connsiteY72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87471 w 1904964"/>
              <a:gd name="connsiteY39" fmla="*/ 525550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76371 w 1904964"/>
              <a:gd name="connsiteY38" fmla="*/ 490624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463671 w 1904964"/>
              <a:gd name="connsiteY37" fmla="*/ 56682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43046 w 1904964"/>
              <a:gd name="connsiteY36" fmla="*/ 5572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87496 w 1904964"/>
              <a:gd name="connsiteY35" fmla="*/ 611273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0797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73221 w 1904964"/>
              <a:gd name="connsiteY34" fmla="*/ 623972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47821 w 1904964"/>
              <a:gd name="connsiteY33" fmla="*/ 662072 h 2957279"/>
              <a:gd name="connsiteX34" fmla="*/ 1638296 w 1904964"/>
              <a:gd name="connsiteY34" fmla="*/ 608097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682746 w 1904964"/>
              <a:gd name="connsiteY32" fmla="*/ 658897 h 2957279"/>
              <a:gd name="connsiteX33" fmla="*/ 1676396 w 1904964"/>
              <a:gd name="connsiteY33" fmla="*/ 601747 h 2957279"/>
              <a:gd name="connsiteX34" fmla="*/ 1638296 w 1904964"/>
              <a:gd name="connsiteY34" fmla="*/ 608097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0696 w 1904964"/>
              <a:gd name="connsiteY30" fmla="*/ 719222 h 2957279"/>
              <a:gd name="connsiteX31" fmla="*/ 1758946 w 1904964"/>
              <a:gd name="connsiteY31" fmla="*/ 741447 h 2957279"/>
              <a:gd name="connsiteX32" fmla="*/ 1743071 w 1904964"/>
              <a:gd name="connsiteY32" fmla="*/ 668422 h 2957279"/>
              <a:gd name="connsiteX33" fmla="*/ 1676396 w 1904964"/>
              <a:gd name="connsiteY33" fmla="*/ 601747 h 2957279"/>
              <a:gd name="connsiteX34" fmla="*/ 1638296 w 1904964"/>
              <a:gd name="connsiteY34" fmla="*/ 608097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3871 w 1904964"/>
              <a:gd name="connsiteY30" fmla="*/ 696997 h 2957279"/>
              <a:gd name="connsiteX31" fmla="*/ 1758946 w 1904964"/>
              <a:gd name="connsiteY31" fmla="*/ 741447 h 2957279"/>
              <a:gd name="connsiteX32" fmla="*/ 1743071 w 1904964"/>
              <a:gd name="connsiteY32" fmla="*/ 668422 h 2957279"/>
              <a:gd name="connsiteX33" fmla="*/ 1676396 w 1904964"/>
              <a:gd name="connsiteY33" fmla="*/ 601747 h 2957279"/>
              <a:gd name="connsiteX34" fmla="*/ 1638296 w 1904964"/>
              <a:gd name="connsiteY34" fmla="*/ 608097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4964"/>
              <a:gd name="connsiteY0" fmla="*/ 2135273 h 2957279"/>
              <a:gd name="connsiteX1" fmla="*/ 3175 w 1904964"/>
              <a:gd name="connsiteY1" fmla="*/ 2170198 h 2957279"/>
              <a:gd name="connsiteX2" fmla="*/ 34925 w 1904964"/>
              <a:gd name="connsiteY2" fmla="*/ 2224173 h 2957279"/>
              <a:gd name="connsiteX3" fmla="*/ 136525 w 1904964"/>
              <a:gd name="connsiteY3" fmla="*/ 2265448 h 2957279"/>
              <a:gd name="connsiteX4" fmla="*/ 165100 w 1904964"/>
              <a:gd name="connsiteY4" fmla="*/ 2290848 h 2957279"/>
              <a:gd name="connsiteX5" fmla="*/ 203200 w 1904964"/>
              <a:gd name="connsiteY5" fmla="*/ 2252748 h 2957279"/>
              <a:gd name="connsiteX6" fmla="*/ 219075 w 1904964"/>
              <a:gd name="connsiteY6" fmla="*/ 2220998 h 2957279"/>
              <a:gd name="connsiteX7" fmla="*/ 276225 w 1904964"/>
              <a:gd name="connsiteY7" fmla="*/ 2224173 h 2957279"/>
              <a:gd name="connsiteX8" fmla="*/ 314325 w 1904964"/>
              <a:gd name="connsiteY8" fmla="*/ 2284498 h 2957279"/>
              <a:gd name="connsiteX9" fmla="*/ 327025 w 1904964"/>
              <a:gd name="connsiteY9" fmla="*/ 2224173 h 2957279"/>
              <a:gd name="connsiteX10" fmla="*/ 381000 w 1904964"/>
              <a:gd name="connsiteY10" fmla="*/ 2198773 h 2957279"/>
              <a:gd name="connsiteX11" fmla="*/ 460375 w 1904964"/>
              <a:gd name="connsiteY11" fmla="*/ 2230523 h 2957279"/>
              <a:gd name="connsiteX12" fmla="*/ 692150 w 1904964"/>
              <a:gd name="connsiteY12" fmla="*/ 2167023 h 2957279"/>
              <a:gd name="connsiteX13" fmla="*/ 787400 w 1904964"/>
              <a:gd name="connsiteY13" fmla="*/ 2208298 h 2957279"/>
              <a:gd name="connsiteX14" fmla="*/ 895350 w 1904964"/>
              <a:gd name="connsiteY14" fmla="*/ 2319423 h 2957279"/>
              <a:gd name="connsiteX15" fmla="*/ 996950 w 1904964"/>
              <a:gd name="connsiteY15" fmla="*/ 2373398 h 2957279"/>
              <a:gd name="connsiteX16" fmla="*/ 1057275 w 1904964"/>
              <a:gd name="connsiteY16" fmla="*/ 2382923 h 2957279"/>
              <a:gd name="connsiteX17" fmla="*/ 1108075 w 1904964"/>
              <a:gd name="connsiteY17" fmla="*/ 2411498 h 2957279"/>
              <a:gd name="connsiteX18" fmla="*/ 1120775 w 1904964"/>
              <a:gd name="connsiteY18" fmla="*/ 2471823 h 2957279"/>
              <a:gd name="connsiteX19" fmla="*/ 1111250 w 1904964"/>
              <a:gd name="connsiteY19" fmla="*/ 2528973 h 2957279"/>
              <a:gd name="connsiteX20" fmla="*/ 1111250 w 1904964"/>
              <a:gd name="connsiteY20" fmla="*/ 2528973 h 2957279"/>
              <a:gd name="connsiteX21" fmla="*/ 1177925 w 1904964"/>
              <a:gd name="connsiteY21" fmla="*/ 2601998 h 2957279"/>
              <a:gd name="connsiteX22" fmla="*/ 1393825 w 1904964"/>
              <a:gd name="connsiteY22" fmla="*/ 2554373 h 2957279"/>
              <a:gd name="connsiteX23" fmla="*/ 1670050 w 1904964"/>
              <a:gd name="connsiteY23" fmla="*/ 2694073 h 2957279"/>
              <a:gd name="connsiteX24" fmla="*/ 1584324 w 1904964"/>
              <a:gd name="connsiteY24" fmla="*/ 2935372 h 2957279"/>
              <a:gd name="connsiteX25" fmla="*/ 1622424 w 1904964"/>
              <a:gd name="connsiteY25" fmla="*/ 2948072 h 2957279"/>
              <a:gd name="connsiteX26" fmla="*/ 1701799 w 1904964"/>
              <a:gd name="connsiteY26" fmla="*/ 2878221 h 2957279"/>
              <a:gd name="connsiteX27" fmla="*/ 1803399 w 1904964"/>
              <a:gd name="connsiteY27" fmla="*/ 2916321 h 2957279"/>
              <a:gd name="connsiteX28" fmla="*/ 1898648 w 1904964"/>
              <a:gd name="connsiteY28" fmla="*/ 2894096 h 2957279"/>
              <a:gd name="connsiteX29" fmla="*/ 1895472 w 1904964"/>
              <a:gd name="connsiteY29" fmla="*/ 836696 h 2957279"/>
              <a:gd name="connsiteX30" fmla="*/ 1793871 w 1904964"/>
              <a:gd name="connsiteY30" fmla="*/ 696997 h 2957279"/>
              <a:gd name="connsiteX31" fmla="*/ 1771646 w 1904964"/>
              <a:gd name="connsiteY31" fmla="*/ 706522 h 2957279"/>
              <a:gd name="connsiteX32" fmla="*/ 1743071 w 1904964"/>
              <a:gd name="connsiteY32" fmla="*/ 668422 h 2957279"/>
              <a:gd name="connsiteX33" fmla="*/ 1676396 w 1904964"/>
              <a:gd name="connsiteY33" fmla="*/ 601747 h 2957279"/>
              <a:gd name="connsiteX34" fmla="*/ 1638296 w 1904964"/>
              <a:gd name="connsiteY34" fmla="*/ 608097 h 2957279"/>
              <a:gd name="connsiteX35" fmla="*/ 1555746 w 1904964"/>
              <a:gd name="connsiteY35" fmla="*/ 563648 h 2957279"/>
              <a:gd name="connsiteX36" fmla="*/ 1501771 w 1904964"/>
              <a:gd name="connsiteY36" fmla="*/ 531898 h 2957279"/>
              <a:gd name="connsiteX37" fmla="*/ 1508121 w 1904964"/>
              <a:gd name="connsiteY37" fmla="*/ 484274 h 2957279"/>
              <a:gd name="connsiteX38" fmla="*/ 1460496 w 1904964"/>
              <a:gd name="connsiteY38" fmla="*/ 474749 h 2957279"/>
              <a:gd name="connsiteX39" fmla="*/ 1393821 w 1904964"/>
              <a:gd name="connsiteY39" fmla="*/ 509675 h 2957279"/>
              <a:gd name="connsiteX40" fmla="*/ 1406521 w 1904964"/>
              <a:gd name="connsiteY40" fmla="*/ 471574 h 2957279"/>
              <a:gd name="connsiteX41" fmla="*/ 1416046 w 1904964"/>
              <a:gd name="connsiteY41" fmla="*/ 423952 h 2957279"/>
              <a:gd name="connsiteX42" fmla="*/ 1384296 w 1904964"/>
              <a:gd name="connsiteY42" fmla="*/ 430300 h 2957279"/>
              <a:gd name="connsiteX43" fmla="*/ 1384296 w 1904964"/>
              <a:gd name="connsiteY43" fmla="*/ 385850 h 2957279"/>
              <a:gd name="connsiteX44" fmla="*/ 1346196 w 1904964"/>
              <a:gd name="connsiteY44" fmla="*/ 369975 h 2957279"/>
              <a:gd name="connsiteX45" fmla="*/ 1349371 w 1904964"/>
              <a:gd name="connsiteY45" fmla="*/ 335050 h 2957279"/>
              <a:gd name="connsiteX46" fmla="*/ 1339846 w 1904964"/>
              <a:gd name="connsiteY46" fmla="*/ 284251 h 2957279"/>
              <a:gd name="connsiteX47" fmla="*/ 1263646 w 1904964"/>
              <a:gd name="connsiteY47" fmla="*/ 227101 h 2957279"/>
              <a:gd name="connsiteX48" fmla="*/ 1216021 w 1904964"/>
              <a:gd name="connsiteY48" fmla="*/ 233452 h 2957279"/>
              <a:gd name="connsiteX49" fmla="*/ 1184271 w 1904964"/>
              <a:gd name="connsiteY49" fmla="*/ 185827 h 2957279"/>
              <a:gd name="connsiteX50" fmla="*/ 1057271 w 1904964"/>
              <a:gd name="connsiteY50" fmla="*/ 100102 h 2957279"/>
              <a:gd name="connsiteX51" fmla="*/ 1009646 w 1904964"/>
              <a:gd name="connsiteY51" fmla="*/ 109628 h 2957279"/>
              <a:gd name="connsiteX52" fmla="*/ 1000121 w 1904964"/>
              <a:gd name="connsiteY52" fmla="*/ 77878 h 2957279"/>
              <a:gd name="connsiteX53" fmla="*/ 946146 w 1904964"/>
              <a:gd name="connsiteY53" fmla="*/ 100103 h 2957279"/>
              <a:gd name="connsiteX54" fmla="*/ 936621 w 1904964"/>
              <a:gd name="connsiteY54" fmla="*/ 81052 h 2957279"/>
              <a:gd name="connsiteX55" fmla="*/ 1000121 w 1904964"/>
              <a:gd name="connsiteY55" fmla="*/ 65177 h 2957279"/>
              <a:gd name="connsiteX56" fmla="*/ 1066796 w 1904964"/>
              <a:gd name="connsiteY56" fmla="*/ 4852 h 2957279"/>
              <a:gd name="connsiteX57" fmla="*/ 911221 w 1904964"/>
              <a:gd name="connsiteY57" fmla="*/ 1677 h 2957279"/>
              <a:gd name="connsiteX58" fmla="*/ 431796 w 1904964"/>
              <a:gd name="connsiteY58" fmla="*/ 227102 h 2957279"/>
              <a:gd name="connsiteX59" fmla="*/ 406396 w 1904964"/>
              <a:gd name="connsiteY59" fmla="*/ 303302 h 2957279"/>
              <a:gd name="connsiteX60" fmla="*/ 498471 w 1904964"/>
              <a:gd name="connsiteY60" fmla="*/ 350927 h 2957279"/>
              <a:gd name="connsiteX61" fmla="*/ 507996 w 1904964"/>
              <a:gd name="connsiteY61" fmla="*/ 757327 h 2957279"/>
              <a:gd name="connsiteX62" fmla="*/ 466721 w 1904964"/>
              <a:gd name="connsiteY62" fmla="*/ 789077 h 2957279"/>
              <a:gd name="connsiteX63" fmla="*/ 422271 w 1904964"/>
              <a:gd name="connsiteY63" fmla="*/ 954177 h 2957279"/>
              <a:gd name="connsiteX64" fmla="*/ 361946 w 1904964"/>
              <a:gd name="connsiteY64" fmla="*/ 995452 h 2957279"/>
              <a:gd name="connsiteX65" fmla="*/ 330196 w 1904964"/>
              <a:gd name="connsiteY65" fmla="*/ 973227 h 2957279"/>
              <a:gd name="connsiteX66" fmla="*/ 82546 w 1904964"/>
              <a:gd name="connsiteY66" fmla="*/ 1465352 h 2957279"/>
              <a:gd name="connsiteX67" fmla="*/ 152396 w 1904964"/>
              <a:gd name="connsiteY67" fmla="*/ 1636802 h 2957279"/>
              <a:gd name="connsiteX68" fmla="*/ 107946 w 1904964"/>
              <a:gd name="connsiteY68" fmla="*/ 1636802 h 2957279"/>
              <a:gd name="connsiteX69" fmla="*/ 15871 w 1904964"/>
              <a:gd name="connsiteY69" fmla="*/ 1678077 h 2957279"/>
              <a:gd name="connsiteX70" fmla="*/ 44446 w 1904964"/>
              <a:gd name="connsiteY70" fmla="*/ 2043202 h 2957279"/>
              <a:gd name="connsiteX71" fmla="*/ 69846 w 1904964"/>
              <a:gd name="connsiteY71" fmla="*/ 2090827 h 2957279"/>
              <a:gd name="connsiteX72" fmla="*/ 15871 w 1904964"/>
              <a:gd name="connsiteY72" fmla="*/ 2116227 h 2957279"/>
              <a:gd name="connsiteX73" fmla="*/ 0 w 1904964"/>
              <a:gd name="connsiteY73" fmla="*/ 2135273 h 2957279"/>
              <a:gd name="connsiteX0" fmla="*/ 0 w 1906632"/>
              <a:gd name="connsiteY0" fmla="*/ 2135273 h 2957279"/>
              <a:gd name="connsiteX1" fmla="*/ 3175 w 1906632"/>
              <a:gd name="connsiteY1" fmla="*/ 2170198 h 2957279"/>
              <a:gd name="connsiteX2" fmla="*/ 34925 w 1906632"/>
              <a:gd name="connsiteY2" fmla="*/ 2224173 h 2957279"/>
              <a:gd name="connsiteX3" fmla="*/ 136525 w 1906632"/>
              <a:gd name="connsiteY3" fmla="*/ 2265448 h 2957279"/>
              <a:gd name="connsiteX4" fmla="*/ 165100 w 1906632"/>
              <a:gd name="connsiteY4" fmla="*/ 2290848 h 2957279"/>
              <a:gd name="connsiteX5" fmla="*/ 203200 w 1906632"/>
              <a:gd name="connsiteY5" fmla="*/ 2252748 h 2957279"/>
              <a:gd name="connsiteX6" fmla="*/ 219075 w 1906632"/>
              <a:gd name="connsiteY6" fmla="*/ 2220998 h 2957279"/>
              <a:gd name="connsiteX7" fmla="*/ 276225 w 1906632"/>
              <a:gd name="connsiteY7" fmla="*/ 2224173 h 2957279"/>
              <a:gd name="connsiteX8" fmla="*/ 314325 w 1906632"/>
              <a:gd name="connsiteY8" fmla="*/ 2284498 h 2957279"/>
              <a:gd name="connsiteX9" fmla="*/ 327025 w 1906632"/>
              <a:gd name="connsiteY9" fmla="*/ 2224173 h 2957279"/>
              <a:gd name="connsiteX10" fmla="*/ 381000 w 1906632"/>
              <a:gd name="connsiteY10" fmla="*/ 2198773 h 2957279"/>
              <a:gd name="connsiteX11" fmla="*/ 460375 w 1906632"/>
              <a:gd name="connsiteY11" fmla="*/ 2230523 h 2957279"/>
              <a:gd name="connsiteX12" fmla="*/ 692150 w 1906632"/>
              <a:gd name="connsiteY12" fmla="*/ 2167023 h 2957279"/>
              <a:gd name="connsiteX13" fmla="*/ 787400 w 1906632"/>
              <a:gd name="connsiteY13" fmla="*/ 2208298 h 2957279"/>
              <a:gd name="connsiteX14" fmla="*/ 895350 w 1906632"/>
              <a:gd name="connsiteY14" fmla="*/ 2319423 h 2957279"/>
              <a:gd name="connsiteX15" fmla="*/ 996950 w 1906632"/>
              <a:gd name="connsiteY15" fmla="*/ 2373398 h 2957279"/>
              <a:gd name="connsiteX16" fmla="*/ 1057275 w 1906632"/>
              <a:gd name="connsiteY16" fmla="*/ 2382923 h 2957279"/>
              <a:gd name="connsiteX17" fmla="*/ 1108075 w 1906632"/>
              <a:gd name="connsiteY17" fmla="*/ 2411498 h 2957279"/>
              <a:gd name="connsiteX18" fmla="*/ 1120775 w 1906632"/>
              <a:gd name="connsiteY18" fmla="*/ 2471823 h 2957279"/>
              <a:gd name="connsiteX19" fmla="*/ 1111250 w 1906632"/>
              <a:gd name="connsiteY19" fmla="*/ 2528973 h 2957279"/>
              <a:gd name="connsiteX20" fmla="*/ 1111250 w 1906632"/>
              <a:gd name="connsiteY20" fmla="*/ 2528973 h 2957279"/>
              <a:gd name="connsiteX21" fmla="*/ 1177925 w 1906632"/>
              <a:gd name="connsiteY21" fmla="*/ 2601998 h 2957279"/>
              <a:gd name="connsiteX22" fmla="*/ 1393825 w 1906632"/>
              <a:gd name="connsiteY22" fmla="*/ 2554373 h 2957279"/>
              <a:gd name="connsiteX23" fmla="*/ 1670050 w 1906632"/>
              <a:gd name="connsiteY23" fmla="*/ 2694073 h 2957279"/>
              <a:gd name="connsiteX24" fmla="*/ 1584324 w 1906632"/>
              <a:gd name="connsiteY24" fmla="*/ 2935372 h 2957279"/>
              <a:gd name="connsiteX25" fmla="*/ 1622424 w 1906632"/>
              <a:gd name="connsiteY25" fmla="*/ 2948072 h 2957279"/>
              <a:gd name="connsiteX26" fmla="*/ 1701799 w 1906632"/>
              <a:gd name="connsiteY26" fmla="*/ 2878221 h 2957279"/>
              <a:gd name="connsiteX27" fmla="*/ 1803399 w 1906632"/>
              <a:gd name="connsiteY27" fmla="*/ 2916321 h 2957279"/>
              <a:gd name="connsiteX28" fmla="*/ 1898648 w 1906632"/>
              <a:gd name="connsiteY28" fmla="*/ 2894096 h 2957279"/>
              <a:gd name="connsiteX29" fmla="*/ 1901822 w 1906632"/>
              <a:gd name="connsiteY29" fmla="*/ 795421 h 2957279"/>
              <a:gd name="connsiteX30" fmla="*/ 1793871 w 1906632"/>
              <a:gd name="connsiteY30" fmla="*/ 696997 h 2957279"/>
              <a:gd name="connsiteX31" fmla="*/ 1771646 w 1906632"/>
              <a:gd name="connsiteY31" fmla="*/ 706522 h 2957279"/>
              <a:gd name="connsiteX32" fmla="*/ 1743071 w 1906632"/>
              <a:gd name="connsiteY32" fmla="*/ 668422 h 2957279"/>
              <a:gd name="connsiteX33" fmla="*/ 1676396 w 1906632"/>
              <a:gd name="connsiteY33" fmla="*/ 601747 h 2957279"/>
              <a:gd name="connsiteX34" fmla="*/ 1638296 w 1906632"/>
              <a:gd name="connsiteY34" fmla="*/ 608097 h 2957279"/>
              <a:gd name="connsiteX35" fmla="*/ 1555746 w 1906632"/>
              <a:gd name="connsiteY35" fmla="*/ 563648 h 2957279"/>
              <a:gd name="connsiteX36" fmla="*/ 1501771 w 1906632"/>
              <a:gd name="connsiteY36" fmla="*/ 531898 h 2957279"/>
              <a:gd name="connsiteX37" fmla="*/ 1508121 w 1906632"/>
              <a:gd name="connsiteY37" fmla="*/ 484274 h 2957279"/>
              <a:gd name="connsiteX38" fmla="*/ 1460496 w 1906632"/>
              <a:gd name="connsiteY38" fmla="*/ 474749 h 2957279"/>
              <a:gd name="connsiteX39" fmla="*/ 1393821 w 1906632"/>
              <a:gd name="connsiteY39" fmla="*/ 509675 h 2957279"/>
              <a:gd name="connsiteX40" fmla="*/ 1406521 w 1906632"/>
              <a:gd name="connsiteY40" fmla="*/ 471574 h 2957279"/>
              <a:gd name="connsiteX41" fmla="*/ 1416046 w 1906632"/>
              <a:gd name="connsiteY41" fmla="*/ 423952 h 2957279"/>
              <a:gd name="connsiteX42" fmla="*/ 1384296 w 1906632"/>
              <a:gd name="connsiteY42" fmla="*/ 430300 h 2957279"/>
              <a:gd name="connsiteX43" fmla="*/ 1384296 w 1906632"/>
              <a:gd name="connsiteY43" fmla="*/ 385850 h 2957279"/>
              <a:gd name="connsiteX44" fmla="*/ 1346196 w 1906632"/>
              <a:gd name="connsiteY44" fmla="*/ 369975 h 2957279"/>
              <a:gd name="connsiteX45" fmla="*/ 1349371 w 1906632"/>
              <a:gd name="connsiteY45" fmla="*/ 335050 h 2957279"/>
              <a:gd name="connsiteX46" fmla="*/ 1339846 w 1906632"/>
              <a:gd name="connsiteY46" fmla="*/ 284251 h 2957279"/>
              <a:gd name="connsiteX47" fmla="*/ 1263646 w 1906632"/>
              <a:gd name="connsiteY47" fmla="*/ 227101 h 2957279"/>
              <a:gd name="connsiteX48" fmla="*/ 1216021 w 1906632"/>
              <a:gd name="connsiteY48" fmla="*/ 233452 h 2957279"/>
              <a:gd name="connsiteX49" fmla="*/ 1184271 w 1906632"/>
              <a:gd name="connsiteY49" fmla="*/ 185827 h 2957279"/>
              <a:gd name="connsiteX50" fmla="*/ 1057271 w 1906632"/>
              <a:gd name="connsiteY50" fmla="*/ 100102 h 2957279"/>
              <a:gd name="connsiteX51" fmla="*/ 1009646 w 1906632"/>
              <a:gd name="connsiteY51" fmla="*/ 109628 h 2957279"/>
              <a:gd name="connsiteX52" fmla="*/ 1000121 w 1906632"/>
              <a:gd name="connsiteY52" fmla="*/ 77878 h 2957279"/>
              <a:gd name="connsiteX53" fmla="*/ 946146 w 1906632"/>
              <a:gd name="connsiteY53" fmla="*/ 100103 h 2957279"/>
              <a:gd name="connsiteX54" fmla="*/ 936621 w 1906632"/>
              <a:gd name="connsiteY54" fmla="*/ 81052 h 2957279"/>
              <a:gd name="connsiteX55" fmla="*/ 1000121 w 1906632"/>
              <a:gd name="connsiteY55" fmla="*/ 65177 h 2957279"/>
              <a:gd name="connsiteX56" fmla="*/ 1066796 w 1906632"/>
              <a:gd name="connsiteY56" fmla="*/ 4852 h 2957279"/>
              <a:gd name="connsiteX57" fmla="*/ 911221 w 1906632"/>
              <a:gd name="connsiteY57" fmla="*/ 1677 h 2957279"/>
              <a:gd name="connsiteX58" fmla="*/ 431796 w 1906632"/>
              <a:gd name="connsiteY58" fmla="*/ 227102 h 2957279"/>
              <a:gd name="connsiteX59" fmla="*/ 406396 w 1906632"/>
              <a:gd name="connsiteY59" fmla="*/ 303302 h 2957279"/>
              <a:gd name="connsiteX60" fmla="*/ 498471 w 1906632"/>
              <a:gd name="connsiteY60" fmla="*/ 350927 h 2957279"/>
              <a:gd name="connsiteX61" fmla="*/ 507996 w 1906632"/>
              <a:gd name="connsiteY61" fmla="*/ 757327 h 2957279"/>
              <a:gd name="connsiteX62" fmla="*/ 466721 w 1906632"/>
              <a:gd name="connsiteY62" fmla="*/ 789077 h 2957279"/>
              <a:gd name="connsiteX63" fmla="*/ 422271 w 1906632"/>
              <a:gd name="connsiteY63" fmla="*/ 954177 h 2957279"/>
              <a:gd name="connsiteX64" fmla="*/ 361946 w 1906632"/>
              <a:gd name="connsiteY64" fmla="*/ 995452 h 2957279"/>
              <a:gd name="connsiteX65" fmla="*/ 330196 w 1906632"/>
              <a:gd name="connsiteY65" fmla="*/ 973227 h 2957279"/>
              <a:gd name="connsiteX66" fmla="*/ 82546 w 1906632"/>
              <a:gd name="connsiteY66" fmla="*/ 1465352 h 2957279"/>
              <a:gd name="connsiteX67" fmla="*/ 152396 w 1906632"/>
              <a:gd name="connsiteY67" fmla="*/ 1636802 h 2957279"/>
              <a:gd name="connsiteX68" fmla="*/ 107946 w 1906632"/>
              <a:gd name="connsiteY68" fmla="*/ 1636802 h 2957279"/>
              <a:gd name="connsiteX69" fmla="*/ 15871 w 1906632"/>
              <a:gd name="connsiteY69" fmla="*/ 1678077 h 2957279"/>
              <a:gd name="connsiteX70" fmla="*/ 44446 w 1906632"/>
              <a:gd name="connsiteY70" fmla="*/ 2043202 h 2957279"/>
              <a:gd name="connsiteX71" fmla="*/ 69846 w 1906632"/>
              <a:gd name="connsiteY71" fmla="*/ 2090827 h 2957279"/>
              <a:gd name="connsiteX72" fmla="*/ 15871 w 1906632"/>
              <a:gd name="connsiteY72" fmla="*/ 2116227 h 2957279"/>
              <a:gd name="connsiteX73" fmla="*/ 0 w 1906632"/>
              <a:gd name="connsiteY73" fmla="*/ 2135273 h 2957279"/>
              <a:gd name="connsiteX0" fmla="*/ 0 w 1906632"/>
              <a:gd name="connsiteY0" fmla="*/ 2135273 h 2957279"/>
              <a:gd name="connsiteX1" fmla="*/ 3175 w 1906632"/>
              <a:gd name="connsiteY1" fmla="*/ 2170198 h 2957279"/>
              <a:gd name="connsiteX2" fmla="*/ 34925 w 1906632"/>
              <a:gd name="connsiteY2" fmla="*/ 2224173 h 2957279"/>
              <a:gd name="connsiteX3" fmla="*/ 136525 w 1906632"/>
              <a:gd name="connsiteY3" fmla="*/ 2265448 h 2957279"/>
              <a:gd name="connsiteX4" fmla="*/ 165100 w 1906632"/>
              <a:gd name="connsiteY4" fmla="*/ 2290848 h 2957279"/>
              <a:gd name="connsiteX5" fmla="*/ 203200 w 1906632"/>
              <a:gd name="connsiteY5" fmla="*/ 2252748 h 2957279"/>
              <a:gd name="connsiteX6" fmla="*/ 219075 w 1906632"/>
              <a:gd name="connsiteY6" fmla="*/ 2220998 h 2957279"/>
              <a:gd name="connsiteX7" fmla="*/ 276225 w 1906632"/>
              <a:gd name="connsiteY7" fmla="*/ 2224173 h 2957279"/>
              <a:gd name="connsiteX8" fmla="*/ 314325 w 1906632"/>
              <a:gd name="connsiteY8" fmla="*/ 2284498 h 2957279"/>
              <a:gd name="connsiteX9" fmla="*/ 327025 w 1906632"/>
              <a:gd name="connsiteY9" fmla="*/ 2224173 h 2957279"/>
              <a:gd name="connsiteX10" fmla="*/ 381000 w 1906632"/>
              <a:gd name="connsiteY10" fmla="*/ 2198773 h 2957279"/>
              <a:gd name="connsiteX11" fmla="*/ 460375 w 1906632"/>
              <a:gd name="connsiteY11" fmla="*/ 2230523 h 2957279"/>
              <a:gd name="connsiteX12" fmla="*/ 692150 w 1906632"/>
              <a:gd name="connsiteY12" fmla="*/ 2167023 h 2957279"/>
              <a:gd name="connsiteX13" fmla="*/ 787400 w 1906632"/>
              <a:gd name="connsiteY13" fmla="*/ 2208298 h 2957279"/>
              <a:gd name="connsiteX14" fmla="*/ 895350 w 1906632"/>
              <a:gd name="connsiteY14" fmla="*/ 2319423 h 2957279"/>
              <a:gd name="connsiteX15" fmla="*/ 996950 w 1906632"/>
              <a:gd name="connsiteY15" fmla="*/ 2373398 h 2957279"/>
              <a:gd name="connsiteX16" fmla="*/ 1057275 w 1906632"/>
              <a:gd name="connsiteY16" fmla="*/ 2382923 h 2957279"/>
              <a:gd name="connsiteX17" fmla="*/ 1108075 w 1906632"/>
              <a:gd name="connsiteY17" fmla="*/ 2411498 h 2957279"/>
              <a:gd name="connsiteX18" fmla="*/ 1120775 w 1906632"/>
              <a:gd name="connsiteY18" fmla="*/ 2471823 h 2957279"/>
              <a:gd name="connsiteX19" fmla="*/ 1111250 w 1906632"/>
              <a:gd name="connsiteY19" fmla="*/ 2528973 h 2957279"/>
              <a:gd name="connsiteX20" fmla="*/ 1111250 w 1906632"/>
              <a:gd name="connsiteY20" fmla="*/ 2528973 h 2957279"/>
              <a:gd name="connsiteX21" fmla="*/ 1177925 w 1906632"/>
              <a:gd name="connsiteY21" fmla="*/ 2601998 h 2957279"/>
              <a:gd name="connsiteX22" fmla="*/ 1393825 w 1906632"/>
              <a:gd name="connsiteY22" fmla="*/ 2554373 h 2957279"/>
              <a:gd name="connsiteX23" fmla="*/ 1670050 w 1906632"/>
              <a:gd name="connsiteY23" fmla="*/ 2694073 h 2957279"/>
              <a:gd name="connsiteX24" fmla="*/ 1584324 w 1906632"/>
              <a:gd name="connsiteY24" fmla="*/ 2935372 h 2957279"/>
              <a:gd name="connsiteX25" fmla="*/ 1622424 w 1906632"/>
              <a:gd name="connsiteY25" fmla="*/ 2948072 h 2957279"/>
              <a:gd name="connsiteX26" fmla="*/ 1701799 w 1906632"/>
              <a:gd name="connsiteY26" fmla="*/ 2878221 h 2957279"/>
              <a:gd name="connsiteX27" fmla="*/ 1803399 w 1906632"/>
              <a:gd name="connsiteY27" fmla="*/ 2916321 h 2957279"/>
              <a:gd name="connsiteX28" fmla="*/ 1898648 w 1906632"/>
              <a:gd name="connsiteY28" fmla="*/ 2894096 h 2957279"/>
              <a:gd name="connsiteX29" fmla="*/ 1901822 w 1906632"/>
              <a:gd name="connsiteY29" fmla="*/ 795421 h 2957279"/>
              <a:gd name="connsiteX30" fmla="*/ 1793871 w 1906632"/>
              <a:gd name="connsiteY30" fmla="*/ 696997 h 2957279"/>
              <a:gd name="connsiteX31" fmla="*/ 1771646 w 1906632"/>
              <a:gd name="connsiteY31" fmla="*/ 706522 h 2957279"/>
              <a:gd name="connsiteX32" fmla="*/ 1743071 w 1906632"/>
              <a:gd name="connsiteY32" fmla="*/ 668422 h 2957279"/>
              <a:gd name="connsiteX33" fmla="*/ 1676396 w 1906632"/>
              <a:gd name="connsiteY33" fmla="*/ 601747 h 2957279"/>
              <a:gd name="connsiteX34" fmla="*/ 1638296 w 1906632"/>
              <a:gd name="connsiteY34" fmla="*/ 608097 h 2957279"/>
              <a:gd name="connsiteX35" fmla="*/ 1555746 w 1906632"/>
              <a:gd name="connsiteY35" fmla="*/ 563648 h 2957279"/>
              <a:gd name="connsiteX36" fmla="*/ 1501771 w 1906632"/>
              <a:gd name="connsiteY36" fmla="*/ 531898 h 2957279"/>
              <a:gd name="connsiteX37" fmla="*/ 1508121 w 1906632"/>
              <a:gd name="connsiteY37" fmla="*/ 484274 h 2957279"/>
              <a:gd name="connsiteX38" fmla="*/ 1460496 w 1906632"/>
              <a:gd name="connsiteY38" fmla="*/ 474749 h 2957279"/>
              <a:gd name="connsiteX39" fmla="*/ 1393821 w 1906632"/>
              <a:gd name="connsiteY39" fmla="*/ 509675 h 2957279"/>
              <a:gd name="connsiteX40" fmla="*/ 1406521 w 1906632"/>
              <a:gd name="connsiteY40" fmla="*/ 471574 h 2957279"/>
              <a:gd name="connsiteX41" fmla="*/ 1416046 w 1906632"/>
              <a:gd name="connsiteY41" fmla="*/ 423952 h 2957279"/>
              <a:gd name="connsiteX42" fmla="*/ 1384296 w 1906632"/>
              <a:gd name="connsiteY42" fmla="*/ 430300 h 2957279"/>
              <a:gd name="connsiteX43" fmla="*/ 1384296 w 1906632"/>
              <a:gd name="connsiteY43" fmla="*/ 385850 h 2957279"/>
              <a:gd name="connsiteX44" fmla="*/ 1346196 w 1906632"/>
              <a:gd name="connsiteY44" fmla="*/ 369975 h 2957279"/>
              <a:gd name="connsiteX45" fmla="*/ 1349371 w 1906632"/>
              <a:gd name="connsiteY45" fmla="*/ 335050 h 2957279"/>
              <a:gd name="connsiteX46" fmla="*/ 1339846 w 1906632"/>
              <a:gd name="connsiteY46" fmla="*/ 284251 h 2957279"/>
              <a:gd name="connsiteX47" fmla="*/ 1263646 w 1906632"/>
              <a:gd name="connsiteY47" fmla="*/ 227101 h 2957279"/>
              <a:gd name="connsiteX48" fmla="*/ 1216021 w 1906632"/>
              <a:gd name="connsiteY48" fmla="*/ 233452 h 2957279"/>
              <a:gd name="connsiteX49" fmla="*/ 1184271 w 1906632"/>
              <a:gd name="connsiteY49" fmla="*/ 185827 h 2957279"/>
              <a:gd name="connsiteX50" fmla="*/ 1057271 w 1906632"/>
              <a:gd name="connsiteY50" fmla="*/ 100102 h 2957279"/>
              <a:gd name="connsiteX51" fmla="*/ 1009646 w 1906632"/>
              <a:gd name="connsiteY51" fmla="*/ 109628 h 2957279"/>
              <a:gd name="connsiteX52" fmla="*/ 1000121 w 1906632"/>
              <a:gd name="connsiteY52" fmla="*/ 77878 h 2957279"/>
              <a:gd name="connsiteX53" fmla="*/ 946146 w 1906632"/>
              <a:gd name="connsiteY53" fmla="*/ 100103 h 2957279"/>
              <a:gd name="connsiteX54" fmla="*/ 936621 w 1906632"/>
              <a:gd name="connsiteY54" fmla="*/ 81052 h 2957279"/>
              <a:gd name="connsiteX55" fmla="*/ 1000121 w 1906632"/>
              <a:gd name="connsiteY55" fmla="*/ 65177 h 2957279"/>
              <a:gd name="connsiteX56" fmla="*/ 1066796 w 1906632"/>
              <a:gd name="connsiteY56" fmla="*/ 4852 h 2957279"/>
              <a:gd name="connsiteX57" fmla="*/ 911221 w 1906632"/>
              <a:gd name="connsiteY57" fmla="*/ 1677 h 2957279"/>
              <a:gd name="connsiteX58" fmla="*/ 431796 w 1906632"/>
              <a:gd name="connsiteY58" fmla="*/ 227102 h 2957279"/>
              <a:gd name="connsiteX59" fmla="*/ 406396 w 1906632"/>
              <a:gd name="connsiteY59" fmla="*/ 303302 h 2957279"/>
              <a:gd name="connsiteX60" fmla="*/ 488946 w 1906632"/>
              <a:gd name="connsiteY60" fmla="*/ 379502 h 2957279"/>
              <a:gd name="connsiteX61" fmla="*/ 507996 w 1906632"/>
              <a:gd name="connsiteY61" fmla="*/ 757327 h 2957279"/>
              <a:gd name="connsiteX62" fmla="*/ 466721 w 1906632"/>
              <a:gd name="connsiteY62" fmla="*/ 789077 h 2957279"/>
              <a:gd name="connsiteX63" fmla="*/ 422271 w 1906632"/>
              <a:gd name="connsiteY63" fmla="*/ 954177 h 2957279"/>
              <a:gd name="connsiteX64" fmla="*/ 361946 w 1906632"/>
              <a:gd name="connsiteY64" fmla="*/ 995452 h 2957279"/>
              <a:gd name="connsiteX65" fmla="*/ 330196 w 1906632"/>
              <a:gd name="connsiteY65" fmla="*/ 973227 h 2957279"/>
              <a:gd name="connsiteX66" fmla="*/ 82546 w 1906632"/>
              <a:gd name="connsiteY66" fmla="*/ 1465352 h 2957279"/>
              <a:gd name="connsiteX67" fmla="*/ 152396 w 1906632"/>
              <a:gd name="connsiteY67" fmla="*/ 1636802 h 2957279"/>
              <a:gd name="connsiteX68" fmla="*/ 107946 w 1906632"/>
              <a:gd name="connsiteY68" fmla="*/ 1636802 h 2957279"/>
              <a:gd name="connsiteX69" fmla="*/ 15871 w 1906632"/>
              <a:gd name="connsiteY69" fmla="*/ 1678077 h 2957279"/>
              <a:gd name="connsiteX70" fmla="*/ 44446 w 1906632"/>
              <a:gd name="connsiteY70" fmla="*/ 2043202 h 2957279"/>
              <a:gd name="connsiteX71" fmla="*/ 69846 w 1906632"/>
              <a:gd name="connsiteY71" fmla="*/ 2090827 h 2957279"/>
              <a:gd name="connsiteX72" fmla="*/ 15871 w 1906632"/>
              <a:gd name="connsiteY72" fmla="*/ 2116227 h 2957279"/>
              <a:gd name="connsiteX73" fmla="*/ 0 w 1906632"/>
              <a:gd name="connsiteY73" fmla="*/ 2135273 h 2957279"/>
              <a:gd name="connsiteX0" fmla="*/ 0 w 1906632"/>
              <a:gd name="connsiteY0" fmla="*/ 2132220 h 2954226"/>
              <a:gd name="connsiteX1" fmla="*/ 3175 w 1906632"/>
              <a:gd name="connsiteY1" fmla="*/ 2167145 h 2954226"/>
              <a:gd name="connsiteX2" fmla="*/ 34925 w 1906632"/>
              <a:gd name="connsiteY2" fmla="*/ 2221120 h 2954226"/>
              <a:gd name="connsiteX3" fmla="*/ 136525 w 1906632"/>
              <a:gd name="connsiteY3" fmla="*/ 2262395 h 2954226"/>
              <a:gd name="connsiteX4" fmla="*/ 165100 w 1906632"/>
              <a:gd name="connsiteY4" fmla="*/ 2287795 h 2954226"/>
              <a:gd name="connsiteX5" fmla="*/ 203200 w 1906632"/>
              <a:gd name="connsiteY5" fmla="*/ 2249695 h 2954226"/>
              <a:gd name="connsiteX6" fmla="*/ 219075 w 1906632"/>
              <a:gd name="connsiteY6" fmla="*/ 2217945 h 2954226"/>
              <a:gd name="connsiteX7" fmla="*/ 276225 w 1906632"/>
              <a:gd name="connsiteY7" fmla="*/ 2221120 h 2954226"/>
              <a:gd name="connsiteX8" fmla="*/ 314325 w 1906632"/>
              <a:gd name="connsiteY8" fmla="*/ 2281445 h 2954226"/>
              <a:gd name="connsiteX9" fmla="*/ 327025 w 1906632"/>
              <a:gd name="connsiteY9" fmla="*/ 2221120 h 2954226"/>
              <a:gd name="connsiteX10" fmla="*/ 381000 w 1906632"/>
              <a:gd name="connsiteY10" fmla="*/ 2195720 h 2954226"/>
              <a:gd name="connsiteX11" fmla="*/ 460375 w 1906632"/>
              <a:gd name="connsiteY11" fmla="*/ 2227470 h 2954226"/>
              <a:gd name="connsiteX12" fmla="*/ 692150 w 1906632"/>
              <a:gd name="connsiteY12" fmla="*/ 2163970 h 2954226"/>
              <a:gd name="connsiteX13" fmla="*/ 787400 w 1906632"/>
              <a:gd name="connsiteY13" fmla="*/ 2205245 h 2954226"/>
              <a:gd name="connsiteX14" fmla="*/ 895350 w 1906632"/>
              <a:gd name="connsiteY14" fmla="*/ 2316370 h 2954226"/>
              <a:gd name="connsiteX15" fmla="*/ 996950 w 1906632"/>
              <a:gd name="connsiteY15" fmla="*/ 2370345 h 2954226"/>
              <a:gd name="connsiteX16" fmla="*/ 1057275 w 1906632"/>
              <a:gd name="connsiteY16" fmla="*/ 2379870 h 2954226"/>
              <a:gd name="connsiteX17" fmla="*/ 1108075 w 1906632"/>
              <a:gd name="connsiteY17" fmla="*/ 2408445 h 2954226"/>
              <a:gd name="connsiteX18" fmla="*/ 1120775 w 1906632"/>
              <a:gd name="connsiteY18" fmla="*/ 2468770 h 2954226"/>
              <a:gd name="connsiteX19" fmla="*/ 1111250 w 1906632"/>
              <a:gd name="connsiteY19" fmla="*/ 2525920 h 2954226"/>
              <a:gd name="connsiteX20" fmla="*/ 1111250 w 1906632"/>
              <a:gd name="connsiteY20" fmla="*/ 2525920 h 2954226"/>
              <a:gd name="connsiteX21" fmla="*/ 1177925 w 1906632"/>
              <a:gd name="connsiteY21" fmla="*/ 2598945 h 2954226"/>
              <a:gd name="connsiteX22" fmla="*/ 1393825 w 1906632"/>
              <a:gd name="connsiteY22" fmla="*/ 2551320 h 2954226"/>
              <a:gd name="connsiteX23" fmla="*/ 1670050 w 1906632"/>
              <a:gd name="connsiteY23" fmla="*/ 2691020 h 2954226"/>
              <a:gd name="connsiteX24" fmla="*/ 1584324 w 1906632"/>
              <a:gd name="connsiteY24" fmla="*/ 2932319 h 2954226"/>
              <a:gd name="connsiteX25" fmla="*/ 1622424 w 1906632"/>
              <a:gd name="connsiteY25" fmla="*/ 2945019 h 2954226"/>
              <a:gd name="connsiteX26" fmla="*/ 1701799 w 1906632"/>
              <a:gd name="connsiteY26" fmla="*/ 2875168 h 2954226"/>
              <a:gd name="connsiteX27" fmla="*/ 1803399 w 1906632"/>
              <a:gd name="connsiteY27" fmla="*/ 2913268 h 2954226"/>
              <a:gd name="connsiteX28" fmla="*/ 1898648 w 1906632"/>
              <a:gd name="connsiteY28" fmla="*/ 2891043 h 2954226"/>
              <a:gd name="connsiteX29" fmla="*/ 1901822 w 1906632"/>
              <a:gd name="connsiteY29" fmla="*/ 792368 h 2954226"/>
              <a:gd name="connsiteX30" fmla="*/ 1793871 w 1906632"/>
              <a:gd name="connsiteY30" fmla="*/ 693944 h 2954226"/>
              <a:gd name="connsiteX31" fmla="*/ 1771646 w 1906632"/>
              <a:gd name="connsiteY31" fmla="*/ 703469 h 2954226"/>
              <a:gd name="connsiteX32" fmla="*/ 1743071 w 1906632"/>
              <a:gd name="connsiteY32" fmla="*/ 665369 h 2954226"/>
              <a:gd name="connsiteX33" fmla="*/ 1676396 w 1906632"/>
              <a:gd name="connsiteY33" fmla="*/ 598694 h 2954226"/>
              <a:gd name="connsiteX34" fmla="*/ 1638296 w 1906632"/>
              <a:gd name="connsiteY34" fmla="*/ 605044 h 2954226"/>
              <a:gd name="connsiteX35" fmla="*/ 1555746 w 1906632"/>
              <a:gd name="connsiteY35" fmla="*/ 560595 h 2954226"/>
              <a:gd name="connsiteX36" fmla="*/ 1501771 w 1906632"/>
              <a:gd name="connsiteY36" fmla="*/ 528845 h 2954226"/>
              <a:gd name="connsiteX37" fmla="*/ 1508121 w 1906632"/>
              <a:gd name="connsiteY37" fmla="*/ 481221 h 2954226"/>
              <a:gd name="connsiteX38" fmla="*/ 1460496 w 1906632"/>
              <a:gd name="connsiteY38" fmla="*/ 471696 h 2954226"/>
              <a:gd name="connsiteX39" fmla="*/ 1393821 w 1906632"/>
              <a:gd name="connsiteY39" fmla="*/ 506622 h 2954226"/>
              <a:gd name="connsiteX40" fmla="*/ 1406521 w 1906632"/>
              <a:gd name="connsiteY40" fmla="*/ 468521 h 2954226"/>
              <a:gd name="connsiteX41" fmla="*/ 1416046 w 1906632"/>
              <a:gd name="connsiteY41" fmla="*/ 420899 h 2954226"/>
              <a:gd name="connsiteX42" fmla="*/ 1384296 w 1906632"/>
              <a:gd name="connsiteY42" fmla="*/ 427247 h 2954226"/>
              <a:gd name="connsiteX43" fmla="*/ 1384296 w 1906632"/>
              <a:gd name="connsiteY43" fmla="*/ 382797 h 2954226"/>
              <a:gd name="connsiteX44" fmla="*/ 1346196 w 1906632"/>
              <a:gd name="connsiteY44" fmla="*/ 366922 h 2954226"/>
              <a:gd name="connsiteX45" fmla="*/ 1349371 w 1906632"/>
              <a:gd name="connsiteY45" fmla="*/ 331997 h 2954226"/>
              <a:gd name="connsiteX46" fmla="*/ 1339846 w 1906632"/>
              <a:gd name="connsiteY46" fmla="*/ 281198 h 2954226"/>
              <a:gd name="connsiteX47" fmla="*/ 1263646 w 1906632"/>
              <a:gd name="connsiteY47" fmla="*/ 224048 h 2954226"/>
              <a:gd name="connsiteX48" fmla="*/ 1216021 w 1906632"/>
              <a:gd name="connsiteY48" fmla="*/ 230399 h 2954226"/>
              <a:gd name="connsiteX49" fmla="*/ 1184271 w 1906632"/>
              <a:gd name="connsiteY49" fmla="*/ 182774 h 2954226"/>
              <a:gd name="connsiteX50" fmla="*/ 1057271 w 1906632"/>
              <a:gd name="connsiteY50" fmla="*/ 97049 h 2954226"/>
              <a:gd name="connsiteX51" fmla="*/ 1009646 w 1906632"/>
              <a:gd name="connsiteY51" fmla="*/ 106575 h 2954226"/>
              <a:gd name="connsiteX52" fmla="*/ 1000121 w 1906632"/>
              <a:gd name="connsiteY52" fmla="*/ 74825 h 2954226"/>
              <a:gd name="connsiteX53" fmla="*/ 946146 w 1906632"/>
              <a:gd name="connsiteY53" fmla="*/ 97050 h 2954226"/>
              <a:gd name="connsiteX54" fmla="*/ 936621 w 1906632"/>
              <a:gd name="connsiteY54" fmla="*/ 77999 h 2954226"/>
              <a:gd name="connsiteX55" fmla="*/ 1000121 w 1906632"/>
              <a:gd name="connsiteY55" fmla="*/ 62124 h 2954226"/>
              <a:gd name="connsiteX56" fmla="*/ 1066796 w 1906632"/>
              <a:gd name="connsiteY56" fmla="*/ 1799 h 2954226"/>
              <a:gd name="connsiteX57" fmla="*/ 915983 w 1906632"/>
              <a:gd name="connsiteY57" fmla="*/ 22436 h 2954226"/>
              <a:gd name="connsiteX58" fmla="*/ 431796 w 1906632"/>
              <a:gd name="connsiteY58" fmla="*/ 224049 h 2954226"/>
              <a:gd name="connsiteX59" fmla="*/ 406396 w 1906632"/>
              <a:gd name="connsiteY59" fmla="*/ 300249 h 2954226"/>
              <a:gd name="connsiteX60" fmla="*/ 488946 w 1906632"/>
              <a:gd name="connsiteY60" fmla="*/ 376449 h 2954226"/>
              <a:gd name="connsiteX61" fmla="*/ 507996 w 1906632"/>
              <a:gd name="connsiteY61" fmla="*/ 754274 h 2954226"/>
              <a:gd name="connsiteX62" fmla="*/ 466721 w 1906632"/>
              <a:gd name="connsiteY62" fmla="*/ 786024 h 2954226"/>
              <a:gd name="connsiteX63" fmla="*/ 422271 w 1906632"/>
              <a:gd name="connsiteY63" fmla="*/ 951124 h 2954226"/>
              <a:gd name="connsiteX64" fmla="*/ 361946 w 1906632"/>
              <a:gd name="connsiteY64" fmla="*/ 992399 h 2954226"/>
              <a:gd name="connsiteX65" fmla="*/ 330196 w 1906632"/>
              <a:gd name="connsiteY65" fmla="*/ 970174 h 2954226"/>
              <a:gd name="connsiteX66" fmla="*/ 82546 w 1906632"/>
              <a:gd name="connsiteY66" fmla="*/ 1462299 h 2954226"/>
              <a:gd name="connsiteX67" fmla="*/ 152396 w 1906632"/>
              <a:gd name="connsiteY67" fmla="*/ 1633749 h 2954226"/>
              <a:gd name="connsiteX68" fmla="*/ 107946 w 1906632"/>
              <a:gd name="connsiteY68" fmla="*/ 1633749 h 2954226"/>
              <a:gd name="connsiteX69" fmla="*/ 15871 w 1906632"/>
              <a:gd name="connsiteY69" fmla="*/ 1675024 h 2954226"/>
              <a:gd name="connsiteX70" fmla="*/ 44446 w 1906632"/>
              <a:gd name="connsiteY70" fmla="*/ 2040149 h 2954226"/>
              <a:gd name="connsiteX71" fmla="*/ 69846 w 1906632"/>
              <a:gd name="connsiteY71" fmla="*/ 2087774 h 2954226"/>
              <a:gd name="connsiteX72" fmla="*/ 15871 w 1906632"/>
              <a:gd name="connsiteY72" fmla="*/ 2113174 h 2954226"/>
              <a:gd name="connsiteX73" fmla="*/ 0 w 1906632"/>
              <a:gd name="connsiteY73" fmla="*/ 2132220 h 2954226"/>
              <a:gd name="connsiteX0" fmla="*/ 0 w 1906632"/>
              <a:gd name="connsiteY0" fmla="*/ 2132220 h 2954226"/>
              <a:gd name="connsiteX1" fmla="*/ 3175 w 1906632"/>
              <a:gd name="connsiteY1" fmla="*/ 2167145 h 2954226"/>
              <a:gd name="connsiteX2" fmla="*/ 34925 w 1906632"/>
              <a:gd name="connsiteY2" fmla="*/ 2221120 h 2954226"/>
              <a:gd name="connsiteX3" fmla="*/ 136525 w 1906632"/>
              <a:gd name="connsiteY3" fmla="*/ 2262395 h 2954226"/>
              <a:gd name="connsiteX4" fmla="*/ 165100 w 1906632"/>
              <a:gd name="connsiteY4" fmla="*/ 2287795 h 2954226"/>
              <a:gd name="connsiteX5" fmla="*/ 203200 w 1906632"/>
              <a:gd name="connsiteY5" fmla="*/ 2249695 h 2954226"/>
              <a:gd name="connsiteX6" fmla="*/ 219075 w 1906632"/>
              <a:gd name="connsiteY6" fmla="*/ 2217945 h 2954226"/>
              <a:gd name="connsiteX7" fmla="*/ 276225 w 1906632"/>
              <a:gd name="connsiteY7" fmla="*/ 2221120 h 2954226"/>
              <a:gd name="connsiteX8" fmla="*/ 314325 w 1906632"/>
              <a:gd name="connsiteY8" fmla="*/ 2281445 h 2954226"/>
              <a:gd name="connsiteX9" fmla="*/ 327025 w 1906632"/>
              <a:gd name="connsiteY9" fmla="*/ 2221120 h 2954226"/>
              <a:gd name="connsiteX10" fmla="*/ 381000 w 1906632"/>
              <a:gd name="connsiteY10" fmla="*/ 2195720 h 2954226"/>
              <a:gd name="connsiteX11" fmla="*/ 460375 w 1906632"/>
              <a:gd name="connsiteY11" fmla="*/ 2227470 h 2954226"/>
              <a:gd name="connsiteX12" fmla="*/ 692150 w 1906632"/>
              <a:gd name="connsiteY12" fmla="*/ 2163970 h 2954226"/>
              <a:gd name="connsiteX13" fmla="*/ 787400 w 1906632"/>
              <a:gd name="connsiteY13" fmla="*/ 2205245 h 2954226"/>
              <a:gd name="connsiteX14" fmla="*/ 895350 w 1906632"/>
              <a:gd name="connsiteY14" fmla="*/ 2316370 h 2954226"/>
              <a:gd name="connsiteX15" fmla="*/ 996950 w 1906632"/>
              <a:gd name="connsiteY15" fmla="*/ 2370345 h 2954226"/>
              <a:gd name="connsiteX16" fmla="*/ 1057275 w 1906632"/>
              <a:gd name="connsiteY16" fmla="*/ 2379870 h 2954226"/>
              <a:gd name="connsiteX17" fmla="*/ 1108075 w 1906632"/>
              <a:gd name="connsiteY17" fmla="*/ 2408445 h 2954226"/>
              <a:gd name="connsiteX18" fmla="*/ 1120775 w 1906632"/>
              <a:gd name="connsiteY18" fmla="*/ 2468770 h 2954226"/>
              <a:gd name="connsiteX19" fmla="*/ 1111250 w 1906632"/>
              <a:gd name="connsiteY19" fmla="*/ 2525920 h 2954226"/>
              <a:gd name="connsiteX20" fmla="*/ 1111250 w 1906632"/>
              <a:gd name="connsiteY20" fmla="*/ 2525920 h 2954226"/>
              <a:gd name="connsiteX21" fmla="*/ 1177925 w 1906632"/>
              <a:gd name="connsiteY21" fmla="*/ 2598945 h 2954226"/>
              <a:gd name="connsiteX22" fmla="*/ 1393825 w 1906632"/>
              <a:gd name="connsiteY22" fmla="*/ 2551320 h 2954226"/>
              <a:gd name="connsiteX23" fmla="*/ 1670050 w 1906632"/>
              <a:gd name="connsiteY23" fmla="*/ 2691020 h 2954226"/>
              <a:gd name="connsiteX24" fmla="*/ 1584324 w 1906632"/>
              <a:gd name="connsiteY24" fmla="*/ 2932319 h 2954226"/>
              <a:gd name="connsiteX25" fmla="*/ 1622424 w 1906632"/>
              <a:gd name="connsiteY25" fmla="*/ 2945019 h 2954226"/>
              <a:gd name="connsiteX26" fmla="*/ 1701799 w 1906632"/>
              <a:gd name="connsiteY26" fmla="*/ 2875168 h 2954226"/>
              <a:gd name="connsiteX27" fmla="*/ 1803399 w 1906632"/>
              <a:gd name="connsiteY27" fmla="*/ 2913268 h 2954226"/>
              <a:gd name="connsiteX28" fmla="*/ 1898648 w 1906632"/>
              <a:gd name="connsiteY28" fmla="*/ 2891043 h 2954226"/>
              <a:gd name="connsiteX29" fmla="*/ 1901822 w 1906632"/>
              <a:gd name="connsiteY29" fmla="*/ 792368 h 2954226"/>
              <a:gd name="connsiteX30" fmla="*/ 1793871 w 1906632"/>
              <a:gd name="connsiteY30" fmla="*/ 693944 h 2954226"/>
              <a:gd name="connsiteX31" fmla="*/ 1771646 w 1906632"/>
              <a:gd name="connsiteY31" fmla="*/ 703469 h 2954226"/>
              <a:gd name="connsiteX32" fmla="*/ 1743071 w 1906632"/>
              <a:gd name="connsiteY32" fmla="*/ 665369 h 2954226"/>
              <a:gd name="connsiteX33" fmla="*/ 1676396 w 1906632"/>
              <a:gd name="connsiteY33" fmla="*/ 598694 h 2954226"/>
              <a:gd name="connsiteX34" fmla="*/ 1638296 w 1906632"/>
              <a:gd name="connsiteY34" fmla="*/ 605044 h 2954226"/>
              <a:gd name="connsiteX35" fmla="*/ 1555746 w 1906632"/>
              <a:gd name="connsiteY35" fmla="*/ 560595 h 2954226"/>
              <a:gd name="connsiteX36" fmla="*/ 1501771 w 1906632"/>
              <a:gd name="connsiteY36" fmla="*/ 528845 h 2954226"/>
              <a:gd name="connsiteX37" fmla="*/ 1508121 w 1906632"/>
              <a:gd name="connsiteY37" fmla="*/ 481221 h 2954226"/>
              <a:gd name="connsiteX38" fmla="*/ 1460496 w 1906632"/>
              <a:gd name="connsiteY38" fmla="*/ 471696 h 2954226"/>
              <a:gd name="connsiteX39" fmla="*/ 1393821 w 1906632"/>
              <a:gd name="connsiteY39" fmla="*/ 506622 h 2954226"/>
              <a:gd name="connsiteX40" fmla="*/ 1406521 w 1906632"/>
              <a:gd name="connsiteY40" fmla="*/ 468521 h 2954226"/>
              <a:gd name="connsiteX41" fmla="*/ 1416046 w 1906632"/>
              <a:gd name="connsiteY41" fmla="*/ 420899 h 2954226"/>
              <a:gd name="connsiteX42" fmla="*/ 1384296 w 1906632"/>
              <a:gd name="connsiteY42" fmla="*/ 427247 h 2954226"/>
              <a:gd name="connsiteX43" fmla="*/ 1384296 w 1906632"/>
              <a:gd name="connsiteY43" fmla="*/ 382797 h 2954226"/>
              <a:gd name="connsiteX44" fmla="*/ 1346196 w 1906632"/>
              <a:gd name="connsiteY44" fmla="*/ 366922 h 2954226"/>
              <a:gd name="connsiteX45" fmla="*/ 1349371 w 1906632"/>
              <a:gd name="connsiteY45" fmla="*/ 331997 h 2954226"/>
              <a:gd name="connsiteX46" fmla="*/ 1339846 w 1906632"/>
              <a:gd name="connsiteY46" fmla="*/ 281198 h 2954226"/>
              <a:gd name="connsiteX47" fmla="*/ 1263646 w 1906632"/>
              <a:gd name="connsiteY47" fmla="*/ 224048 h 2954226"/>
              <a:gd name="connsiteX48" fmla="*/ 1216021 w 1906632"/>
              <a:gd name="connsiteY48" fmla="*/ 230399 h 2954226"/>
              <a:gd name="connsiteX49" fmla="*/ 1184271 w 1906632"/>
              <a:gd name="connsiteY49" fmla="*/ 182774 h 2954226"/>
              <a:gd name="connsiteX50" fmla="*/ 1057271 w 1906632"/>
              <a:gd name="connsiteY50" fmla="*/ 97049 h 2954226"/>
              <a:gd name="connsiteX51" fmla="*/ 1009646 w 1906632"/>
              <a:gd name="connsiteY51" fmla="*/ 106575 h 2954226"/>
              <a:gd name="connsiteX52" fmla="*/ 1000121 w 1906632"/>
              <a:gd name="connsiteY52" fmla="*/ 74825 h 2954226"/>
              <a:gd name="connsiteX53" fmla="*/ 946146 w 1906632"/>
              <a:gd name="connsiteY53" fmla="*/ 97050 h 2954226"/>
              <a:gd name="connsiteX54" fmla="*/ 936621 w 1906632"/>
              <a:gd name="connsiteY54" fmla="*/ 77999 h 2954226"/>
              <a:gd name="connsiteX55" fmla="*/ 1000121 w 1906632"/>
              <a:gd name="connsiteY55" fmla="*/ 62124 h 2954226"/>
              <a:gd name="connsiteX56" fmla="*/ 1066796 w 1906632"/>
              <a:gd name="connsiteY56" fmla="*/ 1799 h 2954226"/>
              <a:gd name="connsiteX57" fmla="*/ 915983 w 1906632"/>
              <a:gd name="connsiteY57" fmla="*/ 22436 h 2954226"/>
              <a:gd name="connsiteX58" fmla="*/ 431796 w 1906632"/>
              <a:gd name="connsiteY58" fmla="*/ 224049 h 2954226"/>
              <a:gd name="connsiteX59" fmla="*/ 406396 w 1906632"/>
              <a:gd name="connsiteY59" fmla="*/ 300249 h 2954226"/>
              <a:gd name="connsiteX60" fmla="*/ 488946 w 1906632"/>
              <a:gd name="connsiteY60" fmla="*/ 376449 h 2954226"/>
              <a:gd name="connsiteX61" fmla="*/ 507996 w 1906632"/>
              <a:gd name="connsiteY61" fmla="*/ 754274 h 2954226"/>
              <a:gd name="connsiteX62" fmla="*/ 466721 w 1906632"/>
              <a:gd name="connsiteY62" fmla="*/ 786024 h 2954226"/>
              <a:gd name="connsiteX63" fmla="*/ 422271 w 1906632"/>
              <a:gd name="connsiteY63" fmla="*/ 951124 h 2954226"/>
              <a:gd name="connsiteX64" fmla="*/ 361946 w 1906632"/>
              <a:gd name="connsiteY64" fmla="*/ 992399 h 2954226"/>
              <a:gd name="connsiteX65" fmla="*/ 330196 w 1906632"/>
              <a:gd name="connsiteY65" fmla="*/ 970174 h 2954226"/>
              <a:gd name="connsiteX66" fmla="*/ 82546 w 1906632"/>
              <a:gd name="connsiteY66" fmla="*/ 1462299 h 2954226"/>
              <a:gd name="connsiteX67" fmla="*/ 152396 w 1906632"/>
              <a:gd name="connsiteY67" fmla="*/ 1633749 h 2954226"/>
              <a:gd name="connsiteX68" fmla="*/ 107946 w 1906632"/>
              <a:gd name="connsiteY68" fmla="*/ 1633749 h 2954226"/>
              <a:gd name="connsiteX69" fmla="*/ 15871 w 1906632"/>
              <a:gd name="connsiteY69" fmla="*/ 1675024 h 2954226"/>
              <a:gd name="connsiteX70" fmla="*/ 44446 w 1906632"/>
              <a:gd name="connsiteY70" fmla="*/ 2040149 h 2954226"/>
              <a:gd name="connsiteX71" fmla="*/ 53177 w 1906632"/>
              <a:gd name="connsiteY71" fmla="*/ 2075868 h 2954226"/>
              <a:gd name="connsiteX72" fmla="*/ 15871 w 1906632"/>
              <a:gd name="connsiteY72" fmla="*/ 2113174 h 2954226"/>
              <a:gd name="connsiteX73" fmla="*/ 0 w 1906632"/>
              <a:gd name="connsiteY73" fmla="*/ 2132220 h 2954226"/>
              <a:gd name="connsiteX0" fmla="*/ 0 w 1906632"/>
              <a:gd name="connsiteY0" fmla="*/ 2132220 h 2954226"/>
              <a:gd name="connsiteX1" fmla="*/ 3175 w 1906632"/>
              <a:gd name="connsiteY1" fmla="*/ 2167145 h 2954226"/>
              <a:gd name="connsiteX2" fmla="*/ 34925 w 1906632"/>
              <a:gd name="connsiteY2" fmla="*/ 2221120 h 2954226"/>
              <a:gd name="connsiteX3" fmla="*/ 136525 w 1906632"/>
              <a:gd name="connsiteY3" fmla="*/ 2262395 h 2954226"/>
              <a:gd name="connsiteX4" fmla="*/ 165100 w 1906632"/>
              <a:gd name="connsiteY4" fmla="*/ 2287795 h 2954226"/>
              <a:gd name="connsiteX5" fmla="*/ 203200 w 1906632"/>
              <a:gd name="connsiteY5" fmla="*/ 2249695 h 2954226"/>
              <a:gd name="connsiteX6" fmla="*/ 219075 w 1906632"/>
              <a:gd name="connsiteY6" fmla="*/ 2217945 h 2954226"/>
              <a:gd name="connsiteX7" fmla="*/ 276225 w 1906632"/>
              <a:gd name="connsiteY7" fmla="*/ 2221120 h 2954226"/>
              <a:gd name="connsiteX8" fmla="*/ 314325 w 1906632"/>
              <a:gd name="connsiteY8" fmla="*/ 2281445 h 2954226"/>
              <a:gd name="connsiteX9" fmla="*/ 327025 w 1906632"/>
              <a:gd name="connsiteY9" fmla="*/ 2221120 h 2954226"/>
              <a:gd name="connsiteX10" fmla="*/ 381000 w 1906632"/>
              <a:gd name="connsiteY10" fmla="*/ 2195720 h 2954226"/>
              <a:gd name="connsiteX11" fmla="*/ 460375 w 1906632"/>
              <a:gd name="connsiteY11" fmla="*/ 2227470 h 2954226"/>
              <a:gd name="connsiteX12" fmla="*/ 692150 w 1906632"/>
              <a:gd name="connsiteY12" fmla="*/ 2163970 h 2954226"/>
              <a:gd name="connsiteX13" fmla="*/ 787400 w 1906632"/>
              <a:gd name="connsiteY13" fmla="*/ 2205245 h 2954226"/>
              <a:gd name="connsiteX14" fmla="*/ 895350 w 1906632"/>
              <a:gd name="connsiteY14" fmla="*/ 2316370 h 2954226"/>
              <a:gd name="connsiteX15" fmla="*/ 996950 w 1906632"/>
              <a:gd name="connsiteY15" fmla="*/ 2370345 h 2954226"/>
              <a:gd name="connsiteX16" fmla="*/ 1057275 w 1906632"/>
              <a:gd name="connsiteY16" fmla="*/ 2379870 h 2954226"/>
              <a:gd name="connsiteX17" fmla="*/ 1108075 w 1906632"/>
              <a:gd name="connsiteY17" fmla="*/ 2408445 h 2954226"/>
              <a:gd name="connsiteX18" fmla="*/ 1120775 w 1906632"/>
              <a:gd name="connsiteY18" fmla="*/ 2468770 h 2954226"/>
              <a:gd name="connsiteX19" fmla="*/ 1111250 w 1906632"/>
              <a:gd name="connsiteY19" fmla="*/ 2525920 h 2954226"/>
              <a:gd name="connsiteX20" fmla="*/ 1111250 w 1906632"/>
              <a:gd name="connsiteY20" fmla="*/ 2525920 h 2954226"/>
              <a:gd name="connsiteX21" fmla="*/ 1177925 w 1906632"/>
              <a:gd name="connsiteY21" fmla="*/ 2598945 h 2954226"/>
              <a:gd name="connsiteX22" fmla="*/ 1393825 w 1906632"/>
              <a:gd name="connsiteY22" fmla="*/ 2551320 h 2954226"/>
              <a:gd name="connsiteX23" fmla="*/ 1670050 w 1906632"/>
              <a:gd name="connsiteY23" fmla="*/ 2691020 h 2954226"/>
              <a:gd name="connsiteX24" fmla="*/ 1584324 w 1906632"/>
              <a:gd name="connsiteY24" fmla="*/ 2932319 h 2954226"/>
              <a:gd name="connsiteX25" fmla="*/ 1622424 w 1906632"/>
              <a:gd name="connsiteY25" fmla="*/ 2945019 h 2954226"/>
              <a:gd name="connsiteX26" fmla="*/ 1701799 w 1906632"/>
              <a:gd name="connsiteY26" fmla="*/ 2875168 h 2954226"/>
              <a:gd name="connsiteX27" fmla="*/ 1803399 w 1906632"/>
              <a:gd name="connsiteY27" fmla="*/ 2913268 h 2954226"/>
              <a:gd name="connsiteX28" fmla="*/ 1898648 w 1906632"/>
              <a:gd name="connsiteY28" fmla="*/ 2891043 h 2954226"/>
              <a:gd name="connsiteX29" fmla="*/ 1901822 w 1906632"/>
              <a:gd name="connsiteY29" fmla="*/ 792368 h 2954226"/>
              <a:gd name="connsiteX30" fmla="*/ 1793871 w 1906632"/>
              <a:gd name="connsiteY30" fmla="*/ 693944 h 2954226"/>
              <a:gd name="connsiteX31" fmla="*/ 1771646 w 1906632"/>
              <a:gd name="connsiteY31" fmla="*/ 703469 h 2954226"/>
              <a:gd name="connsiteX32" fmla="*/ 1743071 w 1906632"/>
              <a:gd name="connsiteY32" fmla="*/ 665369 h 2954226"/>
              <a:gd name="connsiteX33" fmla="*/ 1676396 w 1906632"/>
              <a:gd name="connsiteY33" fmla="*/ 598694 h 2954226"/>
              <a:gd name="connsiteX34" fmla="*/ 1638296 w 1906632"/>
              <a:gd name="connsiteY34" fmla="*/ 605044 h 2954226"/>
              <a:gd name="connsiteX35" fmla="*/ 1555746 w 1906632"/>
              <a:gd name="connsiteY35" fmla="*/ 560595 h 2954226"/>
              <a:gd name="connsiteX36" fmla="*/ 1501771 w 1906632"/>
              <a:gd name="connsiteY36" fmla="*/ 528845 h 2954226"/>
              <a:gd name="connsiteX37" fmla="*/ 1508121 w 1906632"/>
              <a:gd name="connsiteY37" fmla="*/ 481221 h 2954226"/>
              <a:gd name="connsiteX38" fmla="*/ 1460496 w 1906632"/>
              <a:gd name="connsiteY38" fmla="*/ 471696 h 2954226"/>
              <a:gd name="connsiteX39" fmla="*/ 1393821 w 1906632"/>
              <a:gd name="connsiteY39" fmla="*/ 506622 h 2954226"/>
              <a:gd name="connsiteX40" fmla="*/ 1406521 w 1906632"/>
              <a:gd name="connsiteY40" fmla="*/ 468521 h 2954226"/>
              <a:gd name="connsiteX41" fmla="*/ 1416046 w 1906632"/>
              <a:gd name="connsiteY41" fmla="*/ 420899 h 2954226"/>
              <a:gd name="connsiteX42" fmla="*/ 1384296 w 1906632"/>
              <a:gd name="connsiteY42" fmla="*/ 427247 h 2954226"/>
              <a:gd name="connsiteX43" fmla="*/ 1384296 w 1906632"/>
              <a:gd name="connsiteY43" fmla="*/ 382797 h 2954226"/>
              <a:gd name="connsiteX44" fmla="*/ 1346196 w 1906632"/>
              <a:gd name="connsiteY44" fmla="*/ 366922 h 2954226"/>
              <a:gd name="connsiteX45" fmla="*/ 1349371 w 1906632"/>
              <a:gd name="connsiteY45" fmla="*/ 331997 h 2954226"/>
              <a:gd name="connsiteX46" fmla="*/ 1339846 w 1906632"/>
              <a:gd name="connsiteY46" fmla="*/ 281198 h 2954226"/>
              <a:gd name="connsiteX47" fmla="*/ 1263646 w 1906632"/>
              <a:gd name="connsiteY47" fmla="*/ 224048 h 2954226"/>
              <a:gd name="connsiteX48" fmla="*/ 1216021 w 1906632"/>
              <a:gd name="connsiteY48" fmla="*/ 230399 h 2954226"/>
              <a:gd name="connsiteX49" fmla="*/ 1184271 w 1906632"/>
              <a:gd name="connsiteY49" fmla="*/ 182774 h 2954226"/>
              <a:gd name="connsiteX50" fmla="*/ 1057271 w 1906632"/>
              <a:gd name="connsiteY50" fmla="*/ 97049 h 2954226"/>
              <a:gd name="connsiteX51" fmla="*/ 1009646 w 1906632"/>
              <a:gd name="connsiteY51" fmla="*/ 106575 h 2954226"/>
              <a:gd name="connsiteX52" fmla="*/ 1000121 w 1906632"/>
              <a:gd name="connsiteY52" fmla="*/ 74825 h 2954226"/>
              <a:gd name="connsiteX53" fmla="*/ 946146 w 1906632"/>
              <a:gd name="connsiteY53" fmla="*/ 97050 h 2954226"/>
              <a:gd name="connsiteX54" fmla="*/ 936621 w 1906632"/>
              <a:gd name="connsiteY54" fmla="*/ 77999 h 2954226"/>
              <a:gd name="connsiteX55" fmla="*/ 1000121 w 1906632"/>
              <a:gd name="connsiteY55" fmla="*/ 62124 h 2954226"/>
              <a:gd name="connsiteX56" fmla="*/ 1066796 w 1906632"/>
              <a:gd name="connsiteY56" fmla="*/ 1799 h 2954226"/>
              <a:gd name="connsiteX57" fmla="*/ 915983 w 1906632"/>
              <a:gd name="connsiteY57" fmla="*/ 22436 h 2954226"/>
              <a:gd name="connsiteX58" fmla="*/ 431796 w 1906632"/>
              <a:gd name="connsiteY58" fmla="*/ 224049 h 2954226"/>
              <a:gd name="connsiteX59" fmla="*/ 406396 w 1906632"/>
              <a:gd name="connsiteY59" fmla="*/ 300249 h 2954226"/>
              <a:gd name="connsiteX60" fmla="*/ 488946 w 1906632"/>
              <a:gd name="connsiteY60" fmla="*/ 376449 h 2954226"/>
              <a:gd name="connsiteX61" fmla="*/ 507996 w 1906632"/>
              <a:gd name="connsiteY61" fmla="*/ 754274 h 2954226"/>
              <a:gd name="connsiteX62" fmla="*/ 466721 w 1906632"/>
              <a:gd name="connsiteY62" fmla="*/ 786024 h 2954226"/>
              <a:gd name="connsiteX63" fmla="*/ 422271 w 1906632"/>
              <a:gd name="connsiteY63" fmla="*/ 951124 h 2954226"/>
              <a:gd name="connsiteX64" fmla="*/ 361946 w 1906632"/>
              <a:gd name="connsiteY64" fmla="*/ 992399 h 2954226"/>
              <a:gd name="connsiteX65" fmla="*/ 330196 w 1906632"/>
              <a:gd name="connsiteY65" fmla="*/ 970174 h 2954226"/>
              <a:gd name="connsiteX66" fmla="*/ 82546 w 1906632"/>
              <a:gd name="connsiteY66" fmla="*/ 1462299 h 2954226"/>
              <a:gd name="connsiteX67" fmla="*/ 152396 w 1906632"/>
              <a:gd name="connsiteY67" fmla="*/ 1633749 h 2954226"/>
              <a:gd name="connsiteX68" fmla="*/ 107946 w 1906632"/>
              <a:gd name="connsiteY68" fmla="*/ 1633749 h 2954226"/>
              <a:gd name="connsiteX69" fmla="*/ 15871 w 1906632"/>
              <a:gd name="connsiteY69" fmla="*/ 1675024 h 2954226"/>
              <a:gd name="connsiteX70" fmla="*/ 44446 w 1906632"/>
              <a:gd name="connsiteY70" fmla="*/ 2040149 h 2954226"/>
              <a:gd name="connsiteX71" fmla="*/ 53177 w 1906632"/>
              <a:gd name="connsiteY71" fmla="*/ 2075868 h 2954226"/>
              <a:gd name="connsiteX72" fmla="*/ 42065 w 1906632"/>
              <a:gd name="connsiteY72" fmla="*/ 2117937 h 2954226"/>
              <a:gd name="connsiteX73" fmla="*/ 0 w 1906632"/>
              <a:gd name="connsiteY73" fmla="*/ 2132220 h 2954226"/>
              <a:gd name="connsiteX0" fmla="*/ 0 w 1906632"/>
              <a:gd name="connsiteY0" fmla="*/ 2144126 h 2954226"/>
              <a:gd name="connsiteX1" fmla="*/ 3175 w 1906632"/>
              <a:gd name="connsiteY1" fmla="*/ 2167145 h 2954226"/>
              <a:gd name="connsiteX2" fmla="*/ 34925 w 1906632"/>
              <a:gd name="connsiteY2" fmla="*/ 2221120 h 2954226"/>
              <a:gd name="connsiteX3" fmla="*/ 136525 w 1906632"/>
              <a:gd name="connsiteY3" fmla="*/ 2262395 h 2954226"/>
              <a:gd name="connsiteX4" fmla="*/ 165100 w 1906632"/>
              <a:gd name="connsiteY4" fmla="*/ 2287795 h 2954226"/>
              <a:gd name="connsiteX5" fmla="*/ 203200 w 1906632"/>
              <a:gd name="connsiteY5" fmla="*/ 2249695 h 2954226"/>
              <a:gd name="connsiteX6" fmla="*/ 219075 w 1906632"/>
              <a:gd name="connsiteY6" fmla="*/ 2217945 h 2954226"/>
              <a:gd name="connsiteX7" fmla="*/ 276225 w 1906632"/>
              <a:gd name="connsiteY7" fmla="*/ 2221120 h 2954226"/>
              <a:gd name="connsiteX8" fmla="*/ 314325 w 1906632"/>
              <a:gd name="connsiteY8" fmla="*/ 2281445 h 2954226"/>
              <a:gd name="connsiteX9" fmla="*/ 327025 w 1906632"/>
              <a:gd name="connsiteY9" fmla="*/ 2221120 h 2954226"/>
              <a:gd name="connsiteX10" fmla="*/ 381000 w 1906632"/>
              <a:gd name="connsiteY10" fmla="*/ 2195720 h 2954226"/>
              <a:gd name="connsiteX11" fmla="*/ 460375 w 1906632"/>
              <a:gd name="connsiteY11" fmla="*/ 2227470 h 2954226"/>
              <a:gd name="connsiteX12" fmla="*/ 692150 w 1906632"/>
              <a:gd name="connsiteY12" fmla="*/ 2163970 h 2954226"/>
              <a:gd name="connsiteX13" fmla="*/ 787400 w 1906632"/>
              <a:gd name="connsiteY13" fmla="*/ 2205245 h 2954226"/>
              <a:gd name="connsiteX14" fmla="*/ 895350 w 1906632"/>
              <a:gd name="connsiteY14" fmla="*/ 2316370 h 2954226"/>
              <a:gd name="connsiteX15" fmla="*/ 996950 w 1906632"/>
              <a:gd name="connsiteY15" fmla="*/ 2370345 h 2954226"/>
              <a:gd name="connsiteX16" fmla="*/ 1057275 w 1906632"/>
              <a:gd name="connsiteY16" fmla="*/ 2379870 h 2954226"/>
              <a:gd name="connsiteX17" fmla="*/ 1108075 w 1906632"/>
              <a:gd name="connsiteY17" fmla="*/ 2408445 h 2954226"/>
              <a:gd name="connsiteX18" fmla="*/ 1120775 w 1906632"/>
              <a:gd name="connsiteY18" fmla="*/ 2468770 h 2954226"/>
              <a:gd name="connsiteX19" fmla="*/ 1111250 w 1906632"/>
              <a:gd name="connsiteY19" fmla="*/ 2525920 h 2954226"/>
              <a:gd name="connsiteX20" fmla="*/ 1111250 w 1906632"/>
              <a:gd name="connsiteY20" fmla="*/ 2525920 h 2954226"/>
              <a:gd name="connsiteX21" fmla="*/ 1177925 w 1906632"/>
              <a:gd name="connsiteY21" fmla="*/ 2598945 h 2954226"/>
              <a:gd name="connsiteX22" fmla="*/ 1393825 w 1906632"/>
              <a:gd name="connsiteY22" fmla="*/ 2551320 h 2954226"/>
              <a:gd name="connsiteX23" fmla="*/ 1670050 w 1906632"/>
              <a:gd name="connsiteY23" fmla="*/ 2691020 h 2954226"/>
              <a:gd name="connsiteX24" fmla="*/ 1584324 w 1906632"/>
              <a:gd name="connsiteY24" fmla="*/ 2932319 h 2954226"/>
              <a:gd name="connsiteX25" fmla="*/ 1622424 w 1906632"/>
              <a:gd name="connsiteY25" fmla="*/ 2945019 h 2954226"/>
              <a:gd name="connsiteX26" fmla="*/ 1701799 w 1906632"/>
              <a:gd name="connsiteY26" fmla="*/ 2875168 h 2954226"/>
              <a:gd name="connsiteX27" fmla="*/ 1803399 w 1906632"/>
              <a:gd name="connsiteY27" fmla="*/ 2913268 h 2954226"/>
              <a:gd name="connsiteX28" fmla="*/ 1898648 w 1906632"/>
              <a:gd name="connsiteY28" fmla="*/ 2891043 h 2954226"/>
              <a:gd name="connsiteX29" fmla="*/ 1901822 w 1906632"/>
              <a:gd name="connsiteY29" fmla="*/ 792368 h 2954226"/>
              <a:gd name="connsiteX30" fmla="*/ 1793871 w 1906632"/>
              <a:gd name="connsiteY30" fmla="*/ 693944 h 2954226"/>
              <a:gd name="connsiteX31" fmla="*/ 1771646 w 1906632"/>
              <a:gd name="connsiteY31" fmla="*/ 703469 h 2954226"/>
              <a:gd name="connsiteX32" fmla="*/ 1743071 w 1906632"/>
              <a:gd name="connsiteY32" fmla="*/ 665369 h 2954226"/>
              <a:gd name="connsiteX33" fmla="*/ 1676396 w 1906632"/>
              <a:gd name="connsiteY33" fmla="*/ 598694 h 2954226"/>
              <a:gd name="connsiteX34" fmla="*/ 1638296 w 1906632"/>
              <a:gd name="connsiteY34" fmla="*/ 605044 h 2954226"/>
              <a:gd name="connsiteX35" fmla="*/ 1555746 w 1906632"/>
              <a:gd name="connsiteY35" fmla="*/ 560595 h 2954226"/>
              <a:gd name="connsiteX36" fmla="*/ 1501771 w 1906632"/>
              <a:gd name="connsiteY36" fmla="*/ 528845 h 2954226"/>
              <a:gd name="connsiteX37" fmla="*/ 1508121 w 1906632"/>
              <a:gd name="connsiteY37" fmla="*/ 481221 h 2954226"/>
              <a:gd name="connsiteX38" fmla="*/ 1460496 w 1906632"/>
              <a:gd name="connsiteY38" fmla="*/ 471696 h 2954226"/>
              <a:gd name="connsiteX39" fmla="*/ 1393821 w 1906632"/>
              <a:gd name="connsiteY39" fmla="*/ 506622 h 2954226"/>
              <a:gd name="connsiteX40" fmla="*/ 1406521 w 1906632"/>
              <a:gd name="connsiteY40" fmla="*/ 468521 h 2954226"/>
              <a:gd name="connsiteX41" fmla="*/ 1416046 w 1906632"/>
              <a:gd name="connsiteY41" fmla="*/ 420899 h 2954226"/>
              <a:gd name="connsiteX42" fmla="*/ 1384296 w 1906632"/>
              <a:gd name="connsiteY42" fmla="*/ 427247 h 2954226"/>
              <a:gd name="connsiteX43" fmla="*/ 1384296 w 1906632"/>
              <a:gd name="connsiteY43" fmla="*/ 382797 h 2954226"/>
              <a:gd name="connsiteX44" fmla="*/ 1346196 w 1906632"/>
              <a:gd name="connsiteY44" fmla="*/ 366922 h 2954226"/>
              <a:gd name="connsiteX45" fmla="*/ 1349371 w 1906632"/>
              <a:gd name="connsiteY45" fmla="*/ 331997 h 2954226"/>
              <a:gd name="connsiteX46" fmla="*/ 1339846 w 1906632"/>
              <a:gd name="connsiteY46" fmla="*/ 281198 h 2954226"/>
              <a:gd name="connsiteX47" fmla="*/ 1263646 w 1906632"/>
              <a:gd name="connsiteY47" fmla="*/ 224048 h 2954226"/>
              <a:gd name="connsiteX48" fmla="*/ 1216021 w 1906632"/>
              <a:gd name="connsiteY48" fmla="*/ 230399 h 2954226"/>
              <a:gd name="connsiteX49" fmla="*/ 1184271 w 1906632"/>
              <a:gd name="connsiteY49" fmla="*/ 182774 h 2954226"/>
              <a:gd name="connsiteX50" fmla="*/ 1057271 w 1906632"/>
              <a:gd name="connsiteY50" fmla="*/ 97049 h 2954226"/>
              <a:gd name="connsiteX51" fmla="*/ 1009646 w 1906632"/>
              <a:gd name="connsiteY51" fmla="*/ 106575 h 2954226"/>
              <a:gd name="connsiteX52" fmla="*/ 1000121 w 1906632"/>
              <a:gd name="connsiteY52" fmla="*/ 74825 h 2954226"/>
              <a:gd name="connsiteX53" fmla="*/ 946146 w 1906632"/>
              <a:gd name="connsiteY53" fmla="*/ 97050 h 2954226"/>
              <a:gd name="connsiteX54" fmla="*/ 936621 w 1906632"/>
              <a:gd name="connsiteY54" fmla="*/ 77999 h 2954226"/>
              <a:gd name="connsiteX55" fmla="*/ 1000121 w 1906632"/>
              <a:gd name="connsiteY55" fmla="*/ 62124 h 2954226"/>
              <a:gd name="connsiteX56" fmla="*/ 1066796 w 1906632"/>
              <a:gd name="connsiteY56" fmla="*/ 1799 h 2954226"/>
              <a:gd name="connsiteX57" fmla="*/ 915983 w 1906632"/>
              <a:gd name="connsiteY57" fmla="*/ 22436 h 2954226"/>
              <a:gd name="connsiteX58" fmla="*/ 431796 w 1906632"/>
              <a:gd name="connsiteY58" fmla="*/ 224049 h 2954226"/>
              <a:gd name="connsiteX59" fmla="*/ 406396 w 1906632"/>
              <a:gd name="connsiteY59" fmla="*/ 300249 h 2954226"/>
              <a:gd name="connsiteX60" fmla="*/ 488946 w 1906632"/>
              <a:gd name="connsiteY60" fmla="*/ 376449 h 2954226"/>
              <a:gd name="connsiteX61" fmla="*/ 507996 w 1906632"/>
              <a:gd name="connsiteY61" fmla="*/ 754274 h 2954226"/>
              <a:gd name="connsiteX62" fmla="*/ 466721 w 1906632"/>
              <a:gd name="connsiteY62" fmla="*/ 786024 h 2954226"/>
              <a:gd name="connsiteX63" fmla="*/ 422271 w 1906632"/>
              <a:gd name="connsiteY63" fmla="*/ 951124 h 2954226"/>
              <a:gd name="connsiteX64" fmla="*/ 361946 w 1906632"/>
              <a:gd name="connsiteY64" fmla="*/ 992399 h 2954226"/>
              <a:gd name="connsiteX65" fmla="*/ 330196 w 1906632"/>
              <a:gd name="connsiteY65" fmla="*/ 970174 h 2954226"/>
              <a:gd name="connsiteX66" fmla="*/ 82546 w 1906632"/>
              <a:gd name="connsiteY66" fmla="*/ 1462299 h 2954226"/>
              <a:gd name="connsiteX67" fmla="*/ 152396 w 1906632"/>
              <a:gd name="connsiteY67" fmla="*/ 1633749 h 2954226"/>
              <a:gd name="connsiteX68" fmla="*/ 107946 w 1906632"/>
              <a:gd name="connsiteY68" fmla="*/ 1633749 h 2954226"/>
              <a:gd name="connsiteX69" fmla="*/ 15871 w 1906632"/>
              <a:gd name="connsiteY69" fmla="*/ 1675024 h 2954226"/>
              <a:gd name="connsiteX70" fmla="*/ 44446 w 1906632"/>
              <a:gd name="connsiteY70" fmla="*/ 2040149 h 2954226"/>
              <a:gd name="connsiteX71" fmla="*/ 53177 w 1906632"/>
              <a:gd name="connsiteY71" fmla="*/ 2075868 h 2954226"/>
              <a:gd name="connsiteX72" fmla="*/ 42065 w 1906632"/>
              <a:gd name="connsiteY72" fmla="*/ 2117937 h 2954226"/>
              <a:gd name="connsiteX73" fmla="*/ 0 w 1906632"/>
              <a:gd name="connsiteY73" fmla="*/ 2144126 h 2954226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00121 w 1906632"/>
              <a:gd name="connsiteY55" fmla="*/ 65158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54158 h 2957260"/>
              <a:gd name="connsiteX64" fmla="*/ 361946 w 1906632"/>
              <a:gd name="connsiteY64" fmla="*/ 995433 h 2957260"/>
              <a:gd name="connsiteX65" fmla="*/ 330196 w 1906632"/>
              <a:gd name="connsiteY65" fmla="*/ 973208 h 2957260"/>
              <a:gd name="connsiteX66" fmla="*/ 82546 w 1906632"/>
              <a:gd name="connsiteY66" fmla="*/ 1465333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7805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54158 h 2957260"/>
              <a:gd name="connsiteX64" fmla="*/ 361946 w 1906632"/>
              <a:gd name="connsiteY64" fmla="*/ 995433 h 2957260"/>
              <a:gd name="connsiteX65" fmla="*/ 330196 w 1906632"/>
              <a:gd name="connsiteY65" fmla="*/ 973208 h 2957260"/>
              <a:gd name="connsiteX66" fmla="*/ 82546 w 1906632"/>
              <a:gd name="connsiteY66" fmla="*/ 1465333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7805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54158 h 2957260"/>
              <a:gd name="connsiteX64" fmla="*/ 361946 w 1906632"/>
              <a:gd name="connsiteY64" fmla="*/ 995433 h 2957260"/>
              <a:gd name="connsiteX65" fmla="*/ 330196 w 1906632"/>
              <a:gd name="connsiteY65" fmla="*/ 973208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7805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54158 h 2957260"/>
              <a:gd name="connsiteX64" fmla="*/ 361946 w 1906632"/>
              <a:gd name="connsiteY64" fmla="*/ 995433 h 2957260"/>
              <a:gd name="connsiteX65" fmla="*/ 330196 w 1906632"/>
              <a:gd name="connsiteY65" fmla="*/ 973208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7805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5415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7805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7805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15871 w 1906632"/>
              <a:gd name="connsiteY69" fmla="*/ 1684408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36783 h 2957260"/>
              <a:gd name="connsiteX69" fmla="*/ 9521 w 1906632"/>
              <a:gd name="connsiteY69" fmla="*/ 1662183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8946 w 1906632"/>
              <a:gd name="connsiteY60" fmla="*/ 379483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46308 h 2957260"/>
              <a:gd name="connsiteX69" fmla="*/ 9521 w 1906632"/>
              <a:gd name="connsiteY69" fmla="*/ 1662183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06396 w 1906632"/>
              <a:gd name="connsiteY59" fmla="*/ 303283 h 2957260"/>
              <a:gd name="connsiteX60" fmla="*/ 484184 w 1906632"/>
              <a:gd name="connsiteY60" fmla="*/ 362815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46308 h 2957260"/>
              <a:gd name="connsiteX69" fmla="*/ 9521 w 1906632"/>
              <a:gd name="connsiteY69" fmla="*/ 1662183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11159 w 1906632"/>
              <a:gd name="connsiteY59" fmla="*/ 327095 h 2957260"/>
              <a:gd name="connsiteX60" fmla="*/ 484184 w 1906632"/>
              <a:gd name="connsiteY60" fmla="*/ 362815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46308 h 2957260"/>
              <a:gd name="connsiteX69" fmla="*/ 9521 w 1906632"/>
              <a:gd name="connsiteY69" fmla="*/ 1662183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411159 w 1906632"/>
              <a:gd name="connsiteY59" fmla="*/ 327095 h 2957260"/>
              <a:gd name="connsiteX60" fmla="*/ 484184 w 1906632"/>
              <a:gd name="connsiteY60" fmla="*/ 362815 h 2957260"/>
              <a:gd name="connsiteX61" fmla="*/ 507996 w 1906632"/>
              <a:gd name="connsiteY61" fmla="*/ 757308 h 2957260"/>
              <a:gd name="connsiteX62" fmla="*/ 466721 w 1906632"/>
              <a:gd name="connsiteY62" fmla="*/ 789058 h 2957260"/>
              <a:gd name="connsiteX63" fmla="*/ 422271 w 1906632"/>
              <a:gd name="connsiteY63" fmla="*/ 935108 h 2957260"/>
              <a:gd name="connsiteX64" fmla="*/ 361946 w 1906632"/>
              <a:gd name="connsiteY64" fmla="*/ 995433 h 2957260"/>
              <a:gd name="connsiteX65" fmla="*/ 320671 w 1906632"/>
              <a:gd name="connsiteY65" fmla="*/ 977970 h 2957260"/>
              <a:gd name="connsiteX66" fmla="*/ 68259 w 1906632"/>
              <a:gd name="connsiteY66" fmla="*/ 1527245 h 2957260"/>
              <a:gd name="connsiteX67" fmla="*/ 152396 w 1906632"/>
              <a:gd name="connsiteY67" fmla="*/ 1636783 h 2957260"/>
              <a:gd name="connsiteX68" fmla="*/ 107946 w 1906632"/>
              <a:gd name="connsiteY68" fmla="*/ 1646308 h 2957260"/>
              <a:gd name="connsiteX69" fmla="*/ 9521 w 1906632"/>
              <a:gd name="connsiteY69" fmla="*/ 1662183 h 2957260"/>
              <a:gd name="connsiteX70" fmla="*/ 44446 w 1906632"/>
              <a:gd name="connsiteY70" fmla="*/ 2043183 h 2957260"/>
              <a:gd name="connsiteX71" fmla="*/ 53177 w 1906632"/>
              <a:gd name="connsiteY71" fmla="*/ 2078902 h 2957260"/>
              <a:gd name="connsiteX72" fmla="*/ 42065 w 1906632"/>
              <a:gd name="connsiteY72" fmla="*/ 2120971 h 2957260"/>
              <a:gd name="connsiteX73" fmla="*/ 0 w 1906632"/>
              <a:gd name="connsiteY73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392902 w 1906632"/>
              <a:gd name="connsiteY59" fmla="*/ 266770 h 2957260"/>
              <a:gd name="connsiteX60" fmla="*/ 411159 w 1906632"/>
              <a:gd name="connsiteY60" fmla="*/ 327095 h 2957260"/>
              <a:gd name="connsiteX61" fmla="*/ 484184 w 1906632"/>
              <a:gd name="connsiteY61" fmla="*/ 362815 h 2957260"/>
              <a:gd name="connsiteX62" fmla="*/ 507996 w 1906632"/>
              <a:gd name="connsiteY62" fmla="*/ 757308 h 2957260"/>
              <a:gd name="connsiteX63" fmla="*/ 466721 w 1906632"/>
              <a:gd name="connsiteY63" fmla="*/ 789058 h 2957260"/>
              <a:gd name="connsiteX64" fmla="*/ 422271 w 1906632"/>
              <a:gd name="connsiteY64" fmla="*/ 935108 h 2957260"/>
              <a:gd name="connsiteX65" fmla="*/ 361946 w 1906632"/>
              <a:gd name="connsiteY65" fmla="*/ 995433 h 2957260"/>
              <a:gd name="connsiteX66" fmla="*/ 320671 w 1906632"/>
              <a:gd name="connsiteY66" fmla="*/ 977970 h 2957260"/>
              <a:gd name="connsiteX67" fmla="*/ 68259 w 1906632"/>
              <a:gd name="connsiteY67" fmla="*/ 1527245 h 2957260"/>
              <a:gd name="connsiteX68" fmla="*/ 152396 w 1906632"/>
              <a:gd name="connsiteY68" fmla="*/ 1636783 h 2957260"/>
              <a:gd name="connsiteX69" fmla="*/ 107946 w 1906632"/>
              <a:gd name="connsiteY69" fmla="*/ 1646308 h 2957260"/>
              <a:gd name="connsiteX70" fmla="*/ 9521 w 1906632"/>
              <a:gd name="connsiteY70" fmla="*/ 1662183 h 2957260"/>
              <a:gd name="connsiteX71" fmla="*/ 44446 w 1906632"/>
              <a:gd name="connsiteY71" fmla="*/ 2043183 h 2957260"/>
              <a:gd name="connsiteX72" fmla="*/ 53177 w 1906632"/>
              <a:gd name="connsiteY72" fmla="*/ 2078902 h 2957260"/>
              <a:gd name="connsiteX73" fmla="*/ 42065 w 1906632"/>
              <a:gd name="connsiteY73" fmla="*/ 2120971 h 2957260"/>
              <a:gd name="connsiteX74" fmla="*/ 0 w 1906632"/>
              <a:gd name="connsiteY74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392902 w 1906632"/>
              <a:gd name="connsiteY59" fmla="*/ 266770 h 2957260"/>
              <a:gd name="connsiteX60" fmla="*/ 411159 w 1906632"/>
              <a:gd name="connsiteY60" fmla="*/ 327095 h 2957260"/>
              <a:gd name="connsiteX61" fmla="*/ 484184 w 1906632"/>
              <a:gd name="connsiteY61" fmla="*/ 362815 h 2957260"/>
              <a:gd name="connsiteX62" fmla="*/ 507996 w 1906632"/>
              <a:gd name="connsiteY62" fmla="*/ 757308 h 2957260"/>
              <a:gd name="connsiteX63" fmla="*/ 466721 w 1906632"/>
              <a:gd name="connsiteY63" fmla="*/ 789058 h 2957260"/>
              <a:gd name="connsiteX64" fmla="*/ 422271 w 1906632"/>
              <a:gd name="connsiteY64" fmla="*/ 935108 h 2957260"/>
              <a:gd name="connsiteX65" fmla="*/ 361946 w 1906632"/>
              <a:gd name="connsiteY65" fmla="*/ 995433 h 2957260"/>
              <a:gd name="connsiteX66" fmla="*/ 320671 w 1906632"/>
              <a:gd name="connsiteY66" fmla="*/ 977970 h 2957260"/>
              <a:gd name="connsiteX67" fmla="*/ 68259 w 1906632"/>
              <a:gd name="connsiteY67" fmla="*/ 1527245 h 2957260"/>
              <a:gd name="connsiteX68" fmla="*/ 152396 w 1906632"/>
              <a:gd name="connsiteY68" fmla="*/ 1636783 h 2957260"/>
              <a:gd name="connsiteX69" fmla="*/ 107946 w 1906632"/>
              <a:gd name="connsiteY69" fmla="*/ 1646308 h 2957260"/>
              <a:gd name="connsiteX70" fmla="*/ 9521 w 1906632"/>
              <a:gd name="connsiteY70" fmla="*/ 1662183 h 2957260"/>
              <a:gd name="connsiteX71" fmla="*/ 44446 w 1906632"/>
              <a:gd name="connsiteY71" fmla="*/ 2043183 h 2957260"/>
              <a:gd name="connsiteX72" fmla="*/ 53177 w 1906632"/>
              <a:gd name="connsiteY72" fmla="*/ 2078902 h 2957260"/>
              <a:gd name="connsiteX73" fmla="*/ 42065 w 1906632"/>
              <a:gd name="connsiteY73" fmla="*/ 2120971 h 2957260"/>
              <a:gd name="connsiteX74" fmla="*/ 0 w 1906632"/>
              <a:gd name="connsiteY74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392902 w 1906632"/>
              <a:gd name="connsiteY59" fmla="*/ 266770 h 2957260"/>
              <a:gd name="connsiteX60" fmla="*/ 411159 w 1906632"/>
              <a:gd name="connsiteY60" fmla="*/ 327095 h 2957260"/>
              <a:gd name="connsiteX61" fmla="*/ 484184 w 1906632"/>
              <a:gd name="connsiteY61" fmla="*/ 362815 h 2957260"/>
              <a:gd name="connsiteX62" fmla="*/ 507996 w 1906632"/>
              <a:gd name="connsiteY62" fmla="*/ 757308 h 2957260"/>
              <a:gd name="connsiteX63" fmla="*/ 466721 w 1906632"/>
              <a:gd name="connsiteY63" fmla="*/ 789058 h 2957260"/>
              <a:gd name="connsiteX64" fmla="*/ 422271 w 1906632"/>
              <a:gd name="connsiteY64" fmla="*/ 935108 h 2957260"/>
              <a:gd name="connsiteX65" fmla="*/ 361946 w 1906632"/>
              <a:gd name="connsiteY65" fmla="*/ 995433 h 2957260"/>
              <a:gd name="connsiteX66" fmla="*/ 320671 w 1906632"/>
              <a:gd name="connsiteY66" fmla="*/ 977970 h 2957260"/>
              <a:gd name="connsiteX67" fmla="*/ 68259 w 1906632"/>
              <a:gd name="connsiteY67" fmla="*/ 1527245 h 2957260"/>
              <a:gd name="connsiteX68" fmla="*/ 152396 w 1906632"/>
              <a:gd name="connsiteY68" fmla="*/ 1636783 h 2957260"/>
              <a:gd name="connsiteX69" fmla="*/ 107946 w 1906632"/>
              <a:gd name="connsiteY69" fmla="*/ 1646308 h 2957260"/>
              <a:gd name="connsiteX70" fmla="*/ 9521 w 1906632"/>
              <a:gd name="connsiteY70" fmla="*/ 1662183 h 2957260"/>
              <a:gd name="connsiteX71" fmla="*/ 44446 w 1906632"/>
              <a:gd name="connsiteY71" fmla="*/ 2043183 h 2957260"/>
              <a:gd name="connsiteX72" fmla="*/ 53177 w 1906632"/>
              <a:gd name="connsiteY72" fmla="*/ 2078902 h 2957260"/>
              <a:gd name="connsiteX73" fmla="*/ 42065 w 1906632"/>
              <a:gd name="connsiteY73" fmla="*/ 2120971 h 2957260"/>
              <a:gd name="connsiteX74" fmla="*/ 0 w 1906632"/>
              <a:gd name="connsiteY74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31796 w 1906632"/>
              <a:gd name="connsiteY58" fmla="*/ 227083 h 2957260"/>
              <a:gd name="connsiteX59" fmla="*/ 392902 w 1906632"/>
              <a:gd name="connsiteY59" fmla="*/ 266770 h 2957260"/>
              <a:gd name="connsiteX60" fmla="*/ 411159 w 1906632"/>
              <a:gd name="connsiteY60" fmla="*/ 327095 h 2957260"/>
              <a:gd name="connsiteX61" fmla="*/ 484184 w 1906632"/>
              <a:gd name="connsiteY61" fmla="*/ 362815 h 2957260"/>
              <a:gd name="connsiteX62" fmla="*/ 507996 w 1906632"/>
              <a:gd name="connsiteY62" fmla="*/ 757308 h 2957260"/>
              <a:gd name="connsiteX63" fmla="*/ 466721 w 1906632"/>
              <a:gd name="connsiteY63" fmla="*/ 789058 h 2957260"/>
              <a:gd name="connsiteX64" fmla="*/ 422271 w 1906632"/>
              <a:gd name="connsiteY64" fmla="*/ 935108 h 2957260"/>
              <a:gd name="connsiteX65" fmla="*/ 361946 w 1906632"/>
              <a:gd name="connsiteY65" fmla="*/ 995433 h 2957260"/>
              <a:gd name="connsiteX66" fmla="*/ 320671 w 1906632"/>
              <a:gd name="connsiteY66" fmla="*/ 977970 h 2957260"/>
              <a:gd name="connsiteX67" fmla="*/ 68259 w 1906632"/>
              <a:gd name="connsiteY67" fmla="*/ 1527245 h 2957260"/>
              <a:gd name="connsiteX68" fmla="*/ 152396 w 1906632"/>
              <a:gd name="connsiteY68" fmla="*/ 1636783 h 2957260"/>
              <a:gd name="connsiteX69" fmla="*/ 107946 w 1906632"/>
              <a:gd name="connsiteY69" fmla="*/ 1646308 h 2957260"/>
              <a:gd name="connsiteX70" fmla="*/ 9521 w 1906632"/>
              <a:gd name="connsiteY70" fmla="*/ 1662183 h 2957260"/>
              <a:gd name="connsiteX71" fmla="*/ 44446 w 1906632"/>
              <a:gd name="connsiteY71" fmla="*/ 2043183 h 2957260"/>
              <a:gd name="connsiteX72" fmla="*/ 53177 w 1906632"/>
              <a:gd name="connsiteY72" fmla="*/ 2078902 h 2957260"/>
              <a:gd name="connsiteX73" fmla="*/ 42065 w 1906632"/>
              <a:gd name="connsiteY73" fmla="*/ 2120971 h 2957260"/>
              <a:gd name="connsiteX74" fmla="*/ 0 w 1906632"/>
              <a:gd name="connsiteY74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19889 w 1906632"/>
              <a:gd name="connsiteY58" fmla="*/ 222321 h 2957260"/>
              <a:gd name="connsiteX59" fmla="*/ 392902 w 1906632"/>
              <a:gd name="connsiteY59" fmla="*/ 266770 h 2957260"/>
              <a:gd name="connsiteX60" fmla="*/ 411159 w 1906632"/>
              <a:gd name="connsiteY60" fmla="*/ 327095 h 2957260"/>
              <a:gd name="connsiteX61" fmla="*/ 484184 w 1906632"/>
              <a:gd name="connsiteY61" fmla="*/ 362815 h 2957260"/>
              <a:gd name="connsiteX62" fmla="*/ 507996 w 1906632"/>
              <a:gd name="connsiteY62" fmla="*/ 757308 h 2957260"/>
              <a:gd name="connsiteX63" fmla="*/ 466721 w 1906632"/>
              <a:gd name="connsiteY63" fmla="*/ 789058 h 2957260"/>
              <a:gd name="connsiteX64" fmla="*/ 422271 w 1906632"/>
              <a:gd name="connsiteY64" fmla="*/ 935108 h 2957260"/>
              <a:gd name="connsiteX65" fmla="*/ 361946 w 1906632"/>
              <a:gd name="connsiteY65" fmla="*/ 995433 h 2957260"/>
              <a:gd name="connsiteX66" fmla="*/ 320671 w 1906632"/>
              <a:gd name="connsiteY66" fmla="*/ 977970 h 2957260"/>
              <a:gd name="connsiteX67" fmla="*/ 68259 w 1906632"/>
              <a:gd name="connsiteY67" fmla="*/ 1527245 h 2957260"/>
              <a:gd name="connsiteX68" fmla="*/ 152396 w 1906632"/>
              <a:gd name="connsiteY68" fmla="*/ 1636783 h 2957260"/>
              <a:gd name="connsiteX69" fmla="*/ 107946 w 1906632"/>
              <a:gd name="connsiteY69" fmla="*/ 1646308 h 2957260"/>
              <a:gd name="connsiteX70" fmla="*/ 9521 w 1906632"/>
              <a:gd name="connsiteY70" fmla="*/ 1662183 h 2957260"/>
              <a:gd name="connsiteX71" fmla="*/ 44446 w 1906632"/>
              <a:gd name="connsiteY71" fmla="*/ 2043183 h 2957260"/>
              <a:gd name="connsiteX72" fmla="*/ 53177 w 1906632"/>
              <a:gd name="connsiteY72" fmla="*/ 2078902 h 2957260"/>
              <a:gd name="connsiteX73" fmla="*/ 42065 w 1906632"/>
              <a:gd name="connsiteY73" fmla="*/ 2120971 h 2957260"/>
              <a:gd name="connsiteX74" fmla="*/ 0 w 1906632"/>
              <a:gd name="connsiteY74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19889 w 1906632"/>
              <a:gd name="connsiteY58" fmla="*/ 222321 h 2957260"/>
              <a:gd name="connsiteX59" fmla="*/ 392902 w 1906632"/>
              <a:gd name="connsiteY59" fmla="*/ 266770 h 2957260"/>
              <a:gd name="connsiteX60" fmla="*/ 411159 w 1906632"/>
              <a:gd name="connsiteY60" fmla="*/ 327095 h 2957260"/>
              <a:gd name="connsiteX61" fmla="*/ 484184 w 1906632"/>
              <a:gd name="connsiteY61" fmla="*/ 362815 h 2957260"/>
              <a:gd name="connsiteX62" fmla="*/ 507996 w 1906632"/>
              <a:gd name="connsiteY62" fmla="*/ 757308 h 2957260"/>
              <a:gd name="connsiteX63" fmla="*/ 466721 w 1906632"/>
              <a:gd name="connsiteY63" fmla="*/ 789058 h 2957260"/>
              <a:gd name="connsiteX64" fmla="*/ 422271 w 1906632"/>
              <a:gd name="connsiteY64" fmla="*/ 935108 h 2957260"/>
              <a:gd name="connsiteX65" fmla="*/ 361946 w 1906632"/>
              <a:gd name="connsiteY65" fmla="*/ 995433 h 2957260"/>
              <a:gd name="connsiteX66" fmla="*/ 320671 w 1906632"/>
              <a:gd name="connsiteY66" fmla="*/ 977970 h 2957260"/>
              <a:gd name="connsiteX67" fmla="*/ 68259 w 1906632"/>
              <a:gd name="connsiteY67" fmla="*/ 1527245 h 2957260"/>
              <a:gd name="connsiteX68" fmla="*/ 152396 w 1906632"/>
              <a:gd name="connsiteY68" fmla="*/ 1636783 h 2957260"/>
              <a:gd name="connsiteX69" fmla="*/ 107946 w 1906632"/>
              <a:gd name="connsiteY69" fmla="*/ 1646308 h 2957260"/>
              <a:gd name="connsiteX70" fmla="*/ 9521 w 1906632"/>
              <a:gd name="connsiteY70" fmla="*/ 1662183 h 2957260"/>
              <a:gd name="connsiteX71" fmla="*/ 44446 w 1906632"/>
              <a:gd name="connsiteY71" fmla="*/ 2043183 h 2957260"/>
              <a:gd name="connsiteX72" fmla="*/ 53177 w 1906632"/>
              <a:gd name="connsiteY72" fmla="*/ 2078902 h 2957260"/>
              <a:gd name="connsiteX73" fmla="*/ 42065 w 1906632"/>
              <a:gd name="connsiteY73" fmla="*/ 2120971 h 2957260"/>
              <a:gd name="connsiteX74" fmla="*/ 0 w 1906632"/>
              <a:gd name="connsiteY74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59577 w 1906632"/>
              <a:gd name="connsiteY58" fmla="*/ 226288 h 2957260"/>
              <a:gd name="connsiteX59" fmla="*/ 419889 w 1906632"/>
              <a:gd name="connsiteY59" fmla="*/ 222321 h 2957260"/>
              <a:gd name="connsiteX60" fmla="*/ 392902 w 1906632"/>
              <a:gd name="connsiteY60" fmla="*/ 266770 h 2957260"/>
              <a:gd name="connsiteX61" fmla="*/ 411159 w 1906632"/>
              <a:gd name="connsiteY61" fmla="*/ 327095 h 2957260"/>
              <a:gd name="connsiteX62" fmla="*/ 484184 w 1906632"/>
              <a:gd name="connsiteY62" fmla="*/ 362815 h 2957260"/>
              <a:gd name="connsiteX63" fmla="*/ 507996 w 1906632"/>
              <a:gd name="connsiteY63" fmla="*/ 757308 h 2957260"/>
              <a:gd name="connsiteX64" fmla="*/ 466721 w 1906632"/>
              <a:gd name="connsiteY64" fmla="*/ 789058 h 2957260"/>
              <a:gd name="connsiteX65" fmla="*/ 422271 w 1906632"/>
              <a:gd name="connsiteY65" fmla="*/ 935108 h 2957260"/>
              <a:gd name="connsiteX66" fmla="*/ 361946 w 1906632"/>
              <a:gd name="connsiteY66" fmla="*/ 995433 h 2957260"/>
              <a:gd name="connsiteX67" fmla="*/ 320671 w 1906632"/>
              <a:gd name="connsiteY67" fmla="*/ 977970 h 2957260"/>
              <a:gd name="connsiteX68" fmla="*/ 68259 w 1906632"/>
              <a:gd name="connsiteY68" fmla="*/ 1527245 h 2957260"/>
              <a:gd name="connsiteX69" fmla="*/ 152396 w 1906632"/>
              <a:gd name="connsiteY69" fmla="*/ 1636783 h 2957260"/>
              <a:gd name="connsiteX70" fmla="*/ 107946 w 1906632"/>
              <a:gd name="connsiteY70" fmla="*/ 1646308 h 2957260"/>
              <a:gd name="connsiteX71" fmla="*/ 9521 w 1906632"/>
              <a:gd name="connsiteY71" fmla="*/ 1662183 h 2957260"/>
              <a:gd name="connsiteX72" fmla="*/ 44446 w 1906632"/>
              <a:gd name="connsiteY72" fmla="*/ 2043183 h 2957260"/>
              <a:gd name="connsiteX73" fmla="*/ 53177 w 1906632"/>
              <a:gd name="connsiteY73" fmla="*/ 2078902 h 2957260"/>
              <a:gd name="connsiteX74" fmla="*/ 42065 w 1906632"/>
              <a:gd name="connsiteY74" fmla="*/ 2120971 h 2957260"/>
              <a:gd name="connsiteX75" fmla="*/ 0 w 1906632"/>
              <a:gd name="connsiteY75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59577 w 1906632"/>
              <a:gd name="connsiteY58" fmla="*/ 226288 h 2957260"/>
              <a:gd name="connsiteX59" fmla="*/ 419889 w 1906632"/>
              <a:gd name="connsiteY59" fmla="*/ 222321 h 2957260"/>
              <a:gd name="connsiteX60" fmla="*/ 392902 w 1906632"/>
              <a:gd name="connsiteY60" fmla="*/ 266770 h 2957260"/>
              <a:gd name="connsiteX61" fmla="*/ 411159 w 1906632"/>
              <a:gd name="connsiteY61" fmla="*/ 327095 h 2957260"/>
              <a:gd name="connsiteX62" fmla="*/ 484184 w 1906632"/>
              <a:gd name="connsiteY62" fmla="*/ 362815 h 2957260"/>
              <a:gd name="connsiteX63" fmla="*/ 507996 w 1906632"/>
              <a:gd name="connsiteY63" fmla="*/ 757308 h 2957260"/>
              <a:gd name="connsiteX64" fmla="*/ 466721 w 1906632"/>
              <a:gd name="connsiteY64" fmla="*/ 789058 h 2957260"/>
              <a:gd name="connsiteX65" fmla="*/ 422271 w 1906632"/>
              <a:gd name="connsiteY65" fmla="*/ 935108 h 2957260"/>
              <a:gd name="connsiteX66" fmla="*/ 361946 w 1906632"/>
              <a:gd name="connsiteY66" fmla="*/ 995433 h 2957260"/>
              <a:gd name="connsiteX67" fmla="*/ 320671 w 1906632"/>
              <a:gd name="connsiteY67" fmla="*/ 977970 h 2957260"/>
              <a:gd name="connsiteX68" fmla="*/ 68259 w 1906632"/>
              <a:gd name="connsiteY68" fmla="*/ 1527245 h 2957260"/>
              <a:gd name="connsiteX69" fmla="*/ 152396 w 1906632"/>
              <a:gd name="connsiteY69" fmla="*/ 1636783 h 2957260"/>
              <a:gd name="connsiteX70" fmla="*/ 107946 w 1906632"/>
              <a:gd name="connsiteY70" fmla="*/ 1646308 h 2957260"/>
              <a:gd name="connsiteX71" fmla="*/ 9521 w 1906632"/>
              <a:gd name="connsiteY71" fmla="*/ 1662183 h 2957260"/>
              <a:gd name="connsiteX72" fmla="*/ 44446 w 1906632"/>
              <a:gd name="connsiteY72" fmla="*/ 2043183 h 2957260"/>
              <a:gd name="connsiteX73" fmla="*/ 53177 w 1906632"/>
              <a:gd name="connsiteY73" fmla="*/ 2078902 h 2957260"/>
              <a:gd name="connsiteX74" fmla="*/ 42065 w 1906632"/>
              <a:gd name="connsiteY74" fmla="*/ 2120971 h 2957260"/>
              <a:gd name="connsiteX75" fmla="*/ 0 w 1906632"/>
              <a:gd name="connsiteY75" fmla="*/ 2147160 h 2957260"/>
              <a:gd name="connsiteX0" fmla="*/ 0 w 1906632"/>
              <a:gd name="connsiteY0" fmla="*/ 2147160 h 2957260"/>
              <a:gd name="connsiteX1" fmla="*/ 3175 w 1906632"/>
              <a:gd name="connsiteY1" fmla="*/ 2170179 h 2957260"/>
              <a:gd name="connsiteX2" fmla="*/ 34925 w 1906632"/>
              <a:gd name="connsiteY2" fmla="*/ 2224154 h 2957260"/>
              <a:gd name="connsiteX3" fmla="*/ 136525 w 1906632"/>
              <a:gd name="connsiteY3" fmla="*/ 2265429 h 2957260"/>
              <a:gd name="connsiteX4" fmla="*/ 165100 w 1906632"/>
              <a:gd name="connsiteY4" fmla="*/ 2290829 h 2957260"/>
              <a:gd name="connsiteX5" fmla="*/ 203200 w 1906632"/>
              <a:gd name="connsiteY5" fmla="*/ 2252729 h 2957260"/>
              <a:gd name="connsiteX6" fmla="*/ 219075 w 1906632"/>
              <a:gd name="connsiteY6" fmla="*/ 2220979 h 2957260"/>
              <a:gd name="connsiteX7" fmla="*/ 276225 w 1906632"/>
              <a:gd name="connsiteY7" fmla="*/ 2224154 h 2957260"/>
              <a:gd name="connsiteX8" fmla="*/ 314325 w 1906632"/>
              <a:gd name="connsiteY8" fmla="*/ 2284479 h 2957260"/>
              <a:gd name="connsiteX9" fmla="*/ 327025 w 1906632"/>
              <a:gd name="connsiteY9" fmla="*/ 2224154 h 2957260"/>
              <a:gd name="connsiteX10" fmla="*/ 381000 w 1906632"/>
              <a:gd name="connsiteY10" fmla="*/ 2198754 h 2957260"/>
              <a:gd name="connsiteX11" fmla="*/ 460375 w 1906632"/>
              <a:gd name="connsiteY11" fmla="*/ 2230504 h 2957260"/>
              <a:gd name="connsiteX12" fmla="*/ 692150 w 1906632"/>
              <a:gd name="connsiteY12" fmla="*/ 2167004 h 2957260"/>
              <a:gd name="connsiteX13" fmla="*/ 787400 w 1906632"/>
              <a:gd name="connsiteY13" fmla="*/ 2208279 h 2957260"/>
              <a:gd name="connsiteX14" fmla="*/ 895350 w 1906632"/>
              <a:gd name="connsiteY14" fmla="*/ 2319404 h 2957260"/>
              <a:gd name="connsiteX15" fmla="*/ 996950 w 1906632"/>
              <a:gd name="connsiteY15" fmla="*/ 2373379 h 2957260"/>
              <a:gd name="connsiteX16" fmla="*/ 1057275 w 1906632"/>
              <a:gd name="connsiteY16" fmla="*/ 2382904 h 2957260"/>
              <a:gd name="connsiteX17" fmla="*/ 1108075 w 1906632"/>
              <a:gd name="connsiteY17" fmla="*/ 2411479 h 2957260"/>
              <a:gd name="connsiteX18" fmla="*/ 1120775 w 1906632"/>
              <a:gd name="connsiteY18" fmla="*/ 2471804 h 2957260"/>
              <a:gd name="connsiteX19" fmla="*/ 1111250 w 1906632"/>
              <a:gd name="connsiteY19" fmla="*/ 2528954 h 2957260"/>
              <a:gd name="connsiteX20" fmla="*/ 1111250 w 1906632"/>
              <a:gd name="connsiteY20" fmla="*/ 2528954 h 2957260"/>
              <a:gd name="connsiteX21" fmla="*/ 1177925 w 1906632"/>
              <a:gd name="connsiteY21" fmla="*/ 2601979 h 2957260"/>
              <a:gd name="connsiteX22" fmla="*/ 1393825 w 1906632"/>
              <a:gd name="connsiteY22" fmla="*/ 2554354 h 2957260"/>
              <a:gd name="connsiteX23" fmla="*/ 1670050 w 1906632"/>
              <a:gd name="connsiteY23" fmla="*/ 2694054 h 2957260"/>
              <a:gd name="connsiteX24" fmla="*/ 1584324 w 1906632"/>
              <a:gd name="connsiteY24" fmla="*/ 2935353 h 2957260"/>
              <a:gd name="connsiteX25" fmla="*/ 1622424 w 1906632"/>
              <a:gd name="connsiteY25" fmla="*/ 2948053 h 2957260"/>
              <a:gd name="connsiteX26" fmla="*/ 1701799 w 1906632"/>
              <a:gd name="connsiteY26" fmla="*/ 2878202 h 2957260"/>
              <a:gd name="connsiteX27" fmla="*/ 1803399 w 1906632"/>
              <a:gd name="connsiteY27" fmla="*/ 2916302 h 2957260"/>
              <a:gd name="connsiteX28" fmla="*/ 1898648 w 1906632"/>
              <a:gd name="connsiteY28" fmla="*/ 2894077 h 2957260"/>
              <a:gd name="connsiteX29" fmla="*/ 1901822 w 1906632"/>
              <a:gd name="connsiteY29" fmla="*/ 795402 h 2957260"/>
              <a:gd name="connsiteX30" fmla="*/ 1793871 w 1906632"/>
              <a:gd name="connsiteY30" fmla="*/ 696978 h 2957260"/>
              <a:gd name="connsiteX31" fmla="*/ 1771646 w 1906632"/>
              <a:gd name="connsiteY31" fmla="*/ 706503 h 2957260"/>
              <a:gd name="connsiteX32" fmla="*/ 1743071 w 1906632"/>
              <a:gd name="connsiteY32" fmla="*/ 668403 h 2957260"/>
              <a:gd name="connsiteX33" fmla="*/ 1676396 w 1906632"/>
              <a:gd name="connsiteY33" fmla="*/ 601728 h 2957260"/>
              <a:gd name="connsiteX34" fmla="*/ 1638296 w 1906632"/>
              <a:gd name="connsiteY34" fmla="*/ 608078 h 2957260"/>
              <a:gd name="connsiteX35" fmla="*/ 1555746 w 1906632"/>
              <a:gd name="connsiteY35" fmla="*/ 563629 h 2957260"/>
              <a:gd name="connsiteX36" fmla="*/ 1501771 w 1906632"/>
              <a:gd name="connsiteY36" fmla="*/ 531879 h 2957260"/>
              <a:gd name="connsiteX37" fmla="*/ 1508121 w 1906632"/>
              <a:gd name="connsiteY37" fmla="*/ 484255 h 2957260"/>
              <a:gd name="connsiteX38" fmla="*/ 1460496 w 1906632"/>
              <a:gd name="connsiteY38" fmla="*/ 474730 h 2957260"/>
              <a:gd name="connsiteX39" fmla="*/ 1393821 w 1906632"/>
              <a:gd name="connsiteY39" fmla="*/ 509656 h 2957260"/>
              <a:gd name="connsiteX40" fmla="*/ 1406521 w 1906632"/>
              <a:gd name="connsiteY40" fmla="*/ 471555 h 2957260"/>
              <a:gd name="connsiteX41" fmla="*/ 1416046 w 1906632"/>
              <a:gd name="connsiteY41" fmla="*/ 423933 h 2957260"/>
              <a:gd name="connsiteX42" fmla="*/ 1384296 w 1906632"/>
              <a:gd name="connsiteY42" fmla="*/ 430281 h 2957260"/>
              <a:gd name="connsiteX43" fmla="*/ 1384296 w 1906632"/>
              <a:gd name="connsiteY43" fmla="*/ 385831 h 2957260"/>
              <a:gd name="connsiteX44" fmla="*/ 1346196 w 1906632"/>
              <a:gd name="connsiteY44" fmla="*/ 369956 h 2957260"/>
              <a:gd name="connsiteX45" fmla="*/ 1349371 w 1906632"/>
              <a:gd name="connsiteY45" fmla="*/ 335031 h 2957260"/>
              <a:gd name="connsiteX46" fmla="*/ 1339846 w 1906632"/>
              <a:gd name="connsiteY46" fmla="*/ 284232 h 2957260"/>
              <a:gd name="connsiteX47" fmla="*/ 1263646 w 1906632"/>
              <a:gd name="connsiteY47" fmla="*/ 227082 h 2957260"/>
              <a:gd name="connsiteX48" fmla="*/ 1216021 w 1906632"/>
              <a:gd name="connsiteY48" fmla="*/ 233433 h 2957260"/>
              <a:gd name="connsiteX49" fmla="*/ 1184271 w 1906632"/>
              <a:gd name="connsiteY49" fmla="*/ 185808 h 2957260"/>
              <a:gd name="connsiteX50" fmla="*/ 1057271 w 1906632"/>
              <a:gd name="connsiteY50" fmla="*/ 100083 h 2957260"/>
              <a:gd name="connsiteX51" fmla="*/ 1009646 w 1906632"/>
              <a:gd name="connsiteY51" fmla="*/ 109609 h 2957260"/>
              <a:gd name="connsiteX52" fmla="*/ 1000121 w 1906632"/>
              <a:gd name="connsiteY52" fmla="*/ 77859 h 2957260"/>
              <a:gd name="connsiteX53" fmla="*/ 946146 w 1906632"/>
              <a:gd name="connsiteY53" fmla="*/ 100084 h 2957260"/>
              <a:gd name="connsiteX54" fmla="*/ 936621 w 1906632"/>
              <a:gd name="connsiteY54" fmla="*/ 81033 h 2957260"/>
              <a:gd name="connsiteX55" fmla="*/ 1012821 w 1906632"/>
              <a:gd name="connsiteY55" fmla="*/ 49283 h 2957260"/>
              <a:gd name="connsiteX56" fmla="*/ 1092196 w 1906632"/>
              <a:gd name="connsiteY56" fmla="*/ 1658 h 2957260"/>
              <a:gd name="connsiteX57" fmla="*/ 915983 w 1906632"/>
              <a:gd name="connsiteY57" fmla="*/ 25470 h 2957260"/>
              <a:gd name="connsiteX58" fmla="*/ 459577 w 1906632"/>
              <a:gd name="connsiteY58" fmla="*/ 226288 h 2957260"/>
              <a:gd name="connsiteX59" fmla="*/ 419889 w 1906632"/>
              <a:gd name="connsiteY59" fmla="*/ 222321 h 2957260"/>
              <a:gd name="connsiteX60" fmla="*/ 392902 w 1906632"/>
              <a:gd name="connsiteY60" fmla="*/ 266770 h 2957260"/>
              <a:gd name="connsiteX61" fmla="*/ 411159 w 1906632"/>
              <a:gd name="connsiteY61" fmla="*/ 327095 h 2957260"/>
              <a:gd name="connsiteX62" fmla="*/ 484184 w 1906632"/>
              <a:gd name="connsiteY62" fmla="*/ 362815 h 2957260"/>
              <a:gd name="connsiteX63" fmla="*/ 507996 w 1906632"/>
              <a:gd name="connsiteY63" fmla="*/ 757308 h 2957260"/>
              <a:gd name="connsiteX64" fmla="*/ 466721 w 1906632"/>
              <a:gd name="connsiteY64" fmla="*/ 789058 h 2957260"/>
              <a:gd name="connsiteX65" fmla="*/ 422271 w 1906632"/>
              <a:gd name="connsiteY65" fmla="*/ 935108 h 2957260"/>
              <a:gd name="connsiteX66" fmla="*/ 361946 w 1906632"/>
              <a:gd name="connsiteY66" fmla="*/ 995433 h 2957260"/>
              <a:gd name="connsiteX67" fmla="*/ 320671 w 1906632"/>
              <a:gd name="connsiteY67" fmla="*/ 977970 h 2957260"/>
              <a:gd name="connsiteX68" fmla="*/ 68259 w 1906632"/>
              <a:gd name="connsiteY68" fmla="*/ 1527245 h 2957260"/>
              <a:gd name="connsiteX69" fmla="*/ 152396 w 1906632"/>
              <a:gd name="connsiteY69" fmla="*/ 1636783 h 2957260"/>
              <a:gd name="connsiteX70" fmla="*/ 107946 w 1906632"/>
              <a:gd name="connsiteY70" fmla="*/ 1646308 h 2957260"/>
              <a:gd name="connsiteX71" fmla="*/ 9521 w 1906632"/>
              <a:gd name="connsiteY71" fmla="*/ 1662183 h 2957260"/>
              <a:gd name="connsiteX72" fmla="*/ 44446 w 1906632"/>
              <a:gd name="connsiteY72" fmla="*/ 2043183 h 2957260"/>
              <a:gd name="connsiteX73" fmla="*/ 53177 w 1906632"/>
              <a:gd name="connsiteY73" fmla="*/ 2078902 h 2957260"/>
              <a:gd name="connsiteX74" fmla="*/ 42065 w 1906632"/>
              <a:gd name="connsiteY74" fmla="*/ 2120971 h 2957260"/>
              <a:gd name="connsiteX75" fmla="*/ 0 w 1906632"/>
              <a:gd name="connsiteY75" fmla="*/ 2147160 h 2957260"/>
              <a:gd name="connsiteX0" fmla="*/ 0 w 1906632"/>
              <a:gd name="connsiteY0" fmla="*/ 2148598 h 2958698"/>
              <a:gd name="connsiteX1" fmla="*/ 3175 w 1906632"/>
              <a:gd name="connsiteY1" fmla="*/ 2171617 h 2958698"/>
              <a:gd name="connsiteX2" fmla="*/ 34925 w 1906632"/>
              <a:gd name="connsiteY2" fmla="*/ 2225592 h 2958698"/>
              <a:gd name="connsiteX3" fmla="*/ 136525 w 1906632"/>
              <a:gd name="connsiteY3" fmla="*/ 2266867 h 2958698"/>
              <a:gd name="connsiteX4" fmla="*/ 165100 w 1906632"/>
              <a:gd name="connsiteY4" fmla="*/ 2292267 h 2958698"/>
              <a:gd name="connsiteX5" fmla="*/ 203200 w 1906632"/>
              <a:gd name="connsiteY5" fmla="*/ 2254167 h 2958698"/>
              <a:gd name="connsiteX6" fmla="*/ 219075 w 1906632"/>
              <a:gd name="connsiteY6" fmla="*/ 2222417 h 2958698"/>
              <a:gd name="connsiteX7" fmla="*/ 276225 w 1906632"/>
              <a:gd name="connsiteY7" fmla="*/ 2225592 h 2958698"/>
              <a:gd name="connsiteX8" fmla="*/ 314325 w 1906632"/>
              <a:gd name="connsiteY8" fmla="*/ 2285917 h 2958698"/>
              <a:gd name="connsiteX9" fmla="*/ 327025 w 1906632"/>
              <a:gd name="connsiteY9" fmla="*/ 2225592 h 2958698"/>
              <a:gd name="connsiteX10" fmla="*/ 381000 w 1906632"/>
              <a:gd name="connsiteY10" fmla="*/ 2200192 h 2958698"/>
              <a:gd name="connsiteX11" fmla="*/ 460375 w 1906632"/>
              <a:gd name="connsiteY11" fmla="*/ 2231942 h 2958698"/>
              <a:gd name="connsiteX12" fmla="*/ 692150 w 1906632"/>
              <a:gd name="connsiteY12" fmla="*/ 2168442 h 2958698"/>
              <a:gd name="connsiteX13" fmla="*/ 787400 w 1906632"/>
              <a:gd name="connsiteY13" fmla="*/ 2209717 h 2958698"/>
              <a:gd name="connsiteX14" fmla="*/ 895350 w 1906632"/>
              <a:gd name="connsiteY14" fmla="*/ 2320842 h 2958698"/>
              <a:gd name="connsiteX15" fmla="*/ 996950 w 1906632"/>
              <a:gd name="connsiteY15" fmla="*/ 2374817 h 2958698"/>
              <a:gd name="connsiteX16" fmla="*/ 1057275 w 1906632"/>
              <a:gd name="connsiteY16" fmla="*/ 2384342 h 2958698"/>
              <a:gd name="connsiteX17" fmla="*/ 1108075 w 1906632"/>
              <a:gd name="connsiteY17" fmla="*/ 2412917 h 2958698"/>
              <a:gd name="connsiteX18" fmla="*/ 1120775 w 1906632"/>
              <a:gd name="connsiteY18" fmla="*/ 2473242 h 2958698"/>
              <a:gd name="connsiteX19" fmla="*/ 1111250 w 1906632"/>
              <a:gd name="connsiteY19" fmla="*/ 2530392 h 2958698"/>
              <a:gd name="connsiteX20" fmla="*/ 1111250 w 1906632"/>
              <a:gd name="connsiteY20" fmla="*/ 2530392 h 2958698"/>
              <a:gd name="connsiteX21" fmla="*/ 1177925 w 1906632"/>
              <a:gd name="connsiteY21" fmla="*/ 2603417 h 2958698"/>
              <a:gd name="connsiteX22" fmla="*/ 1393825 w 1906632"/>
              <a:gd name="connsiteY22" fmla="*/ 2555792 h 2958698"/>
              <a:gd name="connsiteX23" fmla="*/ 1670050 w 1906632"/>
              <a:gd name="connsiteY23" fmla="*/ 2695492 h 2958698"/>
              <a:gd name="connsiteX24" fmla="*/ 1584324 w 1906632"/>
              <a:gd name="connsiteY24" fmla="*/ 2936791 h 2958698"/>
              <a:gd name="connsiteX25" fmla="*/ 1622424 w 1906632"/>
              <a:gd name="connsiteY25" fmla="*/ 2949491 h 2958698"/>
              <a:gd name="connsiteX26" fmla="*/ 1701799 w 1906632"/>
              <a:gd name="connsiteY26" fmla="*/ 2879640 h 2958698"/>
              <a:gd name="connsiteX27" fmla="*/ 1803399 w 1906632"/>
              <a:gd name="connsiteY27" fmla="*/ 2917740 h 2958698"/>
              <a:gd name="connsiteX28" fmla="*/ 1898648 w 1906632"/>
              <a:gd name="connsiteY28" fmla="*/ 2895515 h 2958698"/>
              <a:gd name="connsiteX29" fmla="*/ 1901822 w 1906632"/>
              <a:gd name="connsiteY29" fmla="*/ 796840 h 2958698"/>
              <a:gd name="connsiteX30" fmla="*/ 1793871 w 1906632"/>
              <a:gd name="connsiteY30" fmla="*/ 698416 h 2958698"/>
              <a:gd name="connsiteX31" fmla="*/ 1771646 w 1906632"/>
              <a:gd name="connsiteY31" fmla="*/ 707941 h 2958698"/>
              <a:gd name="connsiteX32" fmla="*/ 1743071 w 1906632"/>
              <a:gd name="connsiteY32" fmla="*/ 669841 h 2958698"/>
              <a:gd name="connsiteX33" fmla="*/ 1676396 w 1906632"/>
              <a:gd name="connsiteY33" fmla="*/ 603166 h 2958698"/>
              <a:gd name="connsiteX34" fmla="*/ 1638296 w 1906632"/>
              <a:gd name="connsiteY34" fmla="*/ 609516 h 2958698"/>
              <a:gd name="connsiteX35" fmla="*/ 1555746 w 1906632"/>
              <a:gd name="connsiteY35" fmla="*/ 565067 h 2958698"/>
              <a:gd name="connsiteX36" fmla="*/ 1501771 w 1906632"/>
              <a:gd name="connsiteY36" fmla="*/ 533317 h 2958698"/>
              <a:gd name="connsiteX37" fmla="*/ 1508121 w 1906632"/>
              <a:gd name="connsiteY37" fmla="*/ 485693 h 2958698"/>
              <a:gd name="connsiteX38" fmla="*/ 1460496 w 1906632"/>
              <a:gd name="connsiteY38" fmla="*/ 476168 h 2958698"/>
              <a:gd name="connsiteX39" fmla="*/ 1393821 w 1906632"/>
              <a:gd name="connsiteY39" fmla="*/ 511094 h 2958698"/>
              <a:gd name="connsiteX40" fmla="*/ 1406521 w 1906632"/>
              <a:gd name="connsiteY40" fmla="*/ 472993 h 2958698"/>
              <a:gd name="connsiteX41" fmla="*/ 1416046 w 1906632"/>
              <a:gd name="connsiteY41" fmla="*/ 425371 h 2958698"/>
              <a:gd name="connsiteX42" fmla="*/ 1384296 w 1906632"/>
              <a:gd name="connsiteY42" fmla="*/ 431719 h 2958698"/>
              <a:gd name="connsiteX43" fmla="*/ 1384296 w 1906632"/>
              <a:gd name="connsiteY43" fmla="*/ 387269 h 2958698"/>
              <a:gd name="connsiteX44" fmla="*/ 1346196 w 1906632"/>
              <a:gd name="connsiteY44" fmla="*/ 371394 h 2958698"/>
              <a:gd name="connsiteX45" fmla="*/ 1349371 w 1906632"/>
              <a:gd name="connsiteY45" fmla="*/ 336469 h 2958698"/>
              <a:gd name="connsiteX46" fmla="*/ 1339846 w 1906632"/>
              <a:gd name="connsiteY46" fmla="*/ 285670 h 2958698"/>
              <a:gd name="connsiteX47" fmla="*/ 1263646 w 1906632"/>
              <a:gd name="connsiteY47" fmla="*/ 228520 h 2958698"/>
              <a:gd name="connsiteX48" fmla="*/ 1216021 w 1906632"/>
              <a:gd name="connsiteY48" fmla="*/ 234871 h 2958698"/>
              <a:gd name="connsiteX49" fmla="*/ 1184271 w 1906632"/>
              <a:gd name="connsiteY49" fmla="*/ 187246 h 2958698"/>
              <a:gd name="connsiteX50" fmla="*/ 1057271 w 1906632"/>
              <a:gd name="connsiteY50" fmla="*/ 101521 h 2958698"/>
              <a:gd name="connsiteX51" fmla="*/ 1009646 w 1906632"/>
              <a:gd name="connsiteY51" fmla="*/ 111047 h 2958698"/>
              <a:gd name="connsiteX52" fmla="*/ 1000121 w 1906632"/>
              <a:gd name="connsiteY52" fmla="*/ 79297 h 2958698"/>
              <a:gd name="connsiteX53" fmla="*/ 946146 w 1906632"/>
              <a:gd name="connsiteY53" fmla="*/ 101522 h 2958698"/>
              <a:gd name="connsiteX54" fmla="*/ 936621 w 1906632"/>
              <a:gd name="connsiteY54" fmla="*/ 82471 h 2958698"/>
              <a:gd name="connsiteX55" fmla="*/ 1012821 w 1906632"/>
              <a:gd name="connsiteY55" fmla="*/ 50721 h 2958698"/>
              <a:gd name="connsiteX56" fmla="*/ 1092196 w 1906632"/>
              <a:gd name="connsiteY56" fmla="*/ 3096 h 2958698"/>
              <a:gd name="connsiteX57" fmla="*/ 956464 w 1906632"/>
              <a:gd name="connsiteY57" fmla="*/ 7858 h 2958698"/>
              <a:gd name="connsiteX58" fmla="*/ 459577 w 1906632"/>
              <a:gd name="connsiteY58" fmla="*/ 227726 h 2958698"/>
              <a:gd name="connsiteX59" fmla="*/ 419889 w 1906632"/>
              <a:gd name="connsiteY59" fmla="*/ 223759 h 2958698"/>
              <a:gd name="connsiteX60" fmla="*/ 392902 w 1906632"/>
              <a:gd name="connsiteY60" fmla="*/ 268208 h 2958698"/>
              <a:gd name="connsiteX61" fmla="*/ 411159 w 1906632"/>
              <a:gd name="connsiteY61" fmla="*/ 328533 h 2958698"/>
              <a:gd name="connsiteX62" fmla="*/ 484184 w 1906632"/>
              <a:gd name="connsiteY62" fmla="*/ 364253 h 2958698"/>
              <a:gd name="connsiteX63" fmla="*/ 507996 w 1906632"/>
              <a:gd name="connsiteY63" fmla="*/ 758746 h 2958698"/>
              <a:gd name="connsiteX64" fmla="*/ 466721 w 1906632"/>
              <a:gd name="connsiteY64" fmla="*/ 790496 h 2958698"/>
              <a:gd name="connsiteX65" fmla="*/ 422271 w 1906632"/>
              <a:gd name="connsiteY65" fmla="*/ 936546 h 2958698"/>
              <a:gd name="connsiteX66" fmla="*/ 361946 w 1906632"/>
              <a:gd name="connsiteY66" fmla="*/ 996871 h 2958698"/>
              <a:gd name="connsiteX67" fmla="*/ 320671 w 1906632"/>
              <a:gd name="connsiteY67" fmla="*/ 979408 h 2958698"/>
              <a:gd name="connsiteX68" fmla="*/ 68259 w 1906632"/>
              <a:gd name="connsiteY68" fmla="*/ 1528683 h 2958698"/>
              <a:gd name="connsiteX69" fmla="*/ 152396 w 1906632"/>
              <a:gd name="connsiteY69" fmla="*/ 1638221 h 2958698"/>
              <a:gd name="connsiteX70" fmla="*/ 107946 w 1906632"/>
              <a:gd name="connsiteY70" fmla="*/ 1647746 h 2958698"/>
              <a:gd name="connsiteX71" fmla="*/ 9521 w 1906632"/>
              <a:gd name="connsiteY71" fmla="*/ 1663621 h 2958698"/>
              <a:gd name="connsiteX72" fmla="*/ 44446 w 1906632"/>
              <a:gd name="connsiteY72" fmla="*/ 2044621 h 2958698"/>
              <a:gd name="connsiteX73" fmla="*/ 53177 w 1906632"/>
              <a:gd name="connsiteY73" fmla="*/ 2080340 h 2958698"/>
              <a:gd name="connsiteX74" fmla="*/ 42065 w 1906632"/>
              <a:gd name="connsiteY74" fmla="*/ 2122409 h 2958698"/>
              <a:gd name="connsiteX75" fmla="*/ 0 w 1906632"/>
              <a:gd name="connsiteY75" fmla="*/ 2148598 h 2958698"/>
              <a:gd name="connsiteX0" fmla="*/ 0 w 1906632"/>
              <a:gd name="connsiteY0" fmla="*/ 2148598 h 2958698"/>
              <a:gd name="connsiteX1" fmla="*/ 3175 w 1906632"/>
              <a:gd name="connsiteY1" fmla="*/ 2171617 h 2958698"/>
              <a:gd name="connsiteX2" fmla="*/ 34925 w 1906632"/>
              <a:gd name="connsiteY2" fmla="*/ 2225592 h 2958698"/>
              <a:gd name="connsiteX3" fmla="*/ 136525 w 1906632"/>
              <a:gd name="connsiteY3" fmla="*/ 2266867 h 2958698"/>
              <a:gd name="connsiteX4" fmla="*/ 165100 w 1906632"/>
              <a:gd name="connsiteY4" fmla="*/ 2292267 h 2958698"/>
              <a:gd name="connsiteX5" fmla="*/ 203200 w 1906632"/>
              <a:gd name="connsiteY5" fmla="*/ 2254167 h 2958698"/>
              <a:gd name="connsiteX6" fmla="*/ 219075 w 1906632"/>
              <a:gd name="connsiteY6" fmla="*/ 2222417 h 2958698"/>
              <a:gd name="connsiteX7" fmla="*/ 276225 w 1906632"/>
              <a:gd name="connsiteY7" fmla="*/ 2225592 h 2958698"/>
              <a:gd name="connsiteX8" fmla="*/ 314325 w 1906632"/>
              <a:gd name="connsiteY8" fmla="*/ 2285917 h 2958698"/>
              <a:gd name="connsiteX9" fmla="*/ 327025 w 1906632"/>
              <a:gd name="connsiteY9" fmla="*/ 2225592 h 2958698"/>
              <a:gd name="connsiteX10" fmla="*/ 381000 w 1906632"/>
              <a:gd name="connsiteY10" fmla="*/ 2200192 h 2958698"/>
              <a:gd name="connsiteX11" fmla="*/ 460375 w 1906632"/>
              <a:gd name="connsiteY11" fmla="*/ 2231942 h 2958698"/>
              <a:gd name="connsiteX12" fmla="*/ 692150 w 1906632"/>
              <a:gd name="connsiteY12" fmla="*/ 2168442 h 2958698"/>
              <a:gd name="connsiteX13" fmla="*/ 787400 w 1906632"/>
              <a:gd name="connsiteY13" fmla="*/ 2209717 h 2958698"/>
              <a:gd name="connsiteX14" fmla="*/ 895350 w 1906632"/>
              <a:gd name="connsiteY14" fmla="*/ 2320842 h 2958698"/>
              <a:gd name="connsiteX15" fmla="*/ 996950 w 1906632"/>
              <a:gd name="connsiteY15" fmla="*/ 2374817 h 2958698"/>
              <a:gd name="connsiteX16" fmla="*/ 1057275 w 1906632"/>
              <a:gd name="connsiteY16" fmla="*/ 2384342 h 2958698"/>
              <a:gd name="connsiteX17" fmla="*/ 1108075 w 1906632"/>
              <a:gd name="connsiteY17" fmla="*/ 2412917 h 2958698"/>
              <a:gd name="connsiteX18" fmla="*/ 1120775 w 1906632"/>
              <a:gd name="connsiteY18" fmla="*/ 2473242 h 2958698"/>
              <a:gd name="connsiteX19" fmla="*/ 1111250 w 1906632"/>
              <a:gd name="connsiteY19" fmla="*/ 2530392 h 2958698"/>
              <a:gd name="connsiteX20" fmla="*/ 1111250 w 1906632"/>
              <a:gd name="connsiteY20" fmla="*/ 2530392 h 2958698"/>
              <a:gd name="connsiteX21" fmla="*/ 1177925 w 1906632"/>
              <a:gd name="connsiteY21" fmla="*/ 2603417 h 2958698"/>
              <a:gd name="connsiteX22" fmla="*/ 1393825 w 1906632"/>
              <a:gd name="connsiteY22" fmla="*/ 2555792 h 2958698"/>
              <a:gd name="connsiteX23" fmla="*/ 1670050 w 1906632"/>
              <a:gd name="connsiteY23" fmla="*/ 2695492 h 2958698"/>
              <a:gd name="connsiteX24" fmla="*/ 1584324 w 1906632"/>
              <a:gd name="connsiteY24" fmla="*/ 2936791 h 2958698"/>
              <a:gd name="connsiteX25" fmla="*/ 1622424 w 1906632"/>
              <a:gd name="connsiteY25" fmla="*/ 2949491 h 2958698"/>
              <a:gd name="connsiteX26" fmla="*/ 1701799 w 1906632"/>
              <a:gd name="connsiteY26" fmla="*/ 2879640 h 2958698"/>
              <a:gd name="connsiteX27" fmla="*/ 1803399 w 1906632"/>
              <a:gd name="connsiteY27" fmla="*/ 2917740 h 2958698"/>
              <a:gd name="connsiteX28" fmla="*/ 1898648 w 1906632"/>
              <a:gd name="connsiteY28" fmla="*/ 2895515 h 2958698"/>
              <a:gd name="connsiteX29" fmla="*/ 1901822 w 1906632"/>
              <a:gd name="connsiteY29" fmla="*/ 796840 h 2958698"/>
              <a:gd name="connsiteX30" fmla="*/ 1793871 w 1906632"/>
              <a:gd name="connsiteY30" fmla="*/ 698416 h 2958698"/>
              <a:gd name="connsiteX31" fmla="*/ 1771646 w 1906632"/>
              <a:gd name="connsiteY31" fmla="*/ 707941 h 2958698"/>
              <a:gd name="connsiteX32" fmla="*/ 1743071 w 1906632"/>
              <a:gd name="connsiteY32" fmla="*/ 669841 h 2958698"/>
              <a:gd name="connsiteX33" fmla="*/ 1676396 w 1906632"/>
              <a:gd name="connsiteY33" fmla="*/ 603166 h 2958698"/>
              <a:gd name="connsiteX34" fmla="*/ 1638296 w 1906632"/>
              <a:gd name="connsiteY34" fmla="*/ 609516 h 2958698"/>
              <a:gd name="connsiteX35" fmla="*/ 1555746 w 1906632"/>
              <a:gd name="connsiteY35" fmla="*/ 565067 h 2958698"/>
              <a:gd name="connsiteX36" fmla="*/ 1501771 w 1906632"/>
              <a:gd name="connsiteY36" fmla="*/ 533317 h 2958698"/>
              <a:gd name="connsiteX37" fmla="*/ 1508121 w 1906632"/>
              <a:gd name="connsiteY37" fmla="*/ 485693 h 2958698"/>
              <a:gd name="connsiteX38" fmla="*/ 1460496 w 1906632"/>
              <a:gd name="connsiteY38" fmla="*/ 476168 h 2958698"/>
              <a:gd name="connsiteX39" fmla="*/ 1393821 w 1906632"/>
              <a:gd name="connsiteY39" fmla="*/ 511094 h 2958698"/>
              <a:gd name="connsiteX40" fmla="*/ 1406521 w 1906632"/>
              <a:gd name="connsiteY40" fmla="*/ 472993 h 2958698"/>
              <a:gd name="connsiteX41" fmla="*/ 1416046 w 1906632"/>
              <a:gd name="connsiteY41" fmla="*/ 425371 h 2958698"/>
              <a:gd name="connsiteX42" fmla="*/ 1384296 w 1906632"/>
              <a:gd name="connsiteY42" fmla="*/ 431719 h 2958698"/>
              <a:gd name="connsiteX43" fmla="*/ 1384296 w 1906632"/>
              <a:gd name="connsiteY43" fmla="*/ 387269 h 2958698"/>
              <a:gd name="connsiteX44" fmla="*/ 1346196 w 1906632"/>
              <a:gd name="connsiteY44" fmla="*/ 371394 h 2958698"/>
              <a:gd name="connsiteX45" fmla="*/ 1349371 w 1906632"/>
              <a:gd name="connsiteY45" fmla="*/ 336469 h 2958698"/>
              <a:gd name="connsiteX46" fmla="*/ 1339846 w 1906632"/>
              <a:gd name="connsiteY46" fmla="*/ 285670 h 2958698"/>
              <a:gd name="connsiteX47" fmla="*/ 1263646 w 1906632"/>
              <a:gd name="connsiteY47" fmla="*/ 228520 h 2958698"/>
              <a:gd name="connsiteX48" fmla="*/ 1216021 w 1906632"/>
              <a:gd name="connsiteY48" fmla="*/ 234871 h 2958698"/>
              <a:gd name="connsiteX49" fmla="*/ 1184271 w 1906632"/>
              <a:gd name="connsiteY49" fmla="*/ 187246 h 2958698"/>
              <a:gd name="connsiteX50" fmla="*/ 1057271 w 1906632"/>
              <a:gd name="connsiteY50" fmla="*/ 101521 h 2958698"/>
              <a:gd name="connsiteX51" fmla="*/ 1009646 w 1906632"/>
              <a:gd name="connsiteY51" fmla="*/ 111047 h 2958698"/>
              <a:gd name="connsiteX52" fmla="*/ 1000121 w 1906632"/>
              <a:gd name="connsiteY52" fmla="*/ 79297 h 2958698"/>
              <a:gd name="connsiteX53" fmla="*/ 946146 w 1906632"/>
              <a:gd name="connsiteY53" fmla="*/ 101522 h 2958698"/>
              <a:gd name="connsiteX54" fmla="*/ 936621 w 1906632"/>
              <a:gd name="connsiteY54" fmla="*/ 82471 h 2958698"/>
              <a:gd name="connsiteX55" fmla="*/ 1012821 w 1906632"/>
              <a:gd name="connsiteY55" fmla="*/ 50721 h 2958698"/>
              <a:gd name="connsiteX56" fmla="*/ 1092196 w 1906632"/>
              <a:gd name="connsiteY56" fmla="*/ 3096 h 2958698"/>
              <a:gd name="connsiteX57" fmla="*/ 956464 w 1906632"/>
              <a:gd name="connsiteY57" fmla="*/ 7858 h 2958698"/>
              <a:gd name="connsiteX58" fmla="*/ 459577 w 1906632"/>
              <a:gd name="connsiteY58" fmla="*/ 227726 h 2958698"/>
              <a:gd name="connsiteX59" fmla="*/ 419889 w 1906632"/>
              <a:gd name="connsiteY59" fmla="*/ 223759 h 2958698"/>
              <a:gd name="connsiteX60" fmla="*/ 392902 w 1906632"/>
              <a:gd name="connsiteY60" fmla="*/ 268208 h 2958698"/>
              <a:gd name="connsiteX61" fmla="*/ 411159 w 1906632"/>
              <a:gd name="connsiteY61" fmla="*/ 328533 h 2958698"/>
              <a:gd name="connsiteX62" fmla="*/ 484184 w 1906632"/>
              <a:gd name="connsiteY62" fmla="*/ 364253 h 2958698"/>
              <a:gd name="connsiteX63" fmla="*/ 507996 w 1906632"/>
              <a:gd name="connsiteY63" fmla="*/ 758746 h 2958698"/>
              <a:gd name="connsiteX64" fmla="*/ 466721 w 1906632"/>
              <a:gd name="connsiteY64" fmla="*/ 790496 h 2958698"/>
              <a:gd name="connsiteX65" fmla="*/ 422271 w 1906632"/>
              <a:gd name="connsiteY65" fmla="*/ 936546 h 2958698"/>
              <a:gd name="connsiteX66" fmla="*/ 361946 w 1906632"/>
              <a:gd name="connsiteY66" fmla="*/ 996871 h 2958698"/>
              <a:gd name="connsiteX67" fmla="*/ 320671 w 1906632"/>
              <a:gd name="connsiteY67" fmla="*/ 979408 h 2958698"/>
              <a:gd name="connsiteX68" fmla="*/ 68259 w 1906632"/>
              <a:gd name="connsiteY68" fmla="*/ 1528683 h 2958698"/>
              <a:gd name="connsiteX69" fmla="*/ 152396 w 1906632"/>
              <a:gd name="connsiteY69" fmla="*/ 1638221 h 2958698"/>
              <a:gd name="connsiteX70" fmla="*/ 107946 w 1906632"/>
              <a:gd name="connsiteY70" fmla="*/ 1647746 h 2958698"/>
              <a:gd name="connsiteX71" fmla="*/ 9521 w 1906632"/>
              <a:gd name="connsiteY71" fmla="*/ 1663621 h 2958698"/>
              <a:gd name="connsiteX72" fmla="*/ 44446 w 1906632"/>
              <a:gd name="connsiteY72" fmla="*/ 2044621 h 2958698"/>
              <a:gd name="connsiteX73" fmla="*/ 53177 w 1906632"/>
              <a:gd name="connsiteY73" fmla="*/ 2080340 h 2958698"/>
              <a:gd name="connsiteX74" fmla="*/ 42065 w 1906632"/>
              <a:gd name="connsiteY74" fmla="*/ 2122409 h 2958698"/>
              <a:gd name="connsiteX75" fmla="*/ 0 w 1906632"/>
              <a:gd name="connsiteY75" fmla="*/ 2148598 h 2958698"/>
              <a:gd name="connsiteX0" fmla="*/ 0 w 1906632"/>
              <a:gd name="connsiteY0" fmla="*/ 2175789 h 2985889"/>
              <a:gd name="connsiteX1" fmla="*/ 3175 w 1906632"/>
              <a:gd name="connsiteY1" fmla="*/ 2198808 h 2985889"/>
              <a:gd name="connsiteX2" fmla="*/ 34925 w 1906632"/>
              <a:gd name="connsiteY2" fmla="*/ 2252783 h 2985889"/>
              <a:gd name="connsiteX3" fmla="*/ 136525 w 1906632"/>
              <a:gd name="connsiteY3" fmla="*/ 2294058 h 2985889"/>
              <a:gd name="connsiteX4" fmla="*/ 165100 w 1906632"/>
              <a:gd name="connsiteY4" fmla="*/ 2319458 h 2985889"/>
              <a:gd name="connsiteX5" fmla="*/ 203200 w 1906632"/>
              <a:gd name="connsiteY5" fmla="*/ 2281358 h 2985889"/>
              <a:gd name="connsiteX6" fmla="*/ 219075 w 1906632"/>
              <a:gd name="connsiteY6" fmla="*/ 2249608 h 2985889"/>
              <a:gd name="connsiteX7" fmla="*/ 276225 w 1906632"/>
              <a:gd name="connsiteY7" fmla="*/ 2252783 h 2985889"/>
              <a:gd name="connsiteX8" fmla="*/ 314325 w 1906632"/>
              <a:gd name="connsiteY8" fmla="*/ 2313108 h 2985889"/>
              <a:gd name="connsiteX9" fmla="*/ 327025 w 1906632"/>
              <a:gd name="connsiteY9" fmla="*/ 2252783 h 2985889"/>
              <a:gd name="connsiteX10" fmla="*/ 381000 w 1906632"/>
              <a:gd name="connsiteY10" fmla="*/ 2227383 h 2985889"/>
              <a:gd name="connsiteX11" fmla="*/ 460375 w 1906632"/>
              <a:gd name="connsiteY11" fmla="*/ 2259133 h 2985889"/>
              <a:gd name="connsiteX12" fmla="*/ 692150 w 1906632"/>
              <a:gd name="connsiteY12" fmla="*/ 2195633 h 2985889"/>
              <a:gd name="connsiteX13" fmla="*/ 787400 w 1906632"/>
              <a:gd name="connsiteY13" fmla="*/ 2236908 h 2985889"/>
              <a:gd name="connsiteX14" fmla="*/ 895350 w 1906632"/>
              <a:gd name="connsiteY14" fmla="*/ 2348033 h 2985889"/>
              <a:gd name="connsiteX15" fmla="*/ 996950 w 1906632"/>
              <a:gd name="connsiteY15" fmla="*/ 2402008 h 2985889"/>
              <a:gd name="connsiteX16" fmla="*/ 1057275 w 1906632"/>
              <a:gd name="connsiteY16" fmla="*/ 2411533 h 2985889"/>
              <a:gd name="connsiteX17" fmla="*/ 1108075 w 1906632"/>
              <a:gd name="connsiteY17" fmla="*/ 2440108 h 2985889"/>
              <a:gd name="connsiteX18" fmla="*/ 1120775 w 1906632"/>
              <a:gd name="connsiteY18" fmla="*/ 2500433 h 2985889"/>
              <a:gd name="connsiteX19" fmla="*/ 1111250 w 1906632"/>
              <a:gd name="connsiteY19" fmla="*/ 2557583 h 2985889"/>
              <a:gd name="connsiteX20" fmla="*/ 1111250 w 1906632"/>
              <a:gd name="connsiteY20" fmla="*/ 2557583 h 2985889"/>
              <a:gd name="connsiteX21" fmla="*/ 1177925 w 1906632"/>
              <a:gd name="connsiteY21" fmla="*/ 2630608 h 2985889"/>
              <a:gd name="connsiteX22" fmla="*/ 1393825 w 1906632"/>
              <a:gd name="connsiteY22" fmla="*/ 2582983 h 2985889"/>
              <a:gd name="connsiteX23" fmla="*/ 1670050 w 1906632"/>
              <a:gd name="connsiteY23" fmla="*/ 2722683 h 2985889"/>
              <a:gd name="connsiteX24" fmla="*/ 1584324 w 1906632"/>
              <a:gd name="connsiteY24" fmla="*/ 2963982 h 2985889"/>
              <a:gd name="connsiteX25" fmla="*/ 1622424 w 1906632"/>
              <a:gd name="connsiteY25" fmla="*/ 2976682 h 2985889"/>
              <a:gd name="connsiteX26" fmla="*/ 1701799 w 1906632"/>
              <a:gd name="connsiteY26" fmla="*/ 2906831 h 2985889"/>
              <a:gd name="connsiteX27" fmla="*/ 1803399 w 1906632"/>
              <a:gd name="connsiteY27" fmla="*/ 2944931 h 2985889"/>
              <a:gd name="connsiteX28" fmla="*/ 1898648 w 1906632"/>
              <a:gd name="connsiteY28" fmla="*/ 2922706 h 2985889"/>
              <a:gd name="connsiteX29" fmla="*/ 1901822 w 1906632"/>
              <a:gd name="connsiteY29" fmla="*/ 824031 h 2985889"/>
              <a:gd name="connsiteX30" fmla="*/ 1793871 w 1906632"/>
              <a:gd name="connsiteY30" fmla="*/ 725607 h 2985889"/>
              <a:gd name="connsiteX31" fmla="*/ 1771646 w 1906632"/>
              <a:gd name="connsiteY31" fmla="*/ 735132 h 2985889"/>
              <a:gd name="connsiteX32" fmla="*/ 1743071 w 1906632"/>
              <a:gd name="connsiteY32" fmla="*/ 697032 h 2985889"/>
              <a:gd name="connsiteX33" fmla="*/ 1676396 w 1906632"/>
              <a:gd name="connsiteY33" fmla="*/ 630357 h 2985889"/>
              <a:gd name="connsiteX34" fmla="*/ 1638296 w 1906632"/>
              <a:gd name="connsiteY34" fmla="*/ 636707 h 2985889"/>
              <a:gd name="connsiteX35" fmla="*/ 1555746 w 1906632"/>
              <a:gd name="connsiteY35" fmla="*/ 592258 h 2985889"/>
              <a:gd name="connsiteX36" fmla="*/ 1501771 w 1906632"/>
              <a:gd name="connsiteY36" fmla="*/ 560508 h 2985889"/>
              <a:gd name="connsiteX37" fmla="*/ 1508121 w 1906632"/>
              <a:gd name="connsiteY37" fmla="*/ 512884 h 2985889"/>
              <a:gd name="connsiteX38" fmla="*/ 1460496 w 1906632"/>
              <a:gd name="connsiteY38" fmla="*/ 503359 h 2985889"/>
              <a:gd name="connsiteX39" fmla="*/ 1393821 w 1906632"/>
              <a:gd name="connsiteY39" fmla="*/ 538285 h 2985889"/>
              <a:gd name="connsiteX40" fmla="*/ 1406521 w 1906632"/>
              <a:gd name="connsiteY40" fmla="*/ 500184 h 2985889"/>
              <a:gd name="connsiteX41" fmla="*/ 1416046 w 1906632"/>
              <a:gd name="connsiteY41" fmla="*/ 452562 h 2985889"/>
              <a:gd name="connsiteX42" fmla="*/ 1384296 w 1906632"/>
              <a:gd name="connsiteY42" fmla="*/ 458910 h 2985889"/>
              <a:gd name="connsiteX43" fmla="*/ 1384296 w 1906632"/>
              <a:gd name="connsiteY43" fmla="*/ 414460 h 2985889"/>
              <a:gd name="connsiteX44" fmla="*/ 1346196 w 1906632"/>
              <a:gd name="connsiteY44" fmla="*/ 398585 h 2985889"/>
              <a:gd name="connsiteX45" fmla="*/ 1349371 w 1906632"/>
              <a:gd name="connsiteY45" fmla="*/ 363660 h 2985889"/>
              <a:gd name="connsiteX46" fmla="*/ 1339846 w 1906632"/>
              <a:gd name="connsiteY46" fmla="*/ 312861 h 2985889"/>
              <a:gd name="connsiteX47" fmla="*/ 1263646 w 1906632"/>
              <a:gd name="connsiteY47" fmla="*/ 255711 h 2985889"/>
              <a:gd name="connsiteX48" fmla="*/ 1216021 w 1906632"/>
              <a:gd name="connsiteY48" fmla="*/ 262062 h 2985889"/>
              <a:gd name="connsiteX49" fmla="*/ 1184271 w 1906632"/>
              <a:gd name="connsiteY49" fmla="*/ 214437 h 2985889"/>
              <a:gd name="connsiteX50" fmla="*/ 1057271 w 1906632"/>
              <a:gd name="connsiteY50" fmla="*/ 128712 h 2985889"/>
              <a:gd name="connsiteX51" fmla="*/ 1009646 w 1906632"/>
              <a:gd name="connsiteY51" fmla="*/ 138238 h 2985889"/>
              <a:gd name="connsiteX52" fmla="*/ 1000121 w 1906632"/>
              <a:gd name="connsiteY52" fmla="*/ 106488 h 2985889"/>
              <a:gd name="connsiteX53" fmla="*/ 946146 w 1906632"/>
              <a:gd name="connsiteY53" fmla="*/ 128713 h 2985889"/>
              <a:gd name="connsiteX54" fmla="*/ 936621 w 1906632"/>
              <a:gd name="connsiteY54" fmla="*/ 109662 h 2985889"/>
              <a:gd name="connsiteX55" fmla="*/ 1012821 w 1906632"/>
              <a:gd name="connsiteY55" fmla="*/ 77912 h 2985889"/>
              <a:gd name="connsiteX56" fmla="*/ 1092196 w 1906632"/>
              <a:gd name="connsiteY56" fmla="*/ 30287 h 2985889"/>
              <a:gd name="connsiteX57" fmla="*/ 956464 w 1906632"/>
              <a:gd name="connsiteY57" fmla="*/ 35049 h 2985889"/>
              <a:gd name="connsiteX58" fmla="*/ 459577 w 1906632"/>
              <a:gd name="connsiteY58" fmla="*/ 254917 h 2985889"/>
              <a:gd name="connsiteX59" fmla="*/ 419889 w 1906632"/>
              <a:gd name="connsiteY59" fmla="*/ 250950 h 2985889"/>
              <a:gd name="connsiteX60" fmla="*/ 392902 w 1906632"/>
              <a:gd name="connsiteY60" fmla="*/ 295399 h 2985889"/>
              <a:gd name="connsiteX61" fmla="*/ 411159 w 1906632"/>
              <a:gd name="connsiteY61" fmla="*/ 355724 h 2985889"/>
              <a:gd name="connsiteX62" fmla="*/ 484184 w 1906632"/>
              <a:gd name="connsiteY62" fmla="*/ 391444 h 2985889"/>
              <a:gd name="connsiteX63" fmla="*/ 507996 w 1906632"/>
              <a:gd name="connsiteY63" fmla="*/ 785937 h 2985889"/>
              <a:gd name="connsiteX64" fmla="*/ 466721 w 1906632"/>
              <a:gd name="connsiteY64" fmla="*/ 817687 h 2985889"/>
              <a:gd name="connsiteX65" fmla="*/ 422271 w 1906632"/>
              <a:gd name="connsiteY65" fmla="*/ 963737 h 2985889"/>
              <a:gd name="connsiteX66" fmla="*/ 361946 w 1906632"/>
              <a:gd name="connsiteY66" fmla="*/ 1024062 h 2985889"/>
              <a:gd name="connsiteX67" fmla="*/ 320671 w 1906632"/>
              <a:gd name="connsiteY67" fmla="*/ 1006599 h 2985889"/>
              <a:gd name="connsiteX68" fmla="*/ 68259 w 1906632"/>
              <a:gd name="connsiteY68" fmla="*/ 1555874 h 2985889"/>
              <a:gd name="connsiteX69" fmla="*/ 152396 w 1906632"/>
              <a:gd name="connsiteY69" fmla="*/ 1665412 h 2985889"/>
              <a:gd name="connsiteX70" fmla="*/ 107946 w 1906632"/>
              <a:gd name="connsiteY70" fmla="*/ 1674937 h 2985889"/>
              <a:gd name="connsiteX71" fmla="*/ 9521 w 1906632"/>
              <a:gd name="connsiteY71" fmla="*/ 1690812 h 2985889"/>
              <a:gd name="connsiteX72" fmla="*/ 44446 w 1906632"/>
              <a:gd name="connsiteY72" fmla="*/ 2071812 h 2985889"/>
              <a:gd name="connsiteX73" fmla="*/ 53177 w 1906632"/>
              <a:gd name="connsiteY73" fmla="*/ 2107531 h 2985889"/>
              <a:gd name="connsiteX74" fmla="*/ 42065 w 1906632"/>
              <a:gd name="connsiteY74" fmla="*/ 2149600 h 2985889"/>
              <a:gd name="connsiteX75" fmla="*/ 0 w 1906632"/>
              <a:gd name="connsiteY75" fmla="*/ 2175789 h 2985889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2902 w 1906632"/>
              <a:gd name="connsiteY60" fmla="*/ 265112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11159 w 1906632"/>
              <a:gd name="connsiteY61" fmla="*/ 325437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01634 w 1906632"/>
              <a:gd name="connsiteY61" fmla="*/ 320674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01634 w 1906632"/>
              <a:gd name="connsiteY61" fmla="*/ 320674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01634 w 1906632"/>
              <a:gd name="connsiteY61" fmla="*/ 320674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01634 w 1906632"/>
              <a:gd name="connsiteY61" fmla="*/ 320674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01634 w 1906632"/>
              <a:gd name="connsiteY61" fmla="*/ 320674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  <a:gd name="connsiteX0" fmla="*/ 0 w 1906632"/>
              <a:gd name="connsiteY0" fmla="*/ 2145502 h 2955602"/>
              <a:gd name="connsiteX1" fmla="*/ 3175 w 1906632"/>
              <a:gd name="connsiteY1" fmla="*/ 2168521 h 2955602"/>
              <a:gd name="connsiteX2" fmla="*/ 34925 w 1906632"/>
              <a:gd name="connsiteY2" fmla="*/ 2222496 h 2955602"/>
              <a:gd name="connsiteX3" fmla="*/ 136525 w 1906632"/>
              <a:gd name="connsiteY3" fmla="*/ 2263771 h 2955602"/>
              <a:gd name="connsiteX4" fmla="*/ 165100 w 1906632"/>
              <a:gd name="connsiteY4" fmla="*/ 2289171 h 2955602"/>
              <a:gd name="connsiteX5" fmla="*/ 203200 w 1906632"/>
              <a:gd name="connsiteY5" fmla="*/ 2251071 h 2955602"/>
              <a:gd name="connsiteX6" fmla="*/ 219075 w 1906632"/>
              <a:gd name="connsiteY6" fmla="*/ 2219321 h 2955602"/>
              <a:gd name="connsiteX7" fmla="*/ 276225 w 1906632"/>
              <a:gd name="connsiteY7" fmla="*/ 2222496 h 2955602"/>
              <a:gd name="connsiteX8" fmla="*/ 314325 w 1906632"/>
              <a:gd name="connsiteY8" fmla="*/ 2282821 h 2955602"/>
              <a:gd name="connsiteX9" fmla="*/ 327025 w 1906632"/>
              <a:gd name="connsiteY9" fmla="*/ 2222496 h 2955602"/>
              <a:gd name="connsiteX10" fmla="*/ 381000 w 1906632"/>
              <a:gd name="connsiteY10" fmla="*/ 2197096 h 2955602"/>
              <a:gd name="connsiteX11" fmla="*/ 460375 w 1906632"/>
              <a:gd name="connsiteY11" fmla="*/ 2228846 h 2955602"/>
              <a:gd name="connsiteX12" fmla="*/ 692150 w 1906632"/>
              <a:gd name="connsiteY12" fmla="*/ 2165346 h 2955602"/>
              <a:gd name="connsiteX13" fmla="*/ 787400 w 1906632"/>
              <a:gd name="connsiteY13" fmla="*/ 2206621 h 2955602"/>
              <a:gd name="connsiteX14" fmla="*/ 895350 w 1906632"/>
              <a:gd name="connsiteY14" fmla="*/ 2317746 h 2955602"/>
              <a:gd name="connsiteX15" fmla="*/ 996950 w 1906632"/>
              <a:gd name="connsiteY15" fmla="*/ 2371721 h 2955602"/>
              <a:gd name="connsiteX16" fmla="*/ 1057275 w 1906632"/>
              <a:gd name="connsiteY16" fmla="*/ 2381246 h 2955602"/>
              <a:gd name="connsiteX17" fmla="*/ 1108075 w 1906632"/>
              <a:gd name="connsiteY17" fmla="*/ 2409821 h 2955602"/>
              <a:gd name="connsiteX18" fmla="*/ 1120775 w 1906632"/>
              <a:gd name="connsiteY18" fmla="*/ 2470146 h 2955602"/>
              <a:gd name="connsiteX19" fmla="*/ 1111250 w 1906632"/>
              <a:gd name="connsiteY19" fmla="*/ 2527296 h 2955602"/>
              <a:gd name="connsiteX20" fmla="*/ 1111250 w 1906632"/>
              <a:gd name="connsiteY20" fmla="*/ 2527296 h 2955602"/>
              <a:gd name="connsiteX21" fmla="*/ 1177925 w 1906632"/>
              <a:gd name="connsiteY21" fmla="*/ 2600321 h 2955602"/>
              <a:gd name="connsiteX22" fmla="*/ 1393825 w 1906632"/>
              <a:gd name="connsiteY22" fmla="*/ 2552696 h 2955602"/>
              <a:gd name="connsiteX23" fmla="*/ 1670050 w 1906632"/>
              <a:gd name="connsiteY23" fmla="*/ 2692396 h 2955602"/>
              <a:gd name="connsiteX24" fmla="*/ 1584324 w 1906632"/>
              <a:gd name="connsiteY24" fmla="*/ 2933695 h 2955602"/>
              <a:gd name="connsiteX25" fmla="*/ 1622424 w 1906632"/>
              <a:gd name="connsiteY25" fmla="*/ 2946395 h 2955602"/>
              <a:gd name="connsiteX26" fmla="*/ 1701799 w 1906632"/>
              <a:gd name="connsiteY26" fmla="*/ 2876544 h 2955602"/>
              <a:gd name="connsiteX27" fmla="*/ 1803399 w 1906632"/>
              <a:gd name="connsiteY27" fmla="*/ 2914644 h 2955602"/>
              <a:gd name="connsiteX28" fmla="*/ 1898648 w 1906632"/>
              <a:gd name="connsiteY28" fmla="*/ 2892419 h 2955602"/>
              <a:gd name="connsiteX29" fmla="*/ 1901822 w 1906632"/>
              <a:gd name="connsiteY29" fmla="*/ 793744 h 2955602"/>
              <a:gd name="connsiteX30" fmla="*/ 1793871 w 1906632"/>
              <a:gd name="connsiteY30" fmla="*/ 695320 h 2955602"/>
              <a:gd name="connsiteX31" fmla="*/ 1771646 w 1906632"/>
              <a:gd name="connsiteY31" fmla="*/ 704845 h 2955602"/>
              <a:gd name="connsiteX32" fmla="*/ 1743071 w 1906632"/>
              <a:gd name="connsiteY32" fmla="*/ 666745 h 2955602"/>
              <a:gd name="connsiteX33" fmla="*/ 1676396 w 1906632"/>
              <a:gd name="connsiteY33" fmla="*/ 600070 h 2955602"/>
              <a:gd name="connsiteX34" fmla="*/ 1638296 w 1906632"/>
              <a:gd name="connsiteY34" fmla="*/ 606420 h 2955602"/>
              <a:gd name="connsiteX35" fmla="*/ 1555746 w 1906632"/>
              <a:gd name="connsiteY35" fmla="*/ 561971 h 2955602"/>
              <a:gd name="connsiteX36" fmla="*/ 1501771 w 1906632"/>
              <a:gd name="connsiteY36" fmla="*/ 530221 h 2955602"/>
              <a:gd name="connsiteX37" fmla="*/ 1508121 w 1906632"/>
              <a:gd name="connsiteY37" fmla="*/ 482597 h 2955602"/>
              <a:gd name="connsiteX38" fmla="*/ 1460496 w 1906632"/>
              <a:gd name="connsiteY38" fmla="*/ 473072 h 2955602"/>
              <a:gd name="connsiteX39" fmla="*/ 1393821 w 1906632"/>
              <a:gd name="connsiteY39" fmla="*/ 507998 h 2955602"/>
              <a:gd name="connsiteX40" fmla="*/ 1406521 w 1906632"/>
              <a:gd name="connsiteY40" fmla="*/ 469897 h 2955602"/>
              <a:gd name="connsiteX41" fmla="*/ 1416046 w 1906632"/>
              <a:gd name="connsiteY41" fmla="*/ 422275 h 2955602"/>
              <a:gd name="connsiteX42" fmla="*/ 1384296 w 1906632"/>
              <a:gd name="connsiteY42" fmla="*/ 428623 h 2955602"/>
              <a:gd name="connsiteX43" fmla="*/ 1384296 w 1906632"/>
              <a:gd name="connsiteY43" fmla="*/ 384173 h 2955602"/>
              <a:gd name="connsiteX44" fmla="*/ 1346196 w 1906632"/>
              <a:gd name="connsiteY44" fmla="*/ 368298 h 2955602"/>
              <a:gd name="connsiteX45" fmla="*/ 1349371 w 1906632"/>
              <a:gd name="connsiteY45" fmla="*/ 333373 h 2955602"/>
              <a:gd name="connsiteX46" fmla="*/ 1339846 w 1906632"/>
              <a:gd name="connsiteY46" fmla="*/ 282574 h 2955602"/>
              <a:gd name="connsiteX47" fmla="*/ 1263646 w 1906632"/>
              <a:gd name="connsiteY47" fmla="*/ 225424 h 2955602"/>
              <a:gd name="connsiteX48" fmla="*/ 1216021 w 1906632"/>
              <a:gd name="connsiteY48" fmla="*/ 231775 h 2955602"/>
              <a:gd name="connsiteX49" fmla="*/ 1184271 w 1906632"/>
              <a:gd name="connsiteY49" fmla="*/ 184150 h 2955602"/>
              <a:gd name="connsiteX50" fmla="*/ 1057271 w 1906632"/>
              <a:gd name="connsiteY50" fmla="*/ 98425 h 2955602"/>
              <a:gd name="connsiteX51" fmla="*/ 1009646 w 1906632"/>
              <a:gd name="connsiteY51" fmla="*/ 107951 h 2955602"/>
              <a:gd name="connsiteX52" fmla="*/ 1000121 w 1906632"/>
              <a:gd name="connsiteY52" fmla="*/ 76201 h 2955602"/>
              <a:gd name="connsiteX53" fmla="*/ 946146 w 1906632"/>
              <a:gd name="connsiteY53" fmla="*/ 98426 h 2955602"/>
              <a:gd name="connsiteX54" fmla="*/ 936621 w 1906632"/>
              <a:gd name="connsiteY54" fmla="*/ 79375 h 2955602"/>
              <a:gd name="connsiteX55" fmla="*/ 1012821 w 1906632"/>
              <a:gd name="connsiteY55" fmla="*/ 47625 h 2955602"/>
              <a:gd name="connsiteX56" fmla="*/ 1092196 w 1906632"/>
              <a:gd name="connsiteY56" fmla="*/ 0 h 2955602"/>
              <a:gd name="connsiteX57" fmla="*/ 956464 w 1906632"/>
              <a:gd name="connsiteY57" fmla="*/ 4762 h 2955602"/>
              <a:gd name="connsiteX58" fmla="*/ 459577 w 1906632"/>
              <a:gd name="connsiteY58" fmla="*/ 224630 h 2955602"/>
              <a:gd name="connsiteX59" fmla="*/ 419889 w 1906632"/>
              <a:gd name="connsiteY59" fmla="*/ 220663 h 2955602"/>
              <a:gd name="connsiteX60" fmla="*/ 390521 w 1906632"/>
              <a:gd name="connsiteY60" fmla="*/ 260350 h 2955602"/>
              <a:gd name="connsiteX61" fmla="*/ 401634 w 1906632"/>
              <a:gd name="connsiteY61" fmla="*/ 320674 h 2955602"/>
              <a:gd name="connsiteX62" fmla="*/ 484184 w 1906632"/>
              <a:gd name="connsiteY62" fmla="*/ 361157 h 2955602"/>
              <a:gd name="connsiteX63" fmla="*/ 507996 w 1906632"/>
              <a:gd name="connsiteY63" fmla="*/ 755650 h 2955602"/>
              <a:gd name="connsiteX64" fmla="*/ 466721 w 1906632"/>
              <a:gd name="connsiteY64" fmla="*/ 787400 h 2955602"/>
              <a:gd name="connsiteX65" fmla="*/ 422271 w 1906632"/>
              <a:gd name="connsiteY65" fmla="*/ 933450 h 2955602"/>
              <a:gd name="connsiteX66" fmla="*/ 361946 w 1906632"/>
              <a:gd name="connsiteY66" fmla="*/ 993775 h 2955602"/>
              <a:gd name="connsiteX67" fmla="*/ 320671 w 1906632"/>
              <a:gd name="connsiteY67" fmla="*/ 976312 h 2955602"/>
              <a:gd name="connsiteX68" fmla="*/ 68259 w 1906632"/>
              <a:gd name="connsiteY68" fmla="*/ 1525587 h 2955602"/>
              <a:gd name="connsiteX69" fmla="*/ 152396 w 1906632"/>
              <a:gd name="connsiteY69" fmla="*/ 1635125 h 2955602"/>
              <a:gd name="connsiteX70" fmla="*/ 107946 w 1906632"/>
              <a:gd name="connsiteY70" fmla="*/ 1644650 h 2955602"/>
              <a:gd name="connsiteX71" fmla="*/ 9521 w 1906632"/>
              <a:gd name="connsiteY71" fmla="*/ 1660525 h 2955602"/>
              <a:gd name="connsiteX72" fmla="*/ 44446 w 1906632"/>
              <a:gd name="connsiteY72" fmla="*/ 2041525 h 2955602"/>
              <a:gd name="connsiteX73" fmla="*/ 53177 w 1906632"/>
              <a:gd name="connsiteY73" fmla="*/ 2077244 h 2955602"/>
              <a:gd name="connsiteX74" fmla="*/ 42065 w 1906632"/>
              <a:gd name="connsiteY74" fmla="*/ 2119313 h 2955602"/>
              <a:gd name="connsiteX75" fmla="*/ 0 w 1906632"/>
              <a:gd name="connsiteY75" fmla="*/ 2145502 h 295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06632" h="2955602">
                <a:moveTo>
                  <a:pt x="0" y="2145502"/>
                </a:moveTo>
                <a:lnTo>
                  <a:pt x="3175" y="2168521"/>
                </a:lnTo>
                <a:lnTo>
                  <a:pt x="34925" y="2222496"/>
                </a:lnTo>
                <a:lnTo>
                  <a:pt x="136525" y="2263771"/>
                </a:lnTo>
                <a:lnTo>
                  <a:pt x="165100" y="2289171"/>
                </a:lnTo>
                <a:lnTo>
                  <a:pt x="203200" y="2251071"/>
                </a:lnTo>
                <a:lnTo>
                  <a:pt x="219075" y="2219321"/>
                </a:lnTo>
                <a:lnTo>
                  <a:pt x="276225" y="2222496"/>
                </a:lnTo>
                <a:lnTo>
                  <a:pt x="314325" y="2282821"/>
                </a:lnTo>
                <a:lnTo>
                  <a:pt x="327025" y="2222496"/>
                </a:lnTo>
                <a:lnTo>
                  <a:pt x="381000" y="2197096"/>
                </a:lnTo>
                <a:lnTo>
                  <a:pt x="460375" y="2228846"/>
                </a:lnTo>
                <a:lnTo>
                  <a:pt x="692150" y="2165346"/>
                </a:lnTo>
                <a:lnTo>
                  <a:pt x="787400" y="2206621"/>
                </a:lnTo>
                <a:lnTo>
                  <a:pt x="895350" y="2317746"/>
                </a:lnTo>
                <a:lnTo>
                  <a:pt x="996950" y="2371721"/>
                </a:lnTo>
                <a:lnTo>
                  <a:pt x="1057275" y="2381246"/>
                </a:lnTo>
                <a:lnTo>
                  <a:pt x="1108075" y="2409821"/>
                </a:lnTo>
                <a:lnTo>
                  <a:pt x="1120775" y="2470146"/>
                </a:lnTo>
                <a:lnTo>
                  <a:pt x="1111250" y="2527296"/>
                </a:lnTo>
                <a:lnTo>
                  <a:pt x="1111250" y="2527296"/>
                </a:lnTo>
                <a:lnTo>
                  <a:pt x="1177925" y="2600321"/>
                </a:lnTo>
                <a:cubicBezTo>
                  <a:pt x="1190096" y="2612492"/>
                  <a:pt x="1392502" y="2552696"/>
                  <a:pt x="1393825" y="2552696"/>
                </a:cubicBezTo>
                <a:cubicBezTo>
                  <a:pt x="1430337" y="2544759"/>
                  <a:pt x="1669389" y="2692396"/>
                  <a:pt x="1670050" y="2692396"/>
                </a:cubicBezTo>
                <a:cubicBezTo>
                  <a:pt x="1715558" y="2716737"/>
                  <a:pt x="1584986" y="2932373"/>
                  <a:pt x="1584324" y="2933695"/>
                </a:cubicBezTo>
                <a:cubicBezTo>
                  <a:pt x="1569507" y="2974441"/>
                  <a:pt x="1623085" y="2945734"/>
                  <a:pt x="1622424" y="2946395"/>
                </a:cubicBezTo>
                <a:cubicBezTo>
                  <a:pt x="1628774" y="2949570"/>
                  <a:pt x="1701799" y="2875221"/>
                  <a:pt x="1701799" y="2876544"/>
                </a:cubicBezTo>
                <a:cubicBezTo>
                  <a:pt x="1714499" y="2865431"/>
                  <a:pt x="1804060" y="2913983"/>
                  <a:pt x="1803399" y="2914644"/>
                </a:cubicBezTo>
                <a:cubicBezTo>
                  <a:pt x="1820861" y="2920465"/>
                  <a:pt x="1897987" y="2893081"/>
                  <a:pt x="1898648" y="2892419"/>
                </a:cubicBezTo>
                <a:cubicBezTo>
                  <a:pt x="1914523" y="2888186"/>
                  <a:pt x="1901822" y="794405"/>
                  <a:pt x="1901822" y="793744"/>
                </a:cubicBezTo>
                <a:lnTo>
                  <a:pt x="1793871" y="695320"/>
                </a:lnTo>
                <a:cubicBezTo>
                  <a:pt x="1774821" y="675212"/>
                  <a:pt x="1773631" y="705507"/>
                  <a:pt x="1771646" y="704845"/>
                </a:cubicBezTo>
                <a:cubicBezTo>
                  <a:pt x="1765296" y="709607"/>
                  <a:pt x="1744394" y="665422"/>
                  <a:pt x="1743071" y="666745"/>
                </a:cubicBezTo>
                <a:cubicBezTo>
                  <a:pt x="1728254" y="653516"/>
                  <a:pt x="1679042" y="599409"/>
                  <a:pt x="1676396" y="600070"/>
                </a:cubicBezTo>
                <a:cubicBezTo>
                  <a:pt x="1670575" y="601128"/>
                  <a:pt x="1638296" y="605759"/>
                  <a:pt x="1638296" y="606420"/>
                </a:cubicBezTo>
                <a:cubicBezTo>
                  <a:pt x="1640413" y="598483"/>
                  <a:pt x="1558392" y="563294"/>
                  <a:pt x="1555746" y="561971"/>
                </a:cubicBezTo>
                <a:cubicBezTo>
                  <a:pt x="1540400" y="560913"/>
                  <a:pt x="1503094" y="529560"/>
                  <a:pt x="1501771" y="530221"/>
                </a:cubicBezTo>
                <a:cubicBezTo>
                  <a:pt x="1493834" y="521225"/>
                  <a:pt x="1508782" y="482597"/>
                  <a:pt x="1508121" y="482597"/>
                </a:cubicBezTo>
                <a:cubicBezTo>
                  <a:pt x="1495421" y="483126"/>
                  <a:pt x="1459835" y="474395"/>
                  <a:pt x="1460496" y="473072"/>
                </a:cubicBezTo>
                <a:cubicBezTo>
                  <a:pt x="1462613" y="460901"/>
                  <a:pt x="1393821" y="507336"/>
                  <a:pt x="1393821" y="507998"/>
                </a:cubicBezTo>
                <a:cubicBezTo>
                  <a:pt x="1377946" y="513819"/>
                  <a:pt x="1407844" y="469897"/>
                  <a:pt x="1406521" y="469897"/>
                </a:cubicBezTo>
                <a:cubicBezTo>
                  <a:pt x="1407579" y="454022"/>
                  <a:pt x="1419750" y="429154"/>
                  <a:pt x="1416046" y="422275"/>
                </a:cubicBezTo>
                <a:cubicBezTo>
                  <a:pt x="1412342" y="415396"/>
                  <a:pt x="1385883" y="436032"/>
                  <a:pt x="1384296" y="428623"/>
                </a:cubicBezTo>
                <a:cubicBezTo>
                  <a:pt x="1380063" y="421215"/>
                  <a:pt x="1384957" y="384834"/>
                  <a:pt x="1384296" y="384173"/>
                </a:cubicBezTo>
                <a:cubicBezTo>
                  <a:pt x="1378475" y="376765"/>
                  <a:pt x="1347519" y="368959"/>
                  <a:pt x="1346196" y="368298"/>
                </a:cubicBezTo>
                <a:cubicBezTo>
                  <a:pt x="1340375" y="367769"/>
                  <a:pt x="1350694" y="333373"/>
                  <a:pt x="1349371" y="333373"/>
                </a:cubicBezTo>
                <a:cubicBezTo>
                  <a:pt x="1350429" y="323319"/>
                  <a:pt x="1339846" y="283235"/>
                  <a:pt x="1339846" y="282574"/>
                </a:cubicBezTo>
                <a:cubicBezTo>
                  <a:pt x="1335613" y="271991"/>
                  <a:pt x="1264307" y="225424"/>
                  <a:pt x="1263646" y="225424"/>
                </a:cubicBezTo>
                <a:cubicBezTo>
                  <a:pt x="1255179" y="221720"/>
                  <a:pt x="1217344" y="232436"/>
                  <a:pt x="1216021" y="231775"/>
                </a:cubicBezTo>
                <a:cubicBezTo>
                  <a:pt x="1196971" y="236009"/>
                  <a:pt x="1185594" y="185473"/>
                  <a:pt x="1184271" y="184150"/>
                </a:cubicBezTo>
                <a:cubicBezTo>
                  <a:pt x="1187446" y="168275"/>
                  <a:pt x="1058594" y="99086"/>
                  <a:pt x="1057271" y="98425"/>
                </a:cubicBezTo>
                <a:cubicBezTo>
                  <a:pt x="1034517" y="85725"/>
                  <a:pt x="1010307" y="108612"/>
                  <a:pt x="1009646" y="107951"/>
                </a:cubicBezTo>
                <a:cubicBezTo>
                  <a:pt x="1001709" y="111126"/>
                  <a:pt x="999460" y="76862"/>
                  <a:pt x="1000121" y="76201"/>
                </a:cubicBezTo>
                <a:cubicBezTo>
                  <a:pt x="998004" y="68264"/>
                  <a:pt x="946807" y="99087"/>
                  <a:pt x="946146" y="98426"/>
                </a:cubicBezTo>
                <a:cubicBezTo>
                  <a:pt x="938209" y="102659"/>
                  <a:pt x="935960" y="80698"/>
                  <a:pt x="936621" y="79375"/>
                </a:cubicBezTo>
                <a:cubicBezTo>
                  <a:pt x="932388" y="70908"/>
                  <a:pt x="1014144" y="48948"/>
                  <a:pt x="1012821" y="47625"/>
                </a:cubicBezTo>
                <a:cubicBezTo>
                  <a:pt x="1023934" y="42333"/>
                  <a:pt x="1092858" y="1323"/>
                  <a:pt x="1092196" y="0"/>
                </a:cubicBezTo>
                <a:cubicBezTo>
                  <a:pt x="1017320" y="1"/>
                  <a:pt x="957126" y="6085"/>
                  <a:pt x="956464" y="4762"/>
                </a:cubicBezTo>
                <a:cubicBezTo>
                  <a:pt x="845868" y="43391"/>
                  <a:pt x="549402" y="182297"/>
                  <a:pt x="459577" y="224630"/>
                </a:cubicBezTo>
                <a:cubicBezTo>
                  <a:pt x="431664" y="221719"/>
                  <a:pt x="454417" y="227013"/>
                  <a:pt x="419889" y="220663"/>
                </a:cubicBezTo>
                <a:cubicBezTo>
                  <a:pt x="401369" y="246592"/>
                  <a:pt x="405866" y="234156"/>
                  <a:pt x="390521" y="260350"/>
                </a:cubicBezTo>
                <a:cubicBezTo>
                  <a:pt x="398988" y="296069"/>
                  <a:pt x="390787" y="285617"/>
                  <a:pt x="401634" y="320674"/>
                </a:cubicBezTo>
                <a:cubicBezTo>
                  <a:pt x="449790" y="347132"/>
                  <a:pt x="484184" y="361818"/>
                  <a:pt x="484184" y="361157"/>
                </a:cubicBezTo>
                <a:cubicBezTo>
                  <a:pt x="494238" y="447146"/>
                  <a:pt x="508657" y="756311"/>
                  <a:pt x="507996" y="755650"/>
                </a:cubicBezTo>
                <a:cubicBezTo>
                  <a:pt x="464075" y="786871"/>
                  <a:pt x="468044" y="789384"/>
                  <a:pt x="466721" y="787400"/>
                </a:cubicBezTo>
                <a:cubicBezTo>
                  <a:pt x="459313" y="792692"/>
                  <a:pt x="422932" y="933450"/>
                  <a:pt x="422271" y="933450"/>
                </a:cubicBezTo>
                <a:cubicBezTo>
                  <a:pt x="378879" y="951442"/>
                  <a:pt x="363269" y="993775"/>
                  <a:pt x="361946" y="993775"/>
                </a:cubicBezTo>
                <a:cubicBezTo>
                  <a:pt x="351892" y="1000125"/>
                  <a:pt x="320671" y="976973"/>
                  <a:pt x="320671" y="976312"/>
                </a:cubicBezTo>
                <a:cubicBezTo>
                  <a:pt x="314321" y="972079"/>
                  <a:pt x="69582" y="1526249"/>
                  <a:pt x="68259" y="1525587"/>
                </a:cubicBezTo>
                <a:cubicBezTo>
                  <a:pt x="112180" y="1613958"/>
                  <a:pt x="153058" y="1633141"/>
                  <a:pt x="152396" y="1635125"/>
                </a:cubicBezTo>
                <a:cubicBezTo>
                  <a:pt x="163509" y="1663171"/>
                  <a:pt x="108607" y="1645311"/>
                  <a:pt x="107946" y="1644650"/>
                </a:cubicBezTo>
                <a:cubicBezTo>
                  <a:pt x="100009" y="1642533"/>
                  <a:pt x="10182" y="1663171"/>
                  <a:pt x="9521" y="1660525"/>
                </a:cubicBezTo>
                <a:cubicBezTo>
                  <a:pt x="-7941" y="1666875"/>
                  <a:pt x="47092" y="2042186"/>
                  <a:pt x="44446" y="2041525"/>
                </a:cubicBezTo>
                <a:cubicBezTo>
                  <a:pt x="73550" y="2063221"/>
                  <a:pt x="54500" y="2078567"/>
                  <a:pt x="53177" y="2077244"/>
                </a:cubicBezTo>
                <a:cubicBezTo>
                  <a:pt x="56881" y="2084652"/>
                  <a:pt x="42726" y="2119974"/>
                  <a:pt x="42065" y="2119313"/>
                </a:cubicBezTo>
                <a:lnTo>
                  <a:pt x="0" y="2145502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80" name="Freeform 42"/>
          <p:cNvSpPr/>
          <p:nvPr/>
        </p:nvSpPr>
        <p:spPr bwMode="auto">
          <a:xfrm>
            <a:off x="1719739" y="2385740"/>
            <a:ext cx="1490054" cy="1115268"/>
          </a:xfrm>
          <a:custGeom>
            <a:avLst/>
            <a:gdLst>
              <a:gd name="connsiteX0" fmla="*/ 146050 w 2273300"/>
              <a:gd name="connsiteY0" fmla="*/ 1498600 h 1752600"/>
              <a:gd name="connsiteX1" fmla="*/ 146050 w 2273300"/>
              <a:gd name="connsiteY1" fmla="*/ 1498600 h 1752600"/>
              <a:gd name="connsiteX2" fmla="*/ 266700 w 2273300"/>
              <a:gd name="connsiteY2" fmla="*/ 1466850 h 1752600"/>
              <a:gd name="connsiteX3" fmla="*/ 349250 w 2273300"/>
              <a:gd name="connsiteY3" fmla="*/ 1485900 h 1752600"/>
              <a:gd name="connsiteX4" fmla="*/ 412750 w 2273300"/>
              <a:gd name="connsiteY4" fmla="*/ 15176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22500 w 2273300"/>
              <a:gd name="connsiteY10" fmla="*/ 14668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27250 w 2273300"/>
              <a:gd name="connsiteY13" fmla="*/ 1314450 h 1752600"/>
              <a:gd name="connsiteX14" fmla="*/ 1492250 w 2273300"/>
              <a:gd name="connsiteY14" fmla="*/ 127000 h 1752600"/>
              <a:gd name="connsiteX15" fmla="*/ 1339850 w 2273300"/>
              <a:gd name="connsiteY15" fmla="*/ 1841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98600 h 1752600"/>
              <a:gd name="connsiteX0" fmla="*/ 146050 w 2273300"/>
              <a:gd name="connsiteY0" fmla="*/ 1498600 h 1752600"/>
              <a:gd name="connsiteX1" fmla="*/ 146050 w 2273300"/>
              <a:gd name="connsiteY1" fmla="*/ 1498600 h 1752600"/>
              <a:gd name="connsiteX2" fmla="*/ 266700 w 2273300"/>
              <a:gd name="connsiteY2" fmla="*/ 1466850 h 1752600"/>
              <a:gd name="connsiteX3" fmla="*/ 349250 w 2273300"/>
              <a:gd name="connsiteY3" fmla="*/ 1485900 h 1752600"/>
              <a:gd name="connsiteX4" fmla="*/ 412750 w 2273300"/>
              <a:gd name="connsiteY4" fmla="*/ 15176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22500 w 2273300"/>
              <a:gd name="connsiteY10" fmla="*/ 14668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39850 w 2273300"/>
              <a:gd name="connsiteY15" fmla="*/ 1841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98600 h 1752600"/>
              <a:gd name="connsiteX0" fmla="*/ 146050 w 2273300"/>
              <a:gd name="connsiteY0" fmla="*/ 1498600 h 1752600"/>
              <a:gd name="connsiteX1" fmla="*/ 146050 w 2273300"/>
              <a:gd name="connsiteY1" fmla="*/ 1498600 h 1752600"/>
              <a:gd name="connsiteX2" fmla="*/ 266700 w 2273300"/>
              <a:gd name="connsiteY2" fmla="*/ 1466850 h 1752600"/>
              <a:gd name="connsiteX3" fmla="*/ 349250 w 2273300"/>
              <a:gd name="connsiteY3" fmla="*/ 1485900 h 1752600"/>
              <a:gd name="connsiteX4" fmla="*/ 412750 w 2273300"/>
              <a:gd name="connsiteY4" fmla="*/ 15176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22500 w 2273300"/>
              <a:gd name="connsiteY10" fmla="*/ 14668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98600 h 1752600"/>
              <a:gd name="connsiteX0" fmla="*/ 146050 w 2273300"/>
              <a:gd name="connsiteY0" fmla="*/ 1498600 h 1752600"/>
              <a:gd name="connsiteX1" fmla="*/ 146050 w 2273300"/>
              <a:gd name="connsiteY1" fmla="*/ 1498600 h 1752600"/>
              <a:gd name="connsiteX2" fmla="*/ 266700 w 2273300"/>
              <a:gd name="connsiteY2" fmla="*/ 1466850 h 1752600"/>
              <a:gd name="connsiteX3" fmla="*/ 349250 w 2273300"/>
              <a:gd name="connsiteY3" fmla="*/ 1485900 h 1752600"/>
              <a:gd name="connsiteX4" fmla="*/ 412750 w 2273300"/>
              <a:gd name="connsiteY4" fmla="*/ 15176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98600 h 1752600"/>
              <a:gd name="connsiteX0" fmla="*/ 146050 w 2273300"/>
              <a:gd name="connsiteY0" fmla="*/ 1498600 h 1752600"/>
              <a:gd name="connsiteX1" fmla="*/ 146050 w 2273300"/>
              <a:gd name="connsiteY1" fmla="*/ 1498600 h 1752600"/>
              <a:gd name="connsiteX2" fmla="*/ 266700 w 2273300"/>
              <a:gd name="connsiteY2" fmla="*/ 1466850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98600 h 1752600"/>
              <a:gd name="connsiteX0" fmla="*/ 146050 w 2273300"/>
              <a:gd name="connsiteY0" fmla="*/ 1498600 h 1752600"/>
              <a:gd name="connsiteX1" fmla="*/ 146050 w 2273300"/>
              <a:gd name="connsiteY1" fmla="*/ 1498600 h 1752600"/>
              <a:gd name="connsiteX2" fmla="*/ 292100 w 2273300"/>
              <a:gd name="connsiteY2" fmla="*/ 1457325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98600 h 1752600"/>
              <a:gd name="connsiteX0" fmla="*/ 155575 w 2273300"/>
              <a:gd name="connsiteY0" fmla="*/ 1492250 h 1752600"/>
              <a:gd name="connsiteX1" fmla="*/ 146050 w 2273300"/>
              <a:gd name="connsiteY1" fmla="*/ 1498600 h 1752600"/>
              <a:gd name="connsiteX2" fmla="*/ 292100 w 2273300"/>
              <a:gd name="connsiteY2" fmla="*/ 1457325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55575 w 2273300"/>
              <a:gd name="connsiteY34" fmla="*/ 1492250 h 1752600"/>
              <a:gd name="connsiteX0" fmla="*/ 165100 w 2273300"/>
              <a:gd name="connsiteY0" fmla="*/ 1482725 h 1752600"/>
              <a:gd name="connsiteX1" fmla="*/ 146050 w 2273300"/>
              <a:gd name="connsiteY1" fmla="*/ 1498600 h 1752600"/>
              <a:gd name="connsiteX2" fmla="*/ 292100 w 2273300"/>
              <a:gd name="connsiteY2" fmla="*/ 1457325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65100 w 2273300"/>
              <a:gd name="connsiteY34" fmla="*/ 1482725 h 1752600"/>
              <a:gd name="connsiteX0" fmla="*/ 146050 w 2273300"/>
              <a:gd name="connsiteY0" fmla="*/ 1477962 h 1752600"/>
              <a:gd name="connsiteX1" fmla="*/ 146050 w 2273300"/>
              <a:gd name="connsiteY1" fmla="*/ 1498600 h 1752600"/>
              <a:gd name="connsiteX2" fmla="*/ 292100 w 2273300"/>
              <a:gd name="connsiteY2" fmla="*/ 1457325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63600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77962 h 1752600"/>
              <a:gd name="connsiteX0" fmla="*/ 146050 w 2273300"/>
              <a:gd name="connsiteY0" fmla="*/ 1477962 h 1752600"/>
              <a:gd name="connsiteX1" fmla="*/ 146050 w 2273300"/>
              <a:gd name="connsiteY1" fmla="*/ 1498600 h 1752600"/>
              <a:gd name="connsiteX2" fmla="*/ 292100 w 2273300"/>
              <a:gd name="connsiteY2" fmla="*/ 1457325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593850 w 2273300"/>
              <a:gd name="connsiteY5" fmla="*/ 1752600 h 1752600"/>
              <a:gd name="connsiteX6" fmla="*/ 2089150 w 2273300"/>
              <a:gd name="connsiteY6" fmla="*/ 1536700 h 1752600"/>
              <a:gd name="connsiteX7" fmla="*/ 2241550 w 2273300"/>
              <a:gd name="connsiteY7" fmla="*/ 1530350 h 1752600"/>
              <a:gd name="connsiteX8" fmla="*/ 2273300 w 2273300"/>
              <a:gd name="connsiteY8" fmla="*/ 1485900 h 1752600"/>
              <a:gd name="connsiteX9" fmla="*/ 2222500 w 2273300"/>
              <a:gd name="connsiteY9" fmla="*/ 1466850 h 1752600"/>
              <a:gd name="connsiteX10" fmla="*/ 2260600 w 2273300"/>
              <a:gd name="connsiteY10" fmla="*/ 1454150 h 1752600"/>
              <a:gd name="connsiteX11" fmla="*/ 2184400 w 2273300"/>
              <a:gd name="connsiteY11" fmla="*/ 1333500 h 1752600"/>
              <a:gd name="connsiteX12" fmla="*/ 2127250 w 2273300"/>
              <a:gd name="connsiteY12" fmla="*/ 1314450 h 1752600"/>
              <a:gd name="connsiteX13" fmla="*/ 2152650 w 2273300"/>
              <a:gd name="connsiteY13" fmla="*/ 1289050 h 1752600"/>
              <a:gd name="connsiteX14" fmla="*/ 1492250 w 2273300"/>
              <a:gd name="connsiteY14" fmla="*/ 127000 h 1752600"/>
              <a:gd name="connsiteX15" fmla="*/ 1352550 w 2273300"/>
              <a:gd name="connsiteY15" fmla="*/ 196850 h 1752600"/>
              <a:gd name="connsiteX16" fmla="*/ 1327150 w 2273300"/>
              <a:gd name="connsiteY16" fmla="*/ 247650 h 1752600"/>
              <a:gd name="connsiteX17" fmla="*/ 1174750 w 2273300"/>
              <a:gd name="connsiteY17" fmla="*/ 323850 h 1752600"/>
              <a:gd name="connsiteX18" fmla="*/ 698500 w 2273300"/>
              <a:gd name="connsiteY18" fmla="*/ 0 h 1752600"/>
              <a:gd name="connsiteX19" fmla="*/ 755650 w 2273300"/>
              <a:gd name="connsiteY19" fmla="*/ 152400 h 1752600"/>
              <a:gd name="connsiteX20" fmla="*/ 768350 w 2273300"/>
              <a:gd name="connsiteY20" fmla="*/ 285750 h 1752600"/>
              <a:gd name="connsiteX21" fmla="*/ 755650 w 2273300"/>
              <a:gd name="connsiteY21" fmla="*/ 438150 h 1752600"/>
              <a:gd name="connsiteX22" fmla="*/ 622300 w 2273300"/>
              <a:gd name="connsiteY22" fmla="*/ 844550 h 1752600"/>
              <a:gd name="connsiteX23" fmla="*/ 457200 w 2273300"/>
              <a:gd name="connsiteY23" fmla="*/ 990600 h 1752600"/>
              <a:gd name="connsiteX24" fmla="*/ 406400 w 2273300"/>
              <a:gd name="connsiteY24" fmla="*/ 958850 h 1752600"/>
              <a:gd name="connsiteX25" fmla="*/ 387350 w 2273300"/>
              <a:gd name="connsiteY25" fmla="*/ 990600 h 1752600"/>
              <a:gd name="connsiteX26" fmla="*/ 330200 w 2273300"/>
              <a:gd name="connsiteY26" fmla="*/ 927100 h 1752600"/>
              <a:gd name="connsiteX27" fmla="*/ 254000 w 2273300"/>
              <a:gd name="connsiteY27" fmla="*/ 952500 h 1752600"/>
              <a:gd name="connsiteX28" fmla="*/ 95250 w 2273300"/>
              <a:gd name="connsiteY28" fmla="*/ 876300 h 1752600"/>
              <a:gd name="connsiteX29" fmla="*/ 0 w 2273300"/>
              <a:gd name="connsiteY29" fmla="*/ 856456 h 1752600"/>
              <a:gd name="connsiteX30" fmla="*/ 69850 w 2273300"/>
              <a:gd name="connsiteY30" fmla="*/ 1079500 h 1752600"/>
              <a:gd name="connsiteX31" fmla="*/ 165100 w 2273300"/>
              <a:gd name="connsiteY31" fmla="*/ 1327150 h 1752600"/>
              <a:gd name="connsiteX32" fmla="*/ 120650 w 2273300"/>
              <a:gd name="connsiteY32" fmla="*/ 1403350 h 1752600"/>
              <a:gd name="connsiteX33" fmla="*/ 139700 w 2273300"/>
              <a:gd name="connsiteY33" fmla="*/ 1447800 h 1752600"/>
              <a:gd name="connsiteX34" fmla="*/ 146050 w 2273300"/>
              <a:gd name="connsiteY34" fmla="*/ 1477962 h 1752600"/>
              <a:gd name="connsiteX0" fmla="*/ 146050 w 2273300"/>
              <a:gd name="connsiteY0" fmla="*/ 1477962 h 1752600"/>
              <a:gd name="connsiteX1" fmla="*/ 146050 w 2273300"/>
              <a:gd name="connsiteY1" fmla="*/ 1498600 h 1752600"/>
              <a:gd name="connsiteX2" fmla="*/ 292100 w 2273300"/>
              <a:gd name="connsiteY2" fmla="*/ 1457325 h 1752600"/>
              <a:gd name="connsiteX3" fmla="*/ 349250 w 2273300"/>
              <a:gd name="connsiteY3" fmla="*/ 1485900 h 1752600"/>
              <a:gd name="connsiteX4" fmla="*/ 415925 w 2273300"/>
              <a:gd name="connsiteY4" fmla="*/ 1504950 h 1752600"/>
              <a:gd name="connsiteX5" fmla="*/ 1364166 w 2273300"/>
              <a:gd name="connsiteY5" fmla="*/ 1703349 h 1752600"/>
              <a:gd name="connsiteX6" fmla="*/ 1593850 w 2273300"/>
              <a:gd name="connsiteY6" fmla="*/ 1752600 h 1752600"/>
              <a:gd name="connsiteX7" fmla="*/ 2089150 w 2273300"/>
              <a:gd name="connsiteY7" fmla="*/ 1536700 h 1752600"/>
              <a:gd name="connsiteX8" fmla="*/ 2241550 w 2273300"/>
              <a:gd name="connsiteY8" fmla="*/ 1530350 h 1752600"/>
              <a:gd name="connsiteX9" fmla="*/ 2273300 w 2273300"/>
              <a:gd name="connsiteY9" fmla="*/ 1485900 h 1752600"/>
              <a:gd name="connsiteX10" fmla="*/ 2222500 w 2273300"/>
              <a:gd name="connsiteY10" fmla="*/ 1466850 h 1752600"/>
              <a:gd name="connsiteX11" fmla="*/ 2260600 w 2273300"/>
              <a:gd name="connsiteY11" fmla="*/ 1454150 h 1752600"/>
              <a:gd name="connsiteX12" fmla="*/ 2184400 w 2273300"/>
              <a:gd name="connsiteY12" fmla="*/ 1333500 h 1752600"/>
              <a:gd name="connsiteX13" fmla="*/ 2127250 w 2273300"/>
              <a:gd name="connsiteY13" fmla="*/ 1314450 h 1752600"/>
              <a:gd name="connsiteX14" fmla="*/ 2152650 w 2273300"/>
              <a:gd name="connsiteY14" fmla="*/ 1289050 h 1752600"/>
              <a:gd name="connsiteX15" fmla="*/ 1492250 w 2273300"/>
              <a:gd name="connsiteY15" fmla="*/ 127000 h 1752600"/>
              <a:gd name="connsiteX16" fmla="*/ 1352550 w 2273300"/>
              <a:gd name="connsiteY16" fmla="*/ 196850 h 1752600"/>
              <a:gd name="connsiteX17" fmla="*/ 1327150 w 2273300"/>
              <a:gd name="connsiteY17" fmla="*/ 247650 h 1752600"/>
              <a:gd name="connsiteX18" fmla="*/ 1174750 w 2273300"/>
              <a:gd name="connsiteY18" fmla="*/ 323850 h 1752600"/>
              <a:gd name="connsiteX19" fmla="*/ 698500 w 2273300"/>
              <a:gd name="connsiteY19" fmla="*/ 0 h 1752600"/>
              <a:gd name="connsiteX20" fmla="*/ 755650 w 2273300"/>
              <a:gd name="connsiteY20" fmla="*/ 152400 h 1752600"/>
              <a:gd name="connsiteX21" fmla="*/ 768350 w 2273300"/>
              <a:gd name="connsiteY21" fmla="*/ 285750 h 1752600"/>
              <a:gd name="connsiteX22" fmla="*/ 755650 w 2273300"/>
              <a:gd name="connsiteY22" fmla="*/ 438150 h 1752600"/>
              <a:gd name="connsiteX23" fmla="*/ 622300 w 2273300"/>
              <a:gd name="connsiteY23" fmla="*/ 844550 h 1752600"/>
              <a:gd name="connsiteX24" fmla="*/ 457200 w 2273300"/>
              <a:gd name="connsiteY24" fmla="*/ 990600 h 1752600"/>
              <a:gd name="connsiteX25" fmla="*/ 406400 w 2273300"/>
              <a:gd name="connsiteY25" fmla="*/ 958850 h 1752600"/>
              <a:gd name="connsiteX26" fmla="*/ 387350 w 2273300"/>
              <a:gd name="connsiteY26" fmla="*/ 990600 h 1752600"/>
              <a:gd name="connsiteX27" fmla="*/ 330200 w 2273300"/>
              <a:gd name="connsiteY27" fmla="*/ 927100 h 1752600"/>
              <a:gd name="connsiteX28" fmla="*/ 254000 w 2273300"/>
              <a:gd name="connsiteY28" fmla="*/ 952500 h 1752600"/>
              <a:gd name="connsiteX29" fmla="*/ 95250 w 2273300"/>
              <a:gd name="connsiteY29" fmla="*/ 876300 h 1752600"/>
              <a:gd name="connsiteX30" fmla="*/ 0 w 2273300"/>
              <a:gd name="connsiteY30" fmla="*/ 856456 h 1752600"/>
              <a:gd name="connsiteX31" fmla="*/ 69850 w 2273300"/>
              <a:gd name="connsiteY31" fmla="*/ 1079500 h 1752600"/>
              <a:gd name="connsiteX32" fmla="*/ 165100 w 2273300"/>
              <a:gd name="connsiteY32" fmla="*/ 1327150 h 1752600"/>
              <a:gd name="connsiteX33" fmla="*/ 120650 w 2273300"/>
              <a:gd name="connsiteY33" fmla="*/ 1403350 h 1752600"/>
              <a:gd name="connsiteX34" fmla="*/ 139700 w 2273300"/>
              <a:gd name="connsiteY34" fmla="*/ 1447800 h 1752600"/>
              <a:gd name="connsiteX35" fmla="*/ 146050 w 2273300"/>
              <a:gd name="connsiteY35" fmla="*/ 1477962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73300" h="1752600">
                <a:moveTo>
                  <a:pt x="146050" y="1477962"/>
                </a:moveTo>
                <a:cubicBezTo>
                  <a:pt x="142875" y="1480079"/>
                  <a:pt x="121708" y="1502039"/>
                  <a:pt x="146050" y="1498600"/>
                </a:cubicBezTo>
                <a:cubicBezTo>
                  <a:pt x="170392" y="1495161"/>
                  <a:pt x="243417" y="1471083"/>
                  <a:pt x="292100" y="1457325"/>
                </a:cubicBezTo>
                <a:lnTo>
                  <a:pt x="349250" y="1485900"/>
                </a:lnTo>
                <a:lnTo>
                  <a:pt x="415925" y="1504950"/>
                </a:lnTo>
                <a:cubicBezTo>
                  <a:pt x="724571" y="1563649"/>
                  <a:pt x="1055520" y="1644650"/>
                  <a:pt x="1364166" y="1703349"/>
                </a:cubicBezTo>
                <a:lnTo>
                  <a:pt x="1593850" y="1752600"/>
                </a:lnTo>
                <a:lnTo>
                  <a:pt x="2089150" y="1536700"/>
                </a:lnTo>
                <a:lnTo>
                  <a:pt x="2241550" y="1530350"/>
                </a:lnTo>
                <a:lnTo>
                  <a:pt x="2273300" y="1485900"/>
                </a:lnTo>
                <a:cubicBezTo>
                  <a:pt x="2256367" y="1479550"/>
                  <a:pt x="2224617" y="1472142"/>
                  <a:pt x="2222500" y="1466850"/>
                </a:cubicBezTo>
                <a:cubicBezTo>
                  <a:pt x="2220383" y="1461558"/>
                  <a:pt x="2247900" y="1458383"/>
                  <a:pt x="2260600" y="1454150"/>
                </a:cubicBezTo>
                <a:lnTo>
                  <a:pt x="2184400" y="1333500"/>
                </a:lnTo>
                <a:cubicBezTo>
                  <a:pt x="2165350" y="1327150"/>
                  <a:pt x="2132542" y="1321858"/>
                  <a:pt x="2127250" y="1314450"/>
                </a:cubicBezTo>
                <a:cubicBezTo>
                  <a:pt x="2121958" y="1307042"/>
                  <a:pt x="2144183" y="1297517"/>
                  <a:pt x="2152650" y="1289050"/>
                </a:cubicBezTo>
                <a:lnTo>
                  <a:pt x="1492250" y="127000"/>
                </a:lnTo>
                <a:lnTo>
                  <a:pt x="1352550" y="196850"/>
                </a:lnTo>
                <a:lnTo>
                  <a:pt x="1327150" y="247650"/>
                </a:lnTo>
                <a:lnTo>
                  <a:pt x="1174750" y="323850"/>
                </a:lnTo>
                <a:lnTo>
                  <a:pt x="698500" y="0"/>
                </a:lnTo>
                <a:lnTo>
                  <a:pt x="755650" y="152400"/>
                </a:lnTo>
                <a:lnTo>
                  <a:pt x="768350" y="285750"/>
                </a:lnTo>
                <a:lnTo>
                  <a:pt x="755650" y="438150"/>
                </a:lnTo>
                <a:lnTo>
                  <a:pt x="622300" y="844550"/>
                </a:lnTo>
                <a:lnTo>
                  <a:pt x="457200" y="990600"/>
                </a:lnTo>
                <a:lnTo>
                  <a:pt x="406400" y="958850"/>
                </a:lnTo>
                <a:lnTo>
                  <a:pt x="387350" y="990600"/>
                </a:lnTo>
                <a:lnTo>
                  <a:pt x="330200" y="927100"/>
                </a:lnTo>
                <a:lnTo>
                  <a:pt x="254000" y="952500"/>
                </a:lnTo>
                <a:lnTo>
                  <a:pt x="95250" y="876300"/>
                </a:lnTo>
                <a:lnTo>
                  <a:pt x="0" y="856456"/>
                </a:lnTo>
                <a:lnTo>
                  <a:pt x="69850" y="1079500"/>
                </a:lnTo>
                <a:lnTo>
                  <a:pt x="165100" y="1327150"/>
                </a:lnTo>
                <a:lnTo>
                  <a:pt x="120650" y="1403350"/>
                </a:lnTo>
                <a:lnTo>
                  <a:pt x="139700" y="1447800"/>
                </a:lnTo>
                <a:lnTo>
                  <a:pt x="146050" y="1477962"/>
                </a:lnTo>
                <a:close/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defTabSz="902699"/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81" name="Freeform 43"/>
          <p:cNvSpPr/>
          <p:nvPr/>
        </p:nvSpPr>
        <p:spPr bwMode="auto">
          <a:xfrm>
            <a:off x="1466889" y="2993319"/>
            <a:ext cx="364190" cy="363673"/>
          </a:xfrm>
          <a:custGeom>
            <a:avLst/>
            <a:gdLst>
              <a:gd name="connsiteX0" fmla="*/ 447675 w 533400"/>
              <a:gd name="connsiteY0" fmla="*/ 33337 h 571500"/>
              <a:gd name="connsiteX1" fmla="*/ 409575 w 533400"/>
              <a:gd name="connsiteY1" fmla="*/ 0 h 571500"/>
              <a:gd name="connsiteX2" fmla="*/ 228600 w 533400"/>
              <a:gd name="connsiteY2" fmla="*/ 128587 h 571500"/>
              <a:gd name="connsiteX3" fmla="*/ 176212 w 533400"/>
              <a:gd name="connsiteY3" fmla="*/ 104775 h 571500"/>
              <a:gd name="connsiteX4" fmla="*/ 90487 w 533400"/>
              <a:gd name="connsiteY4" fmla="*/ 166687 h 571500"/>
              <a:gd name="connsiteX5" fmla="*/ 42862 w 533400"/>
              <a:gd name="connsiteY5" fmla="*/ 161925 h 571500"/>
              <a:gd name="connsiteX6" fmla="*/ 0 w 533400"/>
              <a:gd name="connsiteY6" fmla="*/ 304800 h 571500"/>
              <a:gd name="connsiteX7" fmla="*/ 61912 w 533400"/>
              <a:gd name="connsiteY7" fmla="*/ 338137 h 571500"/>
              <a:gd name="connsiteX8" fmla="*/ 80962 w 533400"/>
              <a:gd name="connsiteY8" fmla="*/ 233362 h 571500"/>
              <a:gd name="connsiteX9" fmla="*/ 195262 w 533400"/>
              <a:gd name="connsiteY9" fmla="*/ 219075 h 571500"/>
              <a:gd name="connsiteX10" fmla="*/ 223837 w 533400"/>
              <a:gd name="connsiteY10" fmla="*/ 428625 h 571500"/>
              <a:gd name="connsiteX11" fmla="*/ 476250 w 533400"/>
              <a:gd name="connsiteY11" fmla="*/ 571500 h 571500"/>
              <a:gd name="connsiteX12" fmla="*/ 461962 w 533400"/>
              <a:gd name="connsiteY12" fmla="*/ 452437 h 571500"/>
              <a:gd name="connsiteX13" fmla="*/ 504825 w 533400"/>
              <a:gd name="connsiteY13" fmla="*/ 457200 h 571500"/>
              <a:gd name="connsiteX14" fmla="*/ 523875 w 533400"/>
              <a:gd name="connsiteY14" fmla="*/ 404812 h 571500"/>
              <a:gd name="connsiteX15" fmla="*/ 500062 w 533400"/>
              <a:gd name="connsiteY15" fmla="*/ 333375 h 571500"/>
              <a:gd name="connsiteX16" fmla="*/ 533400 w 533400"/>
              <a:gd name="connsiteY16" fmla="*/ 252412 h 571500"/>
              <a:gd name="connsiteX17" fmla="*/ 447675 w 533400"/>
              <a:gd name="connsiteY17" fmla="*/ 33337 h 571500"/>
              <a:gd name="connsiteX0" fmla="*/ 447675 w 533400"/>
              <a:gd name="connsiteY0" fmla="*/ 33337 h 571500"/>
              <a:gd name="connsiteX1" fmla="*/ 409575 w 533400"/>
              <a:gd name="connsiteY1" fmla="*/ 0 h 571500"/>
              <a:gd name="connsiteX2" fmla="*/ 228600 w 533400"/>
              <a:gd name="connsiteY2" fmla="*/ 128587 h 571500"/>
              <a:gd name="connsiteX3" fmla="*/ 176212 w 533400"/>
              <a:gd name="connsiteY3" fmla="*/ 104775 h 571500"/>
              <a:gd name="connsiteX4" fmla="*/ 90487 w 533400"/>
              <a:gd name="connsiteY4" fmla="*/ 166687 h 571500"/>
              <a:gd name="connsiteX5" fmla="*/ 42862 w 533400"/>
              <a:gd name="connsiteY5" fmla="*/ 161925 h 571500"/>
              <a:gd name="connsiteX6" fmla="*/ 0 w 533400"/>
              <a:gd name="connsiteY6" fmla="*/ 304800 h 571500"/>
              <a:gd name="connsiteX7" fmla="*/ 61912 w 533400"/>
              <a:gd name="connsiteY7" fmla="*/ 338137 h 571500"/>
              <a:gd name="connsiteX8" fmla="*/ 80962 w 533400"/>
              <a:gd name="connsiteY8" fmla="*/ 233362 h 571500"/>
              <a:gd name="connsiteX9" fmla="*/ 195262 w 533400"/>
              <a:gd name="connsiteY9" fmla="*/ 219075 h 571500"/>
              <a:gd name="connsiteX10" fmla="*/ 223837 w 533400"/>
              <a:gd name="connsiteY10" fmla="*/ 428625 h 571500"/>
              <a:gd name="connsiteX11" fmla="*/ 476250 w 533400"/>
              <a:gd name="connsiteY11" fmla="*/ 571500 h 571500"/>
              <a:gd name="connsiteX12" fmla="*/ 519112 w 533400"/>
              <a:gd name="connsiteY12" fmla="*/ 544512 h 571500"/>
              <a:gd name="connsiteX13" fmla="*/ 504825 w 533400"/>
              <a:gd name="connsiteY13" fmla="*/ 457200 h 571500"/>
              <a:gd name="connsiteX14" fmla="*/ 523875 w 533400"/>
              <a:gd name="connsiteY14" fmla="*/ 404812 h 571500"/>
              <a:gd name="connsiteX15" fmla="*/ 500062 w 533400"/>
              <a:gd name="connsiteY15" fmla="*/ 333375 h 571500"/>
              <a:gd name="connsiteX16" fmla="*/ 533400 w 533400"/>
              <a:gd name="connsiteY16" fmla="*/ 252412 h 571500"/>
              <a:gd name="connsiteX17" fmla="*/ 447675 w 533400"/>
              <a:gd name="connsiteY17" fmla="*/ 33337 h 571500"/>
              <a:gd name="connsiteX0" fmla="*/ 447675 w 533400"/>
              <a:gd name="connsiteY0" fmla="*/ 33337 h 571500"/>
              <a:gd name="connsiteX1" fmla="*/ 409575 w 533400"/>
              <a:gd name="connsiteY1" fmla="*/ 0 h 571500"/>
              <a:gd name="connsiteX2" fmla="*/ 228600 w 533400"/>
              <a:gd name="connsiteY2" fmla="*/ 128587 h 571500"/>
              <a:gd name="connsiteX3" fmla="*/ 176212 w 533400"/>
              <a:gd name="connsiteY3" fmla="*/ 104775 h 571500"/>
              <a:gd name="connsiteX4" fmla="*/ 90487 w 533400"/>
              <a:gd name="connsiteY4" fmla="*/ 166687 h 571500"/>
              <a:gd name="connsiteX5" fmla="*/ 42862 w 533400"/>
              <a:gd name="connsiteY5" fmla="*/ 161925 h 571500"/>
              <a:gd name="connsiteX6" fmla="*/ 0 w 533400"/>
              <a:gd name="connsiteY6" fmla="*/ 304800 h 571500"/>
              <a:gd name="connsiteX7" fmla="*/ 61912 w 533400"/>
              <a:gd name="connsiteY7" fmla="*/ 338137 h 571500"/>
              <a:gd name="connsiteX8" fmla="*/ 80962 w 533400"/>
              <a:gd name="connsiteY8" fmla="*/ 233362 h 571500"/>
              <a:gd name="connsiteX9" fmla="*/ 195262 w 533400"/>
              <a:gd name="connsiteY9" fmla="*/ 219075 h 571500"/>
              <a:gd name="connsiteX10" fmla="*/ 223837 w 533400"/>
              <a:gd name="connsiteY10" fmla="*/ 428625 h 571500"/>
              <a:gd name="connsiteX11" fmla="*/ 476250 w 533400"/>
              <a:gd name="connsiteY11" fmla="*/ 571500 h 571500"/>
              <a:gd name="connsiteX12" fmla="*/ 519112 w 533400"/>
              <a:gd name="connsiteY12" fmla="*/ 544512 h 571500"/>
              <a:gd name="connsiteX13" fmla="*/ 495300 w 533400"/>
              <a:gd name="connsiteY13" fmla="*/ 463550 h 571500"/>
              <a:gd name="connsiteX14" fmla="*/ 523875 w 533400"/>
              <a:gd name="connsiteY14" fmla="*/ 404812 h 571500"/>
              <a:gd name="connsiteX15" fmla="*/ 500062 w 533400"/>
              <a:gd name="connsiteY15" fmla="*/ 333375 h 571500"/>
              <a:gd name="connsiteX16" fmla="*/ 533400 w 533400"/>
              <a:gd name="connsiteY16" fmla="*/ 252412 h 571500"/>
              <a:gd name="connsiteX17" fmla="*/ 447675 w 533400"/>
              <a:gd name="connsiteY17" fmla="*/ 33337 h 571500"/>
              <a:gd name="connsiteX0" fmla="*/ 447675 w 533400"/>
              <a:gd name="connsiteY0" fmla="*/ 33337 h 571500"/>
              <a:gd name="connsiteX1" fmla="*/ 409575 w 533400"/>
              <a:gd name="connsiteY1" fmla="*/ 0 h 571500"/>
              <a:gd name="connsiteX2" fmla="*/ 228600 w 533400"/>
              <a:gd name="connsiteY2" fmla="*/ 128587 h 571500"/>
              <a:gd name="connsiteX3" fmla="*/ 176212 w 533400"/>
              <a:gd name="connsiteY3" fmla="*/ 104775 h 571500"/>
              <a:gd name="connsiteX4" fmla="*/ 90487 w 533400"/>
              <a:gd name="connsiteY4" fmla="*/ 166687 h 571500"/>
              <a:gd name="connsiteX5" fmla="*/ 42862 w 533400"/>
              <a:gd name="connsiteY5" fmla="*/ 161925 h 571500"/>
              <a:gd name="connsiteX6" fmla="*/ 0 w 533400"/>
              <a:gd name="connsiteY6" fmla="*/ 304800 h 571500"/>
              <a:gd name="connsiteX7" fmla="*/ 61912 w 533400"/>
              <a:gd name="connsiteY7" fmla="*/ 338137 h 571500"/>
              <a:gd name="connsiteX8" fmla="*/ 80962 w 533400"/>
              <a:gd name="connsiteY8" fmla="*/ 233362 h 571500"/>
              <a:gd name="connsiteX9" fmla="*/ 195262 w 533400"/>
              <a:gd name="connsiteY9" fmla="*/ 219075 h 571500"/>
              <a:gd name="connsiteX10" fmla="*/ 223837 w 533400"/>
              <a:gd name="connsiteY10" fmla="*/ 428625 h 571500"/>
              <a:gd name="connsiteX11" fmla="*/ 476250 w 533400"/>
              <a:gd name="connsiteY11" fmla="*/ 571500 h 571500"/>
              <a:gd name="connsiteX12" fmla="*/ 519112 w 533400"/>
              <a:gd name="connsiteY12" fmla="*/ 544512 h 571500"/>
              <a:gd name="connsiteX13" fmla="*/ 495300 w 533400"/>
              <a:gd name="connsiteY13" fmla="*/ 463550 h 571500"/>
              <a:gd name="connsiteX14" fmla="*/ 530225 w 533400"/>
              <a:gd name="connsiteY14" fmla="*/ 436562 h 571500"/>
              <a:gd name="connsiteX15" fmla="*/ 500062 w 533400"/>
              <a:gd name="connsiteY15" fmla="*/ 333375 h 571500"/>
              <a:gd name="connsiteX16" fmla="*/ 533400 w 533400"/>
              <a:gd name="connsiteY16" fmla="*/ 252412 h 571500"/>
              <a:gd name="connsiteX17" fmla="*/ 447675 w 533400"/>
              <a:gd name="connsiteY17" fmla="*/ 33337 h 571500"/>
              <a:gd name="connsiteX0" fmla="*/ 447675 w 533400"/>
              <a:gd name="connsiteY0" fmla="*/ 33337 h 571500"/>
              <a:gd name="connsiteX1" fmla="*/ 409575 w 533400"/>
              <a:gd name="connsiteY1" fmla="*/ 0 h 571500"/>
              <a:gd name="connsiteX2" fmla="*/ 228600 w 533400"/>
              <a:gd name="connsiteY2" fmla="*/ 128587 h 571500"/>
              <a:gd name="connsiteX3" fmla="*/ 176212 w 533400"/>
              <a:gd name="connsiteY3" fmla="*/ 104775 h 571500"/>
              <a:gd name="connsiteX4" fmla="*/ 90487 w 533400"/>
              <a:gd name="connsiteY4" fmla="*/ 166687 h 571500"/>
              <a:gd name="connsiteX5" fmla="*/ 42862 w 533400"/>
              <a:gd name="connsiteY5" fmla="*/ 161925 h 571500"/>
              <a:gd name="connsiteX6" fmla="*/ 0 w 533400"/>
              <a:gd name="connsiteY6" fmla="*/ 304800 h 571500"/>
              <a:gd name="connsiteX7" fmla="*/ 61912 w 533400"/>
              <a:gd name="connsiteY7" fmla="*/ 338137 h 571500"/>
              <a:gd name="connsiteX8" fmla="*/ 80962 w 533400"/>
              <a:gd name="connsiteY8" fmla="*/ 233362 h 571500"/>
              <a:gd name="connsiteX9" fmla="*/ 195262 w 533400"/>
              <a:gd name="connsiteY9" fmla="*/ 219075 h 571500"/>
              <a:gd name="connsiteX10" fmla="*/ 223837 w 533400"/>
              <a:gd name="connsiteY10" fmla="*/ 428625 h 571500"/>
              <a:gd name="connsiteX11" fmla="*/ 476250 w 533400"/>
              <a:gd name="connsiteY11" fmla="*/ 571500 h 571500"/>
              <a:gd name="connsiteX12" fmla="*/ 519112 w 533400"/>
              <a:gd name="connsiteY12" fmla="*/ 544512 h 571500"/>
              <a:gd name="connsiteX13" fmla="*/ 495300 w 533400"/>
              <a:gd name="connsiteY13" fmla="*/ 463550 h 571500"/>
              <a:gd name="connsiteX14" fmla="*/ 530225 w 533400"/>
              <a:gd name="connsiteY14" fmla="*/ 436562 h 571500"/>
              <a:gd name="connsiteX15" fmla="*/ 509587 w 533400"/>
              <a:gd name="connsiteY15" fmla="*/ 358775 h 571500"/>
              <a:gd name="connsiteX16" fmla="*/ 533400 w 533400"/>
              <a:gd name="connsiteY16" fmla="*/ 252412 h 571500"/>
              <a:gd name="connsiteX17" fmla="*/ 447675 w 533400"/>
              <a:gd name="connsiteY17" fmla="*/ 33337 h 571500"/>
              <a:gd name="connsiteX0" fmla="*/ 447675 w 555625"/>
              <a:gd name="connsiteY0" fmla="*/ 33337 h 571500"/>
              <a:gd name="connsiteX1" fmla="*/ 409575 w 555625"/>
              <a:gd name="connsiteY1" fmla="*/ 0 h 571500"/>
              <a:gd name="connsiteX2" fmla="*/ 228600 w 555625"/>
              <a:gd name="connsiteY2" fmla="*/ 128587 h 571500"/>
              <a:gd name="connsiteX3" fmla="*/ 176212 w 555625"/>
              <a:gd name="connsiteY3" fmla="*/ 104775 h 571500"/>
              <a:gd name="connsiteX4" fmla="*/ 90487 w 555625"/>
              <a:gd name="connsiteY4" fmla="*/ 166687 h 571500"/>
              <a:gd name="connsiteX5" fmla="*/ 42862 w 555625"/>
              <a:gd name="connsiteY5" fmla="*/ 161925 h 571500"/>
              <a:gd name="connsiteX6" fmla="*/ 0 w 555625"/>
              <a:gd name="connsiteY6" fmla="*/ 304800 h 571500"/>
              <a:gd name="connsiteX7" fmla="*/ 61912 w 555625"/>
              <a:gd name="connsiteY7" fmla="*/ 338137 h 571500"/>
              <a:gd name="connsiteX8" fmla="*/ 80962 w 555625"/>
              <a:gd name="connsiteY8" fmla="*/ 233362 h 571500"/>
              <a:gd name="connsiteX9" fmla="*/ 195262 w 555625"/>
              <a:gd name="connsiteY9" fmla="*/ 219075 h 571500"/>
              <a:gd name="connsiteX10" fmla="*/ 223837 w 555625"/>
              <a:gd name="connsiteY10" fmla="*/ 428625 h 571500"/>
              <a:gd name="connsiteX11" fmla="*/ 476250 w 555625"/>
              <a:gd name="connsiteY11" fmla="*/ 571500 h 571500"/>
              <a:gd name="connsiteX12" fmla="*/ 519112 w 555625"/>
              <a:gd name="connsiteY12" fmla="*/ 544512 h 571500"/>
              <a:gd name="connsiteX13" fmla="*/ 495300 w 555625"/>
              <a:gd name="connsiteY13" fmla="*/ 463550 h 571500"/>
              <a:gd name="connsiteX14" fmla="*/ 530225 w 555625"/>
              <a:gd name="connsiteY14" fmla="*/ 436562 h 571500"/>
              <a:gd name="connsiteX15" fmla="*/ 509587 w 555625"/>
              <a:gd name="connsiteY15" fmla="*/ 358775 h 571500"/>
              <a:gd name="connsiteX16" fmla="*/ 555625 w 555625"/>
              <a:gd name="connsiteY16" fmla="*/ 287337 h 571500"/>
              <a:gd name="connsiteX17" fmla="*/ 447675 w 555625"/>
              <a:gd name="connsiteY17" fmla="*/ 33337 h 571500"/>
              <a:gd name="connsiteX0" fmla="*/ 447675 w 555625"/>
              <a:gd name="connsiteY0" fmla="*/ 33337 h 571500"/>
              <a:gd name="connsiteX1" fmla="*/ 409575 w 555625"/>
              <a:gd name="connsiteY1" fmla="*/ 0 h 571500"/>
              <a:gd name="connsiteX2" fmla="*/ 417512 w 555625"/>
              <a:gd name="connsiteY2" fmla="*/ 30162 h 571500"/>
              <a:gd name="connsiteX3" fmla="*/ 228600 w 555625"/>
              <a:gd name="connsiteY3" fmla="*/ 128587 h 571500"/>
              <a:gd name="connsiteX4" fmla="*/ 176212 w 555625"/>
              <a:gd name="connsiteY4" fmla="*/ 104775 h 571500"/>
              <a:gd name="connsiteX5" fmla="*/ 90487 w 555625"/>
              <a:gd name="connsiteY5" fmla="*/ 166687 h 571500"/>
              <a:gd name="connsiteX6" fmla="*/ 42862 w 555625"/>
              <a:gd name="connsiteY6" fmla="*/ 161925 h 571500"/>
              <a:gd name="connsiteX7" fmla="*/ 0 w 555625"/>
              <a:gd name="connsiteY7" fmla="*/ 304800 h 571500"/>
              <a:gd name="connsiteX8" fmla="*/ 61912 w 555625"/>
              <a:gd name="connsiteY8" fmla="*/ 338137 h 571500"/>
              <a:gd name="connsiteX9" fmla="*/ 80962 w 555625"/>
              <a:gd name="connsiteY9" fmla="*/ 233362 h 571500"/>
              <a:gd name="connsiteX10" fmla="*/ 195262 w 555625"/>
              <a:gd name="connsiteY10" fmla="*/ 219075 h 571500"/>
              <a:gd name="connsiteX11" fmla="*/ 223837 w 555625"/>
              <a:gd name="connsiteY11" fmla="*/ 428625 h 571500"/>
              <a:gd name="connsiteX12" fmla="*/ 476250 w 555625"/>
              <a:gd name="connsiteY12" fmla="*/ 571500 h 571500"/>
              <a:gd name="connsiteX13" fmla="*/ 519112 w 555625"/>
              <a:gd name="connsiteY13" fmla="*/ 544512 h 571500"/>
              <a:gd name="connsiteX14" fmla="*/ 495300 w 555625"/>
              <a:gd name="connsiteY14" fmla="*/ 463550 h 571500"/>
              <a:gd name="connsiteX15" fmla="*/ 530225 w 555625"/>
              <a:gd name="connsiteY15" fmla="*/ 436562 h 571500"/>
              <a:gd name="connsiteX16" fmla="*/ 509587 w 555625"/>
              <a:gd name="connsiteY16" fmla="*/ 358775 h 571500"/>
              <a:gd name="connsiteX17" fmla="*/ 555625 w 555625"/>
              <a:gd name="connsiteY17" fmla="*/ 287337 h 571500"/>
              <a:gd name="connsiteX18" fmla="*/ 447675 w 555625"/>
              <a:gd name="connsiteY18" fmla="*/ 33337 h 571500"/>
              <a:gd name="connsiteX0" fmla="*/ 447675 w 555625"/>
              <a:gd name="connsiteY0" fmla="*/ 33337 h 571500"/>
              <a:gd name="connsiteX1" fmla="*/ 409575 w 555625"/>
              <a:gd name="connsiteY1" fmla="*/ 0 h 571500"/>
              <a:gd name="connsiteX2" fmla="*/ 417512 w 555625"/>
              <a:gd name="connsiteY2" fmla="*/ 30162 h 571500"/>
              <a:gd name="connsiteX3" fmla="*/ 228600 w 555625"/>
              <a:gd name="connsiteY3" fmla="*/ 128587 h 571500"/>
              <a:gd name="connsiteX4" fmla="*/ 176212 w 555625"/>
              <a:gd name="connsiteY4" fmla="*/ 104775 h 571500"/>
              <a:gd name="connsiteX5" fmla="*/ 90487 w 555625"/>
              <a:gd name="connsiteY5" fmla="*/ 166687 h 571500"/>
              <a:gd name="connsiteX6" fmla="*/ 42862 w 555625"/>
              <a:gd name="connsiteY6" fmla="*/ 161925 h 571500"/>
              <a:gd name="connsiteX7" fmla="*/ 0 w 555625"/>
              <a:gd name="connsiteY7" fmla="*/ 304800 h 571500"/>
              <a:gd name="connsiteX8" fmla="*/ 61912 w 555625"/>
              <a:gd name="connsiteY8" fmla="*/ 338137 h 571500"/>
              <a:gd name="connsiteX9" fmla="*/ 80962 w 555625"/>
              <a:gd name="connsiteY9" fmla="*/ 233362 h 571500"/>
              <a:gd name="connsiteX10" fmla="*/ 195262 w 555625"/>
              <a:gd name="connsiteY10" fmla="*/ 219075 h 571500"/>
              <a:gd name="connsiteX11" fmla="*/ 290512 w 555625"/>
              <a:gd name="connsiteY11" fmla="*/ 473075 h 571500"/>
              <a:gd name="connsiteX12" fmla="*/ 476250 w 555625"/>
              <a:gd name="connsiteY12" fmla="*/ 571500 h 571500"/>
              <a:gd name="connsiteX13" fmla="*/ 519112 w 555625"/>
              <a:gd name="connsiteY13" fmla="*/ 544512 h 571500"/>
              <a:gd name="connsiteX14" fmla="*/ 495300 w 555625"/>
              <a:gd name="connsiteY14" fmla="*/ 463550 h 571500"/>
              <a:gd name="connsiteX15" fmla="*/ 530225 w 555625"/>
              <a:gd name="connsiteY15" fmla="*/ 436562 h 571500"/>
              <a:gd name="connsiteX16" fmla="*/ 509587 w 555625"/>
              <a:gd name="connsiteY16" fmla="*/ 358775 h 571500"/>
              <a:gd name="connsiteX17" fmla="*/ 555625 w 555625"/>
              <a:gd name="connsiteY17" fmla="*/ 287337 h 571500"/>
              <a:gd name="connsiteX18" fmla="*/ 447675 w 555625"/>
              <a:gd name="connsiteY18" fmla="*/ 33337 h 571500"/>
              <a:gd name="connsiteX0" fmla="*/ 447675 w 555625"/>
              <a:gd name="connsiteY0" fmla="*/ 33337 h 571500"/>
              <a:gd name="connsiteX1" fmla="*/ 409575 w 555625"/>
              <a:gd name="connsiteY1" fmla="*/ 0 h 571500"/>
              <a:gd name="connsiteX2" fmla="*/ 417512 w 555625"/>
              <a:gd name="connsiteY2" fmla="*/ 30162 h 571500"/>
              <a:gd name="connsiteX3" fmla="*/ 228600 w 555625"/>
              <a:gd name="connsiteY3" fmla="*/ 128587 h 571500"/>
              <a:gd name="connsiteX4" fmla="*/ 176212 w 555625"/>
              <a:gd name="connsiteY4" fmla="*/ 104775 h 571500"/>
              <a:gd name="connsiteX5" fmla="*/ 90487 w 555625"/>
              <a:gd name="connsiteY5" fmla="*/ 166687 h 571500"/>
              <a:gd name="connsiteX6" fmla="*/ 42862 w 555625"/>
              <a:gd name="connsiteY6" fmla="*/ 161925 h 571500"/>
              <a:gd name="connsiteX7" fmla="*/ 0 w 555625"/>
              <a:gd name="connsiteY7" fmla="*/ 304800 h 571500"/>
              <a:gd name="connsiteX8" fmla="*/ 61912 w 555625"/>
              <a:gd name="connsiteY8" fmla="*/ 338137 h 571500"/>
              <a:gd name="connsiteX9" fmla="*/ 80962 w 555625"/>
              <a:gd name="connsiteY9" fmla="*/ 233362 h 571500"/>
              <a:gd name="connsiteX10" fmla="*/ 268287 w 555625"/>
              <a:gd name="connsiteY10" fmla="*/ 257175 h 571500"/>
              <a:gd name="connsiteX11" fmla="*/ 290512 w 555625"/>
              <a:gd name="connsiteY11" fmla="*/ 473075 h 571500"/>
              <a:gd name="connsiteX12" fmla="*/ 476250 w 555625"/>
              <a:gd name="connsiteY12" fmla="*/ 571500 h 571500"/>
              <a:gd name="connsiteX13" fmla="*/ 519112 w 555625"/>
              <a:gd name="connsiteY13" fmla="*/ 544512 h 571500"/>
              <a:gd name="connsiteX14" fmla="*/ 495300 w 555625"/>
              <a:gd name="connsiteY14" fmla="*/ 463550 h 571500"/>
              <a:gd name="connsiteX15" fmla="*/ 530225 w 555625"/>
              <a:gd name="connsiteY15" fmla="*/ 436562 h 571500"/>
              <a:gd name="connsiteX16" fmla="*/ 509587 w 555625"/>
              <a:gd name="connsiteY16" fmla="*/ 358775 h 571500"/>
              <a:gd name="connsiteX17" fmla="*/ 555625 w 555625"/>
              <a:gd name="connsiteY17" fmla="*/ 287337 h 571500"/>
              <a:gd name="connsiteX18" fmla="*/ 447675 w 555625"/>
              <a:gd name="connsiteY18" fmla="*/ 33337 h 571500"/>
              <a:gd name="connsiteX0" fmla="*/ 447675 w 555625"/>
              <a:gd name="connsiteY0" fmla="*/ 33337 h 571500"/>
              <a:gd name="connsiteX1" fmla="*/ 409575 w 555625"/>
              <a:gd name="connsiteY1" fmla="*/ 0 h 571500"/>
              <a:gd name="connsiteX2" fmla="*/ 417512 w 555625"/>
              <a:gd name="connsiteY2" fmla="*/ 30162 h 571500"/>
              <a:gd name="connsiteX3" fmla="*/ 228600 w 555625"/>
              <a:gd name="connsiteY3" fmla="*/ 128587 h 571500"/>
              <a:gd name="connsiteX4" fmla="*/ 176212 w 555625"/>
              <a:gd name="connsiteY4" fmla="*/ 104775 h 571500"/>
              <a:gd name="connsiteX5" fmla="*/ 90487 w 555625"/>
              <a:gd name="connsiteY5" fmla="*/ 166687 h 571500"/>
              <a:gd name="connsiteX6" fmla="*/ 42862 w 555625"/>
              <a:gd name="connsiteY6" fmla="*/ 161925 h 571500"/>
              <a:gd name="connsiteX7" fmla="*/ 0 w 555625"/>
              <a:gd name="connsiteY7" fmla="*/ 304800 h 571500"/>
              <a:gd name="connsiteX8" fmla="*/ 61912 w 555625"/>
              <a:gd name="connsiteY8" fmla="*/ 338137 h 571500"/>
              <a:gd name="connsiteX9" fmla="*/ 80962 w 555625"/>
              <a:gd name="connsiteY9" fmla="*/ 233362 h 571500"/>
              <a:gd name="connsiteX10" fmla="*/ 192087 w 555625"/>
              <a:gd name="connsiteY10" fmla="*/ 220662 h 571500"/>
              <a:gd name="connsiteX11" fmla="*/ 268287 w 555625"/>
              <a:gd name="connsiteY11" fmla="*/ 257175 h 571500"/>
              <a:gd name="connsiteX12" fmla="*/ 290512 w 555625"/>
              <a:gd name="connsiteY12" fmla="*/ 473075 h 571500"/>
              <a:gd name="connsiteX13" fmla="*/ 476250 w 555625"/>
              <a:gd name="connsiteY13" fmla="*/ 571500 h 571500"/>
              <a:gd name="connsiteX14" fmla="*/ 519112 w 555625"/>
              <a:gd name="connsiteY14" fmla="*/ 544512 h 571500"/>
              <a:gd name="connsiteX15" fmla="*/ 495300 w 555625"/>
              <a:gd name="connsiteY15" fmla="*/ 463550 h 571500"/>
              <a:gd name="connsiteX16" fmla="*/ 530225 w 555625"/>
              <a:gd name="connsiteY16" fmla="*/ 436562 h 571500"/>
              <a:gd name="connsiteX17" fmla="*/ 509587 w 555625"/>
              <a:gd name="connsiteY17" fmla="*/ 358775 h 571500"/>
              <a:gd name="connsiteX18" fmla="*/ 555625 w 555625"/>
              <a:gd name="connsiteY18" fmla="*/ 287337 h 571500"/>
              <a:gd name="connsiteX19" fmla="*/ 447675 w 555625"/>
              <a:gd name="connsiteY19" fmla="*/ 33337 h 571500"/>
              <a:gd name="connsiteX0" fmla="*/ 447675 w 555625"/>
              <a:gd name="connsiteY0" fmla="*/ 33337 h 571500"/>
              <a:gd name="connsiteX1" fmla="*/ 409575 w 555625"/>
              <a:gd name="connsiteY1" fmla="*/ 0 h 571500"/>
              <a:gd name="connsiteX2" fmla="*/ 417512 w 555625"/>
              <a:gd name="connsiteY2" fmla="*/ 30162 h 571500"/>
              <a:gd name="connsiteX3" fmla="*/ 228600 w 555625"/>
              <a:gd name="connsiteY3" fmla="*/ 128587 h 571500"/>
              <a:gd name="connsiteX4" fmla="*/ 176212 w 555625"/>
              <a:gd name="connsiteY4" fmla="*/ 104775 h 571500"/>
              <a:gd name="connsiteX5" fmla="*/ 90487 w 555625"/>
              <a:gd name="connsiteY5" fmla="*/ 166687 h 571500"/>
              <a:gd name="connsiteX6" fmla="*/ 42862 w 555625"/>
              <a:gd name="connsiteY6" fmla="*/ 161925 h 571500"/>
              <a:gd name="connsiteX7" fmla="*/ 0 w 555625"/>
              <a:gd name="connsiteY7" fmla="*/ 304800 h 571500"/>
              <a:gd name="connsiteX8" fmla="*/ 61912 w 555625"/>
              <a:gd name="connsiteY8" fmla="*/ 338137 h 571500"/>
              <a:gd name="connsiteX9" fmla="*/ 80962 w 555625"/>
              <a:gd name="connsiteY9" fmla="*/ 233362 h 571500"/>
              <a:gd name="connsiteX10" fmla="*/ 192087 w 555625"/>
              <a:gd name="connsiteY10" fmla="*/ 220662 h 571500"/>
              <a:gd name="connsiteX11" fmla="*/ 268287 w 555625"/>
              <a:gd name="connsiteY11" fmla="*/ 257175 h 571500"/>
              <a:gd name="connsiteX12" fmla="*/ 296862 w 555625"/>
              <a:gd name="connsiteY12" fmla="*/ 454025 h 571500"/>
              <a:gd name="connsiteX13" fmla="*/ 476250 w 555625"/>
              <a:gd name="connsiteY13" fmla="*/ 571500 h 571500"/>
              <a:gd name="connsiteX14" fmla="*/ 519112 w 555625"/>
              <a:gd name="connsiteY14" fmla="*/ 544512 h 571500"/>
              <a:gd name="connsiteX15" fmla="*/ 495300 w 555625"/>
              <a:gd name="connsiteY15" fmla="*/ 463550 h 571500"/>
              <a:gd name="connsiteX16" fmla="*/ 530225 w 555625"/>
              <a:gd name="connsiteY16" fmla="*/ 436562 h 571500"/>
              <a:gd name="connsiteX17" fmla="*/ 509587 w 555625"/>
              <a:gd name="connsiteY17" fmla="*/ 358775 h 571500"/>
              <a:gd name="connsiteX18" fmla="*/ 555625 w 555625"/>
              <a:gd name="connsiteY18" fmla="*/ 287337 h 571500"/>
              <a:gd name="connsiteX19" fmla="*/ 447675 w 555625"/>
              <a:gd name="connsiteY19" fmla="*/ 3333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625" h="571500">
                <a:moveTo>
                  <a:pt x="447675" y="33337"/>
                </a:moveTo>
                <a:lnTo>
                  <a:pt x="409575" y="0"/>
                </a:lnTo>
                <a:cubicBezTo>
                  <a:pt x="405871" y="3704"/>
                  <a:pt x="421216" y="26458"/>
                  <a:pt x="417512" y="30162"/>
                </a:cubicBezTo>
                <a:cubicBezTo>
                  <a:pt x="354541" y="62970"/>
                  <a:pt x="268817" y="116152"/>
                  <a:pt x="228600" y="128587"/>
                </a:cubicBezTo>
                <a:cubicBezTo>
                  <a:pt x="188383" y="141022"/>
                  <a:pt x="193675" y="112712"/>
                  <a:pt x="176212" y="104775"/>
                </a:cubicBezTo>
                <a:lnTo>
                  <a:pt x="90487" y="166687"/>
                </a:lnTo>
                <a:lnTo>
                  <a:pt x="42862" y="161925"/>
                </a:lnTo>
                <a:lnTo>
                  <a:pt x="0" y="304800"/>
                </a:lnTo>
                <a:lnTo>
                  <a:pt x="61912" y="338137"/>
                </a:lnTo>
                <a:lnTo>
                  <a:pt x="80962" y="233362"/>
                </a:lnTo>
                <a:cubicBezTo>
                  <a:pt x="109537" y="237595"/>
                  <a:pt x="163512" y="216429"/>
                  <a:pt x="192087" y="220662"/>
                </a:cubicBezTo>
                <a:lnTo>
                  <a:pt x="268287" y="257175"/>
                </a:lnTo>
                <a:lnTo>
                  <a:pt x="296862" y="454025"/>
                </a:lnTo>
                <a:lnTo>
                  <a:pt x="476250" y="571500"/>
                </a:lnTo>
                <a:lnTo>
                  <a:pt x="519112" y="544512"/>
                </a:lnTo>
                <a:lnTo>
                  <a:pt x="495300" y="463550"/>
                </a:lnTo>
                <a:lnTo>
                  <a:pt x="530225" y="436562"/>
                </a:lnTo>
                <a:lnTo>
                  <a:pt x="509587" y="358775"/>
                </a:lnTo>
                <a:lnTo>
                  <a:pt x="555625" y="287337"/>
                </a:lnTo>
                <a:lnTo>
                  <a:pt x="447675" y="33337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615" tIns="33231" rIns="16615" bIns="33231" rtlCol="0" anchor="t" anchorCtr="0"/>
          <a:lstStyle/>
          <a:p>
            <a:pPr>
              <a:spcAft>
                <a:spcPts val="277"/>
              </a:spcAft>
            </a:pPr>
            <a:endParaRPr lang="pt-PT" sz="646" b="1" dirty="0">
              <a:solidFill>
                <a:prstClr val="white"/>
              </a:solidFill>
              <a:sym typeface="Wingdings" pitchFamily="2" charset="2"/>
            </a:endParaRPr>
          </a:p>
        </p:txBody>
      </p:sp>
      <p:sp>
        <p:nvSpPr>
          <p:cNvPr id="82" name="Freeform 44"/>
          <p:cNvSpPr/>
          <p:nvPr/>
        </p:nvSpPr>
        <p:spPr bwMode="auto">
          <a:xfrm>
            <a:off x="1262456" y="3239648"/>
            <a:ext cx="269986" cy="333368"/>
          </a:xfrm>
          <a:custGeom>
            <a:avLst/>
            <a:gdLst>
              <a:gd name="connsiteX0" fmla="*/ 204788 w 457200"/>
              <a:gd name="connsiteY0" fmla="*/ 509587 h 523875"/>
              <a:gd name="connsiteX1" fmla="*/ 161925 w 457200"/>
              <a:gd name="connsiteY1" fmla="*/ 523875 h 523875"/>
              <a:gd name="connsiteX2" fmla="*/ 109538 w 457200"/>
              <a:gd name="connsiteY2" fmla="*/ 442912 h 523875"/>
              <a:gd name="connsiteX3" fmla="*/ 0 w 457200"/>
              <a:gd name="connsiteY3" fmla="*/ 371475 h 523875"/>
              <a:gd name="connsiteX4" fmla="*/ 147638 w 457200"/>
              <a:gd name="connsiteY4" fmla="*/ 176212 h 523875"/>
              <a:gd name="connsiteX5" fmla="*/ 161925 w 457200"/>
              <a:gd name="connsiteY5" fmla="*/ 100012 h 523875"/>
              <a:gd name="connsiteX6" fmla="*/ 261938 w 457200"/>
              <a:gd name="connsiteY6" fmla="*/ 0 h 523875"/>
              <a:gd name="connsiteX7" fmla="*/ 323850 w 457200"/>
              <a:gd name="connsiteY7" fmla="*/ 28575 h 523875"/>
              <a:gd name="connsiteX8" fmla="*/ 319088 w 457200"/>
              <a:gd name="connsiteY8" fmla="*/ 76200 h 523875"/>
              <a:gd name="connsiteX9" fmla="*/ 361950 w 457200"/>
              <a:gd name="connsiteY9" fmla="*/ 33337 h 523875"/>
              <a:gd name="connsiteX10" fmla="*/ 457200 w 457200"/>
              <a:gd name="connsiteY10" fmla="*/ 90487 h 523875"/>
              <a:gd name="connsiteX11" fmla="*/ 409575 w 457200"/>
              <a:gd name="connsiteY11" fmla="*/ 200025 h 523875"/>
              <a:gd name="connsiteX12" fmla="*/ 361950 w 457200"/>
              <a:gd name="connsiteY12" fmla="*/ 233362 h 523875"/>
              <a:gd name="connsiteX13" fmla="*/ 195263 w 457200"/>
              <a:gd name="connsiteY13" fmla="*/ 438150 h 523875"/>
              <a:gd name="connsiteX14" fmla="*/ 204788 w 457200"/>
              <a:gd name="connsiteY14" fmla="*/ 509587 h 523875"/>
              <a:gd name="connsiteX0" fmla="*/ 195263 w 447675"/>
              <a:gd name="connsiteY0" fmla="*/ 509587 h 523875"/>
              <a:gd name="connsiteX1" fmla="*/ 152400 w 447675"/>
              <a:gd name="connsiteY1" fmla="*/ 523875 h 523875"/>
              <a:gd name="connsiteX2" fmla="*/ 100013 w 447675"/>
              <a:gd name="connsiteY2" fmla="*/ 442912 h 523875"/>
              <a:gd name="connsiteX3" fmla="*/ 0 w 447675"/>
              <a:gd name="connsiteY3" fmla="*/ 384175 h 523875"/>
              <a:gd name="connsiteX4" fmla="*/ 138113 w 447675"/>
              <a:gd name="connsiteY4" fmla="*/ 176212 h 523875"/>
              <a:gd name="connsiteX5" fmla="*/ 152400 w 447675"/>
              <a:gd name="connsiteY5" fmla="*/ 100012 h 523875"/>
              <a:gd name="connsiteX6" fmla="*/ 252413 w 447675"/>
              <a:gd name="connsiteY6" fmla="*/ 0 h 523875"/>
              <a:gd name="connsiteX7" fmla="*/ 314325 w 447675"/>
              <a:gd name="connsiteY7" fmla="*/ 28575 h 523875"/>
              <a:gd name="connsiteX8" fmla="*/ 309563 w 447675"/>
              <a:gd name="connsiteY8" fmla="*/ 76200 h 523875"/>
              <a:gd name="connsiteX9" fmla="*/ 352425 w 447675"/>
              <a:gd name="connsiteY9" fmla="*/ 33337 h 523875"/>
              <a:gd name="connsiteX10" fmla="*/ 447675 w 447675"/>
              <a:gd name="connsiteY10" fmla="*/ 90487 h 523875"/>
              <a:gd name="connsiteX11" fmla="*/ 400050 w 447675"/>
              <a:gd name="connsiteY11" fmla="*/ 200025 h 523875"/>
              <a:gd name="connsiteX12" fmla="*/ 352425 w 447675"/>
              <a:gd name="connsiteY12" fmla="*/ 233362 h 523875"/>
              <a:gd name="connsiteX13" fmla="*/ 185738 w 447675"/>
              <a:gd name="connsiteY13" fmla="*/ 438150 h 523875"/>
              <a:gd name="connsiteX14" fmla="*/ 195263 w 447675"/>
              <a:gd name="connsiteY14" fmla="*/ 509587 h 523875"/>
              <a:gd name="connsiteX0" fmla="*/ 195263 w 447675"/>
              <a:gd name="connsiteY0" fmla="*/ 509587 h 523875"/>
              <a:gd name="connsiteX1" fmla="*/ 152400 w 447675"/>
              <a:gd name="connsiteY1" fmla="*/ 523875 h 523875"/>
              <a:gd name="connsiteX2" fmla="*/ 100013 w 447675"/>
              <a:gd name="connsiteY2" fmla="*/ 442912 h 523875"/>
              <a:gd name="connsiteX3" fmla="*/ 0 w 447675"/>
              <a:gd name="connsiteY3" fmla="*/ 384175 h 523875"/>
              <a:gd name="connsiteX4" fmla="*/ 138113 w 447675"/>
              <a:gd name="connsiteY4" fmla="*/ 176212 h 523875"/>
              <a:gd name="connsiteX5" fmla="*/ 158750 w 447675"/>
              <a:gd name="connsiteY5" fmla="*/ 106362 h 523875"/>
              <a:gd name="connsiteX6" fmla="*/ 252413 w 447675"/>
              <a:gd name="connsiteY6" fmla="*/ 0 h 523875"/>
              <a:gd name="connsiteX7" fmla="*/ 314325 w 447675"/>
              <a:gd name="connsiteY7" fmla="*/ 28575 h 523875"/>
              <a:gd name="connsiteX8" fmla="*/ 309563 w 447675"/>
              <a:gd name="connsiteY8" fmla="*/ 76200 h 523875"/>
              <a:gd name="connsiteX9" fmla="*/ 352425 w 447675"/>
              <a:gd name="connsiteY9" fmla="*/ 33337 h 523875"/>
              <a:gd name="connsiteX10" fmla="*/ 447675 w 447675"/>
              <a:gd name="connsiteY10" fmla="*/ 90487 h 523875"/>
              <a:gd name="connsiteX11" fmla="*/ 400050 w 447675"/>
              <a:gd name="connsiteY11" fmla="*/ 200025 h 523875"/>
              <a:gd name="connsiteX12" fmla="*/ 352425 w 447675"/>
              <a:gd name="connsiteY12" fmla="*/ 233362 h 523875"/>
              <a:gd name="connsiteX13" fmla="*/ 185738 w 447675"/>
              <a:gd name="connsiteY13" fmla="*/ 438150 h 523875"/>
              <a:gd name="connsiteX14" fmla="*/ 195263 w 447675"/>
              <a:gd name="connsiteY14" fmla="*/ 509587 h 523875"/>
              <a:gd name="connsiteX0" fmla="*/ 195263 w 447675"/>
              <a:gd name="connsiteY0" fmla="*/ 509587 h 523875"/>
              <a:gd name="connsiteX1" fmla="*/ 152400 w 447675"/>
              <a:gd name="connsiteY1" fmla="*/ 523875 h 523875"/>
              <a:gd name="connsiteX2" fmla="*/ 100013 w 447675"/>
              <a:gd name="connsiteY2" fmla="*/ 442912 h 523875"/>
              <a:gd name="connsiteX3" fmla="*/ 0 w 447675"/>
              <a:gd name="connsiteY3" fmla="*/ 384175 h 523875"/>
              <a:gd name="connsiteX4" fmla="*/ 138113 w 447675"/>
              <a:gd name="connsiteY4" fmla="*/ 176212 h 523875"/>
              <a:gd name="connsiteX5" fmla="*/ 158750 w 447675"/>
              <a:gd name="connsiteY5" fmla="*/ 106362 h 523875"/>
              <a:gd name="connsiteX6" fmla="*/ 252413 w 447675"/>
              <a:gd name="connsiteY6" fmla="*/ 0 h 523875"/>
              <a:gd name="connsiteX7" fmla="*/ 314325 w 447675"/>
              <a:gd name="connsiteY7" fmla="*/ 28575 h 523875"/>
              <a:gd name="connsiteX8" fmla="*/ 309563 w 447675"/>
              <a:gd name="connsiteY8" fmla="*/ 76200 h 523875"/>
              <a:gd name="connsiteX9" fmla="*/ 352425 w 447675"/>
              <a:gd name="connsiteY9" fmla="*/ 33337 h 523875"/>
              <a:gd name="connsiteX10" fmla="*/ 447675 w 447675"/>
              <a:gd name="connsiteY10" fmla="*/ 90487 h 523875"/>
              <a:gd name="connsiteX11" fmla="*/ 395287 w 447675"/>
              <a:gd name="connsiteY11" fmla="*/ 230981 h 523875"/>
              <a:gd name="connsiteX12" fmla="*/ 352425 w 447675"/>
              <a:gd name="connsiteY12" fmla="*/ 233362 h 523875"/>
              <a:gd name="connsiteX13" fmla="*/ 185738 w 447675"/>
              <a:gd name="connsiteY13" fmla="*/ 438150 h 523875"/>
              <a:gd name="connsiteX14" fmla="*/ 195263 w 447675"/>
              <a:gd name="connsiteY14" fmla="*/ 509587 h 523875"/>
              <a:gd name="connsiteX0" fmla="*/ 195263 w 447675"/>
              <a:gd name="connsiteY0" fmla="*/ 509587 h 523875"/>
              <a:gd name="connsiteX1" fmla="*/ 152400 w 447675"/>
              <a:gd name="connsiteY1" fmla="*/ 523875 h 523875"/>
              <a:gd name="connsiteX2" fmla="*/ 100013 w 447675"/>
              <a:gd name="connsiteY2" fmla="*/ 442912 h 523875"/>
              <a:gd name="connsiteX3" fmla="*/ 0 w 447675"/>
              <a:gd name="connsiteY3" fmla="*/ 384175 h 523875"/>
              <a:gd name="connsiteX4" fmla="*/ 138113 w 447675"/>
              <a:gd name="connsiteY4" fmla="*/ 176212 h 523875"/>
              <a:gd name="connsiteX5" fmla="*/ 158750 w 447675"/>
              <a:gd name="connsiteY5" fmla="*/ 106362 h 523875"/>
              <a:gd name="connsiteX6" fmla="*/ 252413 w 447675"/>
              <a:gd name="connsiteY6" fmla="*/ 0 h 523875"/>
              <a:gd name="connsiteX7" fmla="*/ 314325 w 447675"/>
              <a:gd name="connsiteY7" fmla="*/ 28575 h 523875"/>
              <a:gd name="connsiteX8" fmla="*/ 309563 w 447675"/>
              <a:gd name="connsiteY8" fmla="*/ 76200 h 523875"/>
              <a:gd name="connsiteX9" fmla="*/ 352425 w 447675"/>
              <a:gd name="connsiteY9" fmla="*/ 33337 h 523875"/>
              <a:gd name="connsiteX10" fmla="*/ 447675 w 447675"/>
              <a:gd name="connsiteY10" fmla="*/ 90487 h 523875"/>
              <a:gd name="connsiteX11" fmla="*/ 411956 w 447675"/>
              <a:gd name="connsiteY11" fmla="*/ 111918 h 523875"/>
              <a:gd name="connsiteX12" fmla="*/ 395287 w 447675"/>
              <a:gd name="connsiteY12" fmla="*/ 230981 h 523875"/>
              <a:gd name="connsiteX13" fmla="*/ 352425 w 447675"/>
              <a:gd name="connsiteY13" fmla="*/ 233362 h 523875"/>
              <a:gd name="connsiteX14" fmla="*/ 185738 w 447675"/>
              <a:gd name="connsiteY14" fmla="*/ 438150 h 523875"/>
              <a:gd name="connsiteX15" fmla="*/ 195263 w 447675"/>
              <a:gd name="connsiteY15" fmla="*/ 509587 h 523875"/>
              <a:gd name="connsiteX0" fmla="*/ 170224 w 422636"/>
              <a:gd name="connsiteY0" fmla="*/ 509587 h 523875"/>
              <a:gd name="connsiteX1" fmla="*/ 127361 w 422636"/>
              <a:gd name="connsiteY1" fmla="*/ 523875 h 523875"/>
              <a:gd name="connsiteX2" fmla="*/ 74974 w 422636"/>
              <a:gd name="connsiteY2" fmla="*/ 442912 h 523875"/>
              <a:gd name="connsiteX3" fmla="*/ 0 w 422636"/>
              <a:gd name="connsiteY3" fmla="*/ 387860 h 523875"/>
              <a:gd name="connsiteX4" fmla="*/ 113074 w 422636"/>
              <a:gd name="connsiteY4" fmla="*/ 176212 h 523875"/>
              <a:gd name="connsiteX5" fmla="*/ 133711 w 422636"/>
              <a:gd name="connsiteY5" fmla="*/ 106362 h 523875"/>
              <a:gd name="connsiteX6" fmla="*/ 227374 w 422636"/>
              <a:gd name="connsiteY6" fmla="*/ 0 h 523875"/>
              <a:gd name="connsiteX7" fmla="*/ 289286 w 422636"/>
              <a:gd name="connsiteY7" fmla="*/ 28575 h 523875"/>
              <a:gd name="connsiteX8" fmla="*/ 284524 w 422636"/>
              <a:gd name="connsiteY8" fmla="*/ 76200 h 523875"/>
              <a:gd name="connsiteX9" fmla="*/ 327386 w 422636"/>
              <a:gd name="connsiteY9" fmla="*/ 33337 h 523875"/>
              <a:gd name="connsiteX10" fmla="*/ 422636 w 422636"/>
              <a:gd name="connsiteY10" fmla="*/ 90487 h 523875"/>
              <a:gd name="connsiteX11" fmla="*/ 386917 w 422636"/>
              <a:gd name="connsiteY11" fmla="*/ 111918 h 523875"/>
              <a:gd name="connsiteX12" fmla="*/ 370248 w 422636"/>
              <a:gd name="connsiteY12" fmla="*/ 230981 h 523875"/>
              <a:gd name="connsiteX13" fmla="*/ 327386 w 422636"/>
              <a:gd name="connsiteY13" fmla="*/ 233362 h 523875"/>
              <a:gd name="connsiteX14" fmla="*/ 160699 w 422636"/>
              <a:gd name="connsiteY14" fmla="*/ 438150 h 523875"/>
              <a:gd name="connsiteX15" fmla="*/ 170224 w 422636"/>
              <a:gd name="connsiteY15" fmla="*/ 509587 h 523875"/>
              <a:gd name="connsiteX0" fmla="*/ 170224 w 422636"/>
              <a:gd name="connsiteY0" fmla="*/ 509587 h 523875"/>
              <a:gd name="connsiteX1" fmla="*/ 127361 w 422636"/>
              <a:gd name="connsiteY1" fmla="*/ 523875 h 523875"/>
              <a:gd name="connsiteX2" fmla="*/ 74974 w 422636"/>
              <a:gd name="connsiteY2" fmla="*/ 442912 h 523875"/>
              <a:gd name="connsiteX3" fmla="*/ 0 w 422636"/>
              <a:gd name="connsiteY3" fmla="*/ 387860 h 523875"/>
              <a:gd name="connsiteX4" fmla="*/ 116650 w 422636"/>
              <a:gd name="connsiteY4" fmla="*/ 194634 h 523875"/>
              <a:gd name="connsiteX5" fmla="*/ 133711 w 422636"/>
              <a:gd name="connsiteY5" fmla="*/ 106362 h 523875"/>
              <a:gd name="connsiteX6" fmla="*/ 227374 w 422636"/>
              <a:gd name="connsiteY6" fmla="*/ 0 h 523875"/>
              <a:gd name="connsiteX7" fmla="*/ 289286 w 422636"/>
              <a:gd name="connsiteY7" fmla="*/ 28575 h 523875"/>
              <a:gd name="connsiteX8" fmla="*/ 284524 w 422636"/>
              <a:gd name="connsiteY8" fmla="*/ 76200 h 523875"/>
              <a:gd name="connsiteX9" fmla="*/ 327386 w 422636"/>
              <a:gd name="connsiteY9" fmla="*/ 33337 h 523875"/>
              <a:gd name="connsiteX10" fmla="*/ 422636 w 422636"/>
              <a:gd name="connsiteY10" fmla="*/ 90487 h 523875"/>
              <a:gd name="connsiteX11" fmla="*/ 386917 w 422636"/>
              <a:gd name="connsiteY11" fmla="*/ 111918 h 523875"/>
              <a:gd name="connsiteX12" fmla="*/ 370248 w 422636"/>
              <a:gd name="connsiteY12" fmla="*/ 230981 h 523875"/>
              <a:gd name="connsiteX13" fmla="*/ 327386 w 422636"/>
              <a:gd name="connsiteY13" fmla="*/ 233362 h 523875"/>
              <a:gd name="connsiteX14" fmla="*/ 160699 w 422636"/>
              <a:gd name="connsiteY14" fmla="*/ 438150 h 523875"/>
              <a:gd name="connsiteX15" fmla="*/ 170224 w 422636"/>
              <a:gd name="connsiteY15" fmla="*/ 509587 h 523875"/>
              <a:gd name="connsiteX0" fmla="*/ 159493 w 411905"/>
              <a:gd name="connsiteY0" fmla="*/ 509587 h 523875"/>
              <a:gd name="connsiteX1" fmla="*/ 116630 w 411905"/>
              <a:gd name="connsiteY1" fmla="*/ 523875 h 523875"/>
              <a:gd name="connsiteX2" fmla="*/ 64243 w 411905"/>
              <a:gd name="connsiteY2" fmla="*/ 442912 h 523875"/>
              <a:gd name="connsiteX3" fmla="*/ 0 w 411905"/>
              <a:gd name="connsiteY3" fmla="*/ 395229 h 523875"/>
              <a:gd name="connsiteX4" fmla="*/ 105919 w 411905"/>
              <a:gd name="connsiteY4" fmla="*/ 194634 h 523875"/>
              <a:gd name="connsiteX5" fmla="*/ 122980 w 411905"/>
              <a:gd name="connsiteY5" fmla="*/ 106362 h 523875"/>
              <a:gd name="connsiteX6" fmla="*/ 216643 w 411905"/>
              <a:gd name="connsiteY6" fmla="*/ 0 h 523875"/>
              <a:gd name="connsiteX7" fmla="*/ 278555 w 411905"/>
              <a:gd name="connsiteY7" fmla="*/ 28575 h 523875"/>
              <a:gd name="connsiteX8" fmla="*/ 273793 w 411905"/>
              <a:gd name="connsiteY8" fmla="*/ 76200 h 523875"/>
              <a:gd name="connsiteX9" fmla="*/ 316655 w 411905"/>
              <a:gd name="connsiteY9" fmla="*/ 33337 h 523875"/>
              <a:gd name="connsiteX10" fmla="*/ 411905 w 411905"/>
              <a:gd name="connsiteY10" fmla="*/ 90487 h 523875"/>
              <a:gd name="connsiteX11" fmla="*/ 376186 w 411905"/>
              <a:gd name="connsiteY11" fmla="*/ 111918 h 523875"/>
              <a:gd name="connsiteX12" fmla="*/ 359517 w 411905"/>
              <a:gd name="connsiteY12" fmla="*/ 230981 h 523875"/>
              <a:gd name="connsiteX13" fmla="*/ 316655 w 411905"/>
              <a:gd name="connsiteY13" fmla="*/ 233362 h 523875"/>
              <a:gd name="connsiteX14" fmla="*/ 149968 w 411905"/>
              <a:gd name="connsiteY14" fmla="*/ 438150 h 523875"/>
              <a:gd name="connsiteX15" fmla="*/ 159493 w 411905"/>
              <a:gd name="connsiteY15" fmla="*/ 509587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1905" h="523875">
                <a:moveTo>
                  <a:pt x="159493" y="509587"/>
                </a:moveTo>
                <a:lnTo>
                  <a:pt x="116630" y="523875"/>
                </a:lnTo>
                <a:lnTo>
                  <a:pt x="64243" y="442912"/>
                </a:lnTo>
                <a:lnTo>
                  <a:pt x="0" y="395229"/>
                </a:lnTo>
                <a:lnTo>
                  <a:pt x="105919" y="194634"/>
                </a:lnTo>
                <a:lnTo>
                  <a:pt x="122980" y="106362"/>
                </a:lnTo>
                <a:lnTo>
                  <a:pt x="216643" y="0"/>
                </a:lnTo>
                <a:lnTo>
                  <a:pt x="278555" y="28575"/>
                </a:lnTo>
                <a:lnTo>
                  <a:pt x="273793" y="76200"/>
                </a:lnTo>
                <a:lnTo>
                  <a:pt x="316655" y="33337"/>
                </a:lnTo>
                <a:lnTo>
                  <a:pt x="411905" y="90487"/>
                </a:lnTo>
                <a:cubicBezTo>
                  <a:pt x="403968" y="107950"/>
                  <a:pt x="384123" y="94455"/>
                  <a:pt x="376186" y="111918"/>
                </a:cubicBezTo>
                <a:lnTo>
                  <a:pt x="359517" y="230981"/>
                </a:lnTo>
                <a:lnTo>
                  <a:pt x="316655" y="233362"/>
                </a:lnTo>
                <a:lnTo>
                  <a:pt x="149968" y="438150"/>
                </a:lnTo>
                <a:lnTo>
                  <a:pt x="159493" y="50958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615" tIns="33231" rIns="16615" bIns="33231" rtlCol="0" anchor="t" anchorCtr="0"/>
          <a:lstStyle/>
          <a:p>
            <a:pPr>
              <a:spcAft>
                <a:spcPts val="277"/>
              </a:spcAft>
            </a:pPr>
            <a:endParaRPr lang="pt-PT" sz="646" b="1" dirty="0">
              <a:solidFill>
                <a:prstClr val="white"/>
              </a:solidFill>
              <a:sym typeface="Wingdings" pitchFamily="2" charset="2"/>
            </a:endParaRPr>
          </a:p>
        </p:txBody>
      </p:sp>
      <p:sp>
        <p:nvSpPr>
          <p:cNvPr id="83" name="Freeform 45"/>
          <p:cNvSpPr/>
          <p:nvPr/>
        </p:nvSpPr>
        <p:spPr bwMode="auto">
          <a:xfrm>
            <a:off x="842564" y="3545802"/>
            <a:ext cx="121864" cy="171230"/>
          </a:xfrm>
          <a:custGeom>
            <a:avLst/>
            <a:gdLst>
              <a:gd name="connsiteX0" fmla="*/ 157162 w 164306"/>
              <a:gd name="connsiteY0" fmla="*/ 0 h 269081"/>
              <a:gd name="connsiteX1" fmla="*/ 133350 w 164306"/>
              <a:gd name="connsiteY1" fmla="*/ 26193 h 269081"/>
              <a:gd name="connsiteX2" fmla="*/ 130968 w 164306"/>
              <a:gd name="connsiteY2" fmla="*/ 69056 h 269081"/>
              <a:gd name="connsiteX3" fmla="*/ 102393 w 164306"/>
              <a:gd name="connsiteY3" fmla="*/ 130968 h 269081"/>
              <a:gd name="connsiteX4" fmla="*/ 54768 w 164306"/>
              <a:gd name="connsiteY4" fmla="*/ 154781 h 269081"/>
              <a:gd name="connsiteX5" fmla="*/ 30956 w 164306"/>
              <a:gd name="connsiteY5" fmla="*/ 207168 h 269081"/>
              <a:gd name="connsiteX6" fmla="*/ 2381 w 164306"/>
              <a:gd name="connsiteY6" fmla="*/ 221456 h 269081"/>
              <a:gd name="connsiteX7" fmla="*/ 0 w 164306"/>
              <a:gd name="connsiteY7" fmla="*/ 245268 h 269081"/>
              <a:gd name="connsiteX8" fmla="*/ 14287 w 164306"/>
              <a:gd name="connsiteY8" fmla="*/ 269081 h 269081"/>
              <a:gd name="connsiteX9" fmla="*/ 164306 w 164306"/>
              <a:gd name="connsiteY9" fmla="*/ 202406 h 269081"/>
              <a:gd name="connsiteX10" fmla="*/ 157162 w 164306"/>
              <a:gd name="connsiteY10" fmla="*/ 0 h 269081"/>
              <a:gd name="connsiteX0" fmla="*/ 157162 w 185890"/>
              <a:gd name="connsiteY0" fmla="*/ 0 h 269081"/>
              <a:gd name="connsiteX1" fmla="*/ 133350 w 185890"/>
              <a:gd name="connsiteY1" fmla="*/ 26193 h 269081"/>
              <a:gd name="connsiteX2" fmla="*/ 130968 w 185890"/>
              <a:gd name="connsiteY2" fmla="*/ 69056 h 269081"/>
              <a:gd name="connsiteX3" fmla="*/ 102393 w 185890"/>
              <a:gd name="connsiteY3" fmla="*/ 130968 h 269081"/>
              <a:gd name="connsiteX4" fmla="*/ 54768 w 185890"/>
              <a:gd name="connsiteY4" fmla="*/ 154781 h 269081"/>
              <a:gd name="connsiteX5" fmla="*/ 30956 w 185890"/>
              <a:gd name="connsiteY5" fmla="*/ 207168 h 269081"/>
              <a:gd name="connsiteX6" fmla="*/ 2381 w 185890"/>
              <a:gd name="connsiteY6" fmla="*/ 221456 h 269081"/>
              <a:gd name="connsiteX7" fmla="*/ 0 w 185890"/>
              <a:gd name="connsiteY7" fmla="*/ 245268 h 269081"/>
              <a:gd name="connsiteX8" fmla="*/ 14287 w 185890"/>
              <a:gd name="connsiteY8" fmla="*/ 269081 h 269081"/>
              <a:gd name="connsiteX9" fmla="*/ 164306 w 185890"/>
              <a:gd name="connsiteY9" fmla="*/ 202406 h 269081"/>
              <a:gd name="connsiteX10" fmla="*/ 185737 w 185890"/>
              <a:gd name="connsiteY10" fmla="*/ 57150 h 269081"/>
              <a:gd name="connsiteX11" fmla="*/ 157162 w 185890"/>
              <a:gd name="connsiteY11" fmla="*/ 0 h 269081"/>
              <a:gd name="connsiteX0" fmla="*/ 157162 w 185920"/>
              <a:gd name="connsiteY0" fmla="*/ 0 h 269081"/>
              <a:gd name="connsiteX1" fmla="*/ 133350 w 185920"/>
              <a:gd name="connsiteY1" fmla="*/ 26193 h 269081"/>
              <a:gd name="connsiteX2" fmla="*/ 130968 w 185920"/>
              <a:gd name="connsiteY2" fmla="*/ 69056 h 269081"/>
              <a:gd name="connsiteX3" fmla="*/ 102393 w 185920"/>
              <a:gd name="connsiteY3" fmla="*/ 130968 h 269081"/>
              <a:gd name="connsiteX4" fmla="*/ 54768 w 185920"/>
              <a:gd name="connsiteY4" fmla="*/ 154781 h 269081"/>
              <a:gd name="connsiteX5" fmla="*/ 30956 w 185920"/>
              <a:gd name="connsiteY5" fmla="*/ 207168 h 269081"/>
              <a:gd name="connsiteX6" fmla="*/ 2381 w 185920"/>
              <a:gd name="connsiteY6" fmla="*/ 221456 h 269081"/>
              <a:gd name="connsiteX7" fmla="*/ 0 w 185920"/>
              <a:gd name="connsiteY7" fmla="*/ 245268 h 269081"/>
              <a:gd name="connsiteX8" fmla="*/ 14287 w 185920"/>
              <a:gd name="connsiteY8" fmla="*/ 269081 h 269081"/>
              <a:gd name="connsiteX9" fmla="*/ 164306 w 185920"/>
              <a:gd name="connsiteY9" fmla="*/ 202406 h 269081"/>
              <a:gd name="connsiteX10" fmla="*/ 185737 w 185920"/>
              <a:gd name="connsiteY10" fmla="*/ 57150 h 269081"/>
              <a:gd name="connsiteX11" fmla="*/ 157162 w 185920"/>
              <a:gd name="connsiteY11" fmla="*/ 0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920" h="269081">
                <a:moveTo>
                  <a:pt x="157162" y="0"/>
                </a:moveTo>
                <a:lnTo>
                  <a:pt x="133350" y="26193"/>
                </a:lnTo>
                <a:lnTo>
                  <a:pt x="130968" y="69056"/>
                </a:lnTo>
                <a:lnTo>
                  <a:pt x="102393" y="130968"/>
                </a:lnTo>
                <a:lnTo>
                  <a:pt x="54768" y="154781"/>
                </a:lnTo>
                <a:lnTo>
                  <a:pt x="30956" y="207168"/>
                </a:lnTo>
                <a:lnTo>
                  <a:pt x="2381" y="221456"/>
                </a:lnTo>
                <a:lnTo>
                  <a:pt x="0" y="245268"/>
                </a:lnTo>
                <a:lnTo>
                  <a:pt x="14287" y="269081"/>
                </a:lnTo>
                <a:lnTo>
                  <a:pt x="164306" y="202406"/>
                </a:lnTo>
                <a:cubicBezTo>
                  <a:pt x="161925" y="158750"/>
                  <a:pt x="188118" y="100806"/>
                  <a:pt x="185737" y="57150"/>
                </a:cubicBezTo>
                <a:cubicBezTo>
                  <a:pt x="188118" y="23813"/>
                  <a:pt x="166687" y="19050"/>
                  <a:pt x="157162" y="0"/>
                </a:cubicBez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algn="ctr" defTabSz="902699"/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84" name="Freeform 46"/>
          <p:cNvSpPr/>
          <p:nvPr/>
        </p:nvSpPr>
        <p:spPr bwMode="auto">
          <a:xfrm>
            <a:off x="1581842" y="2868939"/>
            <a:ext cx="187297" cy="200021"/>
          </a:xfrm>
          <a:custGeom>
            <a:avLst/>
            <a:gdLst>
              <a:gd name="connsiteX0" fmla="*/ 71438 w 681038"/>
              <a:gd name="connsiteY0" fmla="*/ 514350 h 523875"/>
              <a:gd name="connsiteX1" fmla="*/ 4763 w 681038"/>
              <a:gd name="connsiteY1" fmla="*/ 523875 h 523875"/>
              <a:gd name="connsiteX2" fmla="*/ 28575 w 681038"/>
              <a:gd name="connsiteY2" fmla="*/ 476250 h 523875"/>
              <a:gd name="connsiteX3" fmla="*/ 0 w 681038"/>
              <a:gd name="connsiteY3" fmla="*/ 438150 h 523875"/>
              <a:gd name="connsiteX4" fmla="*/ 66675 w 681038"/>
              <a:gd name="connsiteY4" fmla="*/ 309563 h 523875"/>
              <a:gd name="connsiteX5" fmla="*/ 119063 w 681038"/>
              <a:gd name="connsiteY5" fmla="*/ 190500 h 523875"/>
              <a:gd name="connsiteX6" fmla="*/ 271463 w 681038"/>
              <a:gd name="connsiteY6" fmla="*/ 90488 h 523875"/>
              <a:gd name="connsiteX7" fmla="*/ 352425 w 681038"/>
              <a:gd name="connsiteY7" fmla="*/ 19050 h 523875"/>
              <a:gd name="connsiteX8" fmla="*/ 381000 w 681038"/>
              <a:gd name="connsiteY8" fmla="*/ 23813 h 523875"/>
              <a:gd name="connsiteX9" fmla="*/ 333375 w 681038"/>
              <a:gd name="connsiteY9" fmla="*/ 76200 h 523875"/>
              <a:gd name="connsiteX10" fmla="*/ 242888 w 681038"/>
              <a:gd name="connsiteY10" fmla="*/ 195263 h 523875"/>
              <a:gd name="connsiteX11" fmla="*/ 185738 w 681038"/>
              <a:gd name="connsiteY11" fmla="*/ 195263 h 523875"/>
              <a:gd name="connsiteX12" fmla="*/ 161925 w 681038"/>
              <a:gd name="connsiteY12" fmla="*/ 223838 h 523875"/>
              <a:gd name="connsiteX13" fmla="*/ 114300 w 681038"/>
              <a:gd name="connsiteY13" fmla="*/ 257175 h 523875"/>
              <a:gd name="connsiteX14" fmla="*/ 95250 w 681038"/>
              <a:gd name="connsiteY14" fmla="*/ 323850 h 523875"/>
              <a:gd name="connsiteX15" fmla="*/ 104775 w 681038"/>
              <a:gd name="connsiteY15" fmla="*/ 366713 h 523875"/>
              <a:gd name="connsiteX16" fmla="*/ 161925 w 681038"/>
              <a:gd name="connsiteY16" fmla="*/ 366713 h 523875"/>
              <a:gd name="connsiteX17" fmla="*/ 228600 w 681038"/>
              <a:gd name="connsiteY17" fmla="*/ 257175 h 523875"/>
              <a:gd name="connsiteX18" fmla="*/ 228600 w 681038"/>
              <a:gd name="connsiteY18" fmla="*/ 257175 h 523875"/>
              <a:gd name="connsiteX19" fmla="*/ 261938 w 681038"/>
              <a:gd name="connsiteY19" fmla="*/ 300038 h 523875"/>
              <a:gd name="connsiteX20" fmla="*/ 395288 w 681038"/>
              <a:gd name="connsiteY20" fmla="*/ 257175 h 523875"/>
              <a:gd name="connsiteX21" fmla="*/ 500063 w 681038"/>
              <a:gd name="connsiteY21" fmla="*/ 176213 h 523875"/>
              <a:gd name="connsiteX22" fmla="*/ 523875 w 681038"/>
              <a:gd name="connsiteY22" fmla="*/ 52388 h 523875"/>
              <a:gd name="connsiteX23" fmla="*/ 609600 w 681038"/>
              <a:gd name="connsiteY23" fmla="*/ 0 h 523875"/>
              <a:gd name="connsiteX24" fmla="*/ 681038 w 681038"/>
              <a:gd name="connsiteY24" fmla="*/ 223838 h 523875"/>
              <a:gd name="connsiteX25" fmla="*/ 633413 w 681038"/>
              <a:gd name="connsiteY25" fmla="*/ 209550 h 523875"/>
              <a:gd name="connsiteX26" fmla="*/ 547688 w 681038"/>
              <a:gd name="connsiteY26" fmla="*/ 276225 h 523875"/>
              <a:gd name="connsiteX27" fmla="*/ 442913 w 681038"/>
              <a:gd name="connsiteY27" fmla="*/ 314325 h 523875"/>
              <a:gd name="connsiteX28" fmla="*/ 409575 w 681038"/>
              <a:gd name="connsiteY28" fmla="*/ 290513 h 523875"/>
              <a:gd name="connsiteX29" fmla="*/ 328613 w 681038"/>
              <a:gd name="connsiteY29" fmla="*/ 357188 h 523875"/>
              <a:gd name="connsiteX30" fmla="*/ 276225 w 681038"/>
              <a:gd name="connsiteY30" fmla="*/ 347663 h 523875"/>
              <a:gd name="connsiteX31" fmla="*/ 242888 w 681038"/>
              <a:gd name="connsiteY31" fmla="*/ 395288 h 523875"/>
              <a:gd name="connsiteX32" fmla="*/ 223838 w 681038"/>
              <a:gd name="connsiteY32" fmla="*/ 485775 h 523875"/>
              <a:gd name="connsiteX33" fmla="*/ 195263 w 681038"/>
              <a:gd name="connsiteY33" fmla="*/ 519113 h 523875"/>
              <a:gd name="connsiteX34" fmla="*/ 166688 w 681038"/>
              <a:gd name="connsiteY34" fmla="*/ 519113 h 523875"/>
              <a:gd name="connsiteX35" fmla="*/ 185738 w 681038"/>
              <a:gd name="connsiteY35" fmla="*/ 466725 h 523875"/>
              <a:gd name="connsiteX36" fmla="*/ 138113 w 681038"/>
              <a:gd name="connsiteY36" fmla="*/ 481013 h 523875"/>
              <a:gd name="connsiteX37" fmla="*/ 119063 w 681038"/>
              <a:gd name="connsiteY37" fmla="*/ 452438 h 523875"/>
              <a:gd name="connsiteX38" fmla="*/ 71438 w 681038"/>
              <a:gd name="connsiteY38" fmla="*/ 514350 h 523875"/>
              <a:gd name="connsiteX0" fmla="*/ 71438 w 681038"/>
              <a:gd name="connsiteY0" fmla="*/ 514350 h 523875"/>
              <a:gd name="connsiteX1" fmla="*/ 4763 w 681038"/>
              <a:gd name="connsiteY1" fmla="*/ 523875 h 523875"/>
              <a:gd name="connsiteX2" fmla="*/ 28575 w 681038"/>
              <a:gd name="connsiteY2" fmla="*/ 476250 h 523875"/>
              <a:gd name="connsiteX3" fmla="*/ 0 w 681038"/>
              <a:gd name="connsiteY3" fmla="*/ 438150 h 523875"/>
              <a:gd name="connsiteX4" fmla="*/ 66675 w 681038"/>
              <a:gd name="connsiteY4" fmla="*/ 309563 h 523875"/>
              <a:gd name="connsiteX5" fmla="*/ 119063 w 681038"/>
              <a:gd name="connsiteY5" fmla="*/ 190500 h 523875"/>
              <a:gd name="connsiteX6" fmla="*/ 271463 w 681038"/>
              <a:gd name="connsiteY6" fmla="*/ 90488 h 523875"/>
              <a:gd name="connsiteX7" fmla="*/ 352425 w 681038"/>
              <a:gd name="connsiteY7" fmla="*/ 19050 h 523875"/>
              <a:gd name="connsiteX8" fmla="*/ 381000 w 681038"/>
              <a:gd name="connsiteY8" fmla="*/ 23813 h 523875"/>
              <a:gd name="connsiteX9" fmla="*/ 333375 w 681038"/>
              <a:gd name="connsiteY9" fmla="*/ 76200 h 523875"/>
              <a:gd name="connsiteX10" fmla="*/ 242888 w 681038"/>
              <a:gd name="connsiteY10" fmla="*/ 195263 h 523875"/>
              <a:gd name="connsiteX11" fmla="*/ 185738 w 681038"/>
              <a:gd name="connsiteY11" fmla="*/ 195263 h 523875"/>
              <a:gd name="connsiteX12" fmla="*/ 161925 w 681038"/>
              <a:gd name="connsiteY12" fmla="*/ 223838 h 523875"/>
              <a:gd name="connsiteX13" fmla="*/ 114300 w 681038"/>
              <a:gd name="connsiteY13" fmla="*/ 257175 h 523875"/>
              <a:gd name="connsiteX14" fmla="*/ 95250 w 681038"/>
              <a:gd name="connsiteY14" fmla="*/ 323850 h 523875"/>
              <a:gd name="connsiteX15" fmla="*/ 104775 w 681038"/>
              <a:gd name="connsiteY15" fmla="*/ 366713 h 523875"/>
              <a:gd name="connsiteX16" fmla="*/ 161925 w 681038"/>
              <a:gd name="connsiteY16" fmla="*/ 366713 h 523875"/>
              <a:gd name="connsiteX17" fmla="*/ 228600 w 681038"/>
              <a:gd name="connsiteY17" fmla="*/ 257175 h 523875"/>
              <a:gd name="connsiteX18" fmla="*/ 228600 w 681038"/>
              <a:gd name="connsiteY18" fmla="*/ 257175 h 523875"/>
              <a:gd name="connsiteX19" fmla="*/ 261938 w 681038"/>
              <a:gd name="connsiteY19" fmla="*/ 300038 h 523875"/>
              <a:gd name="connsiteX20" fmla="*/ 395288 w 681038"/>
              <a:gd name="connsiteY20" fmla="*/ 257175 h 523875"/>
              <a:gd name="connsiteX21" fmla="*/ 428625 w 681038"/>
              <a:gd name="connsiteY21" fmla="*/ 200025 h 523875"/>
              <a:gd name="connsiteX22" fmla="*/ 500063 w 681038"/>
              <a:gd name="connsiteY22" fmla="*/ 176213 h 523875"/>
              <a:gd name="connsiteX23" fmla="*/ 523875 w 681038"/>
              <a:gd name="connsiteY23" fmla="*/ 52388 h 523875"/>
              <a:gd name="connsiteX24" fmla="*/ 609600 w 681038"/>
              <a:gd name="connsiteY24" fmla="*/ 0 h 523875"/>
              <a:gd name="connsiteX25" fmla="*/ 681038 w 681038"/>
              <a:gd name="connsiteY25" fmla="*/ 223838 h 523875"/>
              <a:gd name="connsiteX26" fmla="*/ 633413 w 681038"/>
              <a:gd name="connsiteY26" fmla="*/ 209550 h 523875"/>
              <a:gd name="connsiteX27" fmla="*/ 547688 w 681038"/>
              <a:gd name="connsiteY27" fmla="*/ 276225 h 523875"/>
              <a:gd name="connsiteX28" fmla="*/ 442913 w 681038"/>
              <a:gd name="connsiteY28" fmla="*/ 314325 h 523875"/>
              <a:gd name="connsiteX29" fmla="*/ 409575 w 681038"/>
              <a:gd name="connsiteY29" fmla="*/ 290513 h 523875"/>
              <a:gd name="connsiteX30" fmla="*/ 328613 w 681038"/>
              <a:gd name="connsiteY30" fmla="*/ 357188 h 523875"/>
              <a:gd name="connsiteX31" fmla="*/ 276225 w 681038"/>
              <a:gd name="connsiteY31" fmla="*/ 347663 h 523875"/>
              <a:gd name="connsiteX32" fmla="*/ 242888 w 681038"/>
              <a:gd name="connsiteY32" fmla="*/ 395288 h 523875"/>
              <a:gd name="connsiteX33" fmla="*/ 223838 w 681038"/>
              <a:gd name="connsiteY33" fmla="*/ 485775 h 523875"/>
              <a:gd name="connsiteX34" fmla="*/ 195263 w 681038"/>
              <a:gd name="connsiteY34" fmla="*/ 519113 h 523875"/>
              <a:gd name="connsiteX35" fmla="*/ 166688 w 681038"/>
              <a:gd name="connsiteY35" fmla="*/ 519113 h 523875"/>
              <a:gd name="connsiteX36" fmla="*/ 185738 w 681038"/>
              <a:gd name="connsiteY36" fmla="*/ 466725 h 523875"/>
              <a:gd name="connsiteX37" fmla="*/ 138113 w 681038"/>
              <a:gd name="connsiteY37" fmla="*/ 481013 h 523875"/>
              <a:gd name="connsiteX38" fmla="*/ 119063 w 681038"/>
              <a:gd name="connsiteY38" fmla="*/ 452438 h 523875"/>
              <a:gd name="connsiteX39" fmla="*/ 71438 w 681038"/>
              <a:gd name="connsiteY39" fmla="*/ 514350 h 523875"/>
              <a:gd name="connsiteX0" fmla="*/ 71438 w 681038"/>
              <a:gd name="connsiteY0" fmla="*/ 514350 h 519113"/>
              <a:gd name="connsiteX1" fmla="*/ 23813 w 681038"/>
              <a:gd name="connsiteY1" fmla="*/ 492125 h 519113"/>
              <a:gd name="connsiteX2" fmla="*/ 28575 w 681038"/>
              <a:gd name="connsiteY2" fmla="*/ 476250 h 519113"/>
              <a:gd name="connsiteX3" fmla="*/ 0 w 681038"/>
              <a:gd name="connsiteY3" fmla="*/ 438150 h 519113"/>
              <a:gd name="connsiteX4" fmla="*/ 66675 w 681038"/>
              <a:gd name="connsiteY4" fmla="*/ 309563 h 519113"/>
              <a:gd name="connsiteX5" fmla="*/ 119063 w 681038"/>
              <a:gd name="connsiteY5" fmla="*/ 190500 h 519113"/>
              <a:gd name="connsiteX6" fmla="*/ 271463 w 681038"/>
              <a:gd name="connsiteY6" fmla="*/ 90488 h 519113"/>
              <a:gd name="connsiteX7" fmla="*/ 352425 w 681038"/>
              <a:gd name="connsiteY7" fmla="*/ 19050 h 519113"/>
              <a:gd name="connsiteX8" fmla="*/ 381000 w 681038"/>
              <a:gd name="connsiteY8" fmla="*/ 23813 h 519113"/>
              <a:gd name="connsiteX9" fmla="*/ 333375 w 681038"/>
              <a:gd name="connsiteY9" fmla="*/ 76200 h 519113"/>
              <a:gd name="connsiteX10" fmla="*/ 242888 w 681038"/>
              <a:gd name="connsiteY10" fmla="*/ 195263 h 519113"/>
              <a:gd name="connsiteX11" fmla="*/ 185738 w 681038"/>
              <a:gd name="connsiteY11" fmla="*/ 195263 h 519113"/>
              <a:gd name="connsiteX12" fmla="*/ 161925 w 681038"/>
              <a:gd name="connsiteY12" fmla="*/ 223838 h 519113"/>
              <a:gd name="connsiteX13" fmla="*/ 114300 w 681038"/>
              <a:gd name="connsiteY13" fmla="*/ 257175 h 519113"/>
              <a:gd name="connsiteX14" fmla="*/ 95250 w 681038"/>
              <a:gd name="connsiteY14" fmla="*/ 323850 h 519113"/>
              <a:gd name="connsiteX15" fmla="*/ 104775 w 681038"/>
              <a:gd name="connsiteY15" fmla="*/ 366713 h 519113"/>
              <a:gd name="connsiteX16" fmla="*/ 161925 w 681038"/>
              <a:gd name="connsiteY16" fmla="*/ 366713 h 519113"/>
              <a:gd name="connsiteX17" fmla="*/ 228600 w 681038"/>
              <a:gd name="connsiteY17" fmla="*/ 257175 h 519113"/>
              <a:gd name="connsiteX18" fmla="*/ 228600 w 681038"/>
              <a:gd name="connsiteY18" fmla="*/ 257175 h 519113"/>
              <a:gd name="connsiteX19" fmla="*/ 261938 w 681038"/>
              <a:gd name="connsiteY19" fmla="*/ 300038 h 519113"/>
              <a:gd name="connsiteX20" fmla="*/ 395288 w 681038"/>
              <a:gd name="connsiteY20" fmla="*/ 257175 h 519113"/>
              <a:gd name="connsiteX21" fmla="*/ 428625 w 681038"/>
              <a:gd name="connsiteY21" fmla="*/ 200025 h 519113"/>
              <a:gd name="connsiteX22" fmla="*/ 500063 w 681038"/>
              <a:gd name="connsiteY22" fmla="*/ 176213 h 519113"/>
              <a:gd name="connsiteX23" fmla="*/ 523875 w 681038"/>
              <a:gd name="connsiteY23" fmla="*/ 52388 h 519113"/>
              <a:gd name="connsiteX24" fmla="*/ 609600 w 681038"/>
              <a:gd name="connsiteY24" fmla="*/ 0 h 519113"/>
              <a:gd name="connsiteX25" fmla="*/ 681038 w 681038"/>
              <a:gd name="connsiteY25" fmla="*/ 223838 h 519113"/>
              <a:gd name="connsiteX26" fmla="*/ 633413 w 681038"/>
              <a:gd name="connsiteY26" fmla="*/ 209550 h 519113"/>
              <a:gd name="connsiteX27" fmla="*/ 547688 w 681038"/>
              <a:gd name="connsiteY27" fmla="*/ 276225 h 519113"/>
              <a:gd name="connsiteX28" fmla="*/ 442913 w 681038"/>
              <a:gd name="connsiteY28" fmla="*/ 314325 h 519113"/>
              <a:gd name="connsiteX29" fmla="*/ 409575 w 681038"/>
              <a:gd name="connsiteY29" fmla="*/ 290513 h 519113"/>
              <a:gd name="connsiteX30" fmla="*/ 328613 w 681038"/>
              <a:gd name="connsiteY30" fmla="*/ 357188 h 519113"/>
              <a:gd name="connsiteX31" fmla="*/ 276225 w 681038"/>
              <a:gd name="connsiteY31" fmla="*/ 347663 h 519113"/>
              <a:gd name="connsiteX32" fmla="*/ 242888 w 681038"/>
              <a:gd name="connsiteY32" fmla="*/ 395288 h 519113"/>
              <a:gd name="connsiteX33" fmla="*/ 223838 w 681038"/>
              <a:gd name="connsiteY33" fmla="*/ 485775 h 519113"/>
              <a:gd name="connsiteX34" fmla="*/ 195263 w 681038"/>
              <a:gd name="connsiteY34" fmla="*/ 519113 h 519113"/>
              <a:gd name="connsiteX35" fmla="*/ 166688 w 681038"/>
              <a:gd name="connsiteY35" fmla="*/ 519113 h 519113"/>
              <a:gd name="connsiteX36" fmla="*/ 185738 w 681038"/>
              <a:gd name="connsiteY36" fmla="*/ 466725 h 519113"/>
              <a:gd name="connsiteX37" fmla="*/ 138113 w 681038"/>
              <a:gd name="connsiteY37" fmla="*/ 481013 h 519113"/>
              <a:gd name="connsiteX38" fmla="*/ 119063 w 681038"/>
              <a:gd name="connsiteY38" fmla="*/ 452438 h 519113"/>
              <a:gd name="connsiteX39" fmla="*/ 71438 w 681038"/>
              <a:gd name="connsiteY39" fmla="*/ 514350 h 519113"/>
              <a:gd name="connsiteX0" fmla="*/ 71438 w 681038"/>
              <a:gd name="connsiteY0" fmla="*/ 514350 h 519113"/>
              <a:gd name="connsiteX1" fmla="*/ 23813 w 681038"/>
              <a:gd name="connsiteY1" fmla="*/ 492125 h 519113"/>
              <a:gd name="connsiteX2" fmla="*/ 28575 w 681038"/>
              <a:gd name="connsiteY2" fmla="*/ 476250 h 519113"/>
              <a:gd name="connsiteX3" fmla="*/ 0 w 681038"/>
              <a:gd name="connsiteY3" fmla="*/ 438150 h 519113"/>
              <a:gd name="connsiteX4" fmla="*/ 66675 w 681038"/>
              <a:gd name="connsiteY4" fmla="*/ 309563 h 519113"/>
              <a:gd name="connsiteX5" fmla="*/ 119063 w 681038"/>
              <a:gd name="connsiteY5" fmla="*/ 190500 h 519113"/>
              <a:gd name="connsiteX6" fmla="*/ 271463 w 681038"/>
              <a:gd name="connsiteY6" fmla="*/ 90488 h 519113"/>
              <a:gd name="connsiteX7" fmla="*/ 352425 w 681038"/>
              <a:gd name="connsiteY7" fmla="*/ 19050 h 519113"/>
              <a:gd name="connsiteX8" fmla="*/ 381000 w 681038"/>
              <a:gd name="connsiteY8" fmla="*/ 23813 h 519113"/>
              <a:gd name="connsiteX9" fmla="*/ 333375 w 681038"/>
              <a:gd name="connsiteY9" fmla="*/ 76200 h 519113"/>
              <a:gd name="connsiteX10" fmla="*/ 242888 w 681038"/>
              <a:gd name="connsiteY10" fmla="*/ 195263 h 519113"/>
              <a:gd name="connsiteX11" fmla="*/ 185738 w 681038"/>
              <a:gd name="connsiteY11" fmla="*/ 195263 h 519113"/>
              <a:gd name="connsiteX12" fmla="*/ 161925 w 681038"/>
              <a:gd name="connsiteY12" fmla="*/ 223838 h 519113"/>
              <a:gd name="connsiteX13" fmla="*/ 114300 w 681038"/>
              <a:gd name="connsiteY13" fmla="*/ 257175 h 519113"/>
              <a:gd name="connsiteX14" fmla="*/ 95250 w 681038"/>
              <a:gd name="connsiteY14" fmla="*/ 323850 h 519113"/>
              <a:gd name="connsiteX15" fmla="*/ 104775 w 681038"/>
              <a:gd name="connsiteY15" fmla="*/ 366713 h 519113"/>
              <a:gd name="connsiteX16" fmla="*/ 161925 w 681038"/>
              <a:gd name="connsiteY16" fmla="*/ 366713 h 519113"/>
              <a:gd name="connsiteX17" fmla="*/ 228600 w 681038"/>
              <a:gd name="connsiteY17" fmla="*/ 257175 h 519113"/>
              <a:gd name="connsiteX18" fmla="*/ 228600 w 681038"/>
              <a:gd name="connsiteY18" fmla="*/ 257175 h 519113"/>
              <a:gd name="connsiteX19" fmla="*/ 261938 w 681038"/>
              <a:gd name="connsiteY19" fmla="*/ 300038 h 519113"/>
              <a:gd name="connsiteX20" fmla="*/ 395288 w 681038"/>
              <a:gd name="connsiteY20" fmla="*/ 257175 h 519113"/>
              <a:gd name="connsiteX21" fmla="*/ 428625 w 681038"/>
              <a:gd name="connsiteY21" fmla="*/ 200025 h 519113"/>
              <a:gd name="connsiteX22" fmla="*/ 500063 w 681038"/>
              <a:gd name="connsiteY22" fmla="*/ 176213 h 519113"/>
              <a:gd name="connsiteX23" fmla="*/ 523875 w 681038"/>
              <a:gd name="connsiteY23" fmla="*/ 52388 h 519113"/>
              <a:gd name="connsiteX24" fmla="*/ 609600 w 681038"/>
              <a:gd name="connsiteY24" fmla="*/ 0 h 519113"/>
              <a:gd name="connsiteX25" fmla="*/ 681038 w 681038"/>
              <a:gd name="connsiteY25" fmla="*/ 223838 h 519113"/>
              <a:gd name="connsiteX26" fmla="*/ 633413 w 681038"/>
              <a:gd name="connsiteY26" fmla="*/ 209550 h 519113"/>
              <a:gd name="connsiteX27" fmla="*/ 547688 w 681038"/>
              <a:gd name="connsiteY27" fmla="*/ 276225 h 519113"/>
              <a:gd name="connsiteX28" fmla="*/ 442913 w 681038"/>
              <a:gd name="connsiteY28" fmla="*/ 314325 h 519113"/>
              <a:gd name="connsiteX29" fmla="*/ 409575 w 681038"/>
              <a:gd name="connsiteY29" fmla="*/ 290513 h 519113"/>
              <a:gd name="connsiteX30" fmla="*/ 328613 w 681038"/>
              <a:gd name="connsiteY30" fmla="*/ 357188 h 519113"/>
              <a:gd name="connsiteX31" fmla="*/ 276225 w 681038"/>
              <a:gd name="connsiteY31" fmla="*/ 347663 h 519113"/>
              <a:gd name="connsiteX32" fmla="*/ 242888 w 681038"/>
              <a:gd name="connsiteY32" fmla="*/ 395288 h 519113"/>
              <a:gd name="connsiteX33" fmla="*/ 223838 w 681038"/>
              <a:gd name="connsiteY33" fmla="*/ 485775 h 519113"/>
              <a:gd name="connsiteX34" fmla="*/ 195263 w 681038"/>
              <a:gd name="connsiteY34" fmla="*/ 519113 h 519113"/>
              <a:gd name="connsiteX35" fmla="*/ 185738 w 681038"/>
              <a:gd name="connsiteY35" fmla="*/ 519113 h 519113"/>
              <a:gd name="connsiteX36" fmla="*/ 185738 w 681038"/>
              <a:gd name="connsiteY36" fmla="*/ 466725 h 519113"/>
              <a:gd name="connsiteX37" fmla="*/ 138113 w 681038"/>
              <a:gd name="connsiteY37" fmla="*/ 481013 h 519113"/>
              <a:gd name="connsiteX38" fmla="*/ 119063 w 681038"/>
              <a:gd name="connsiteY38" fmla="*/ 452438 h 519113"/>
              <a:gd name="connsiteX39" fmla="*/ 71438 w 681038"/>
              <a:gd name="connsiteY39" fmla="*/ 514350 h 519113"/>
              <a:gd name="connsiteX0" fmla="*/ 71438 w 681038"/>
              <a:gd name="connsiteY0" fmla="*/ 514350 h 519113"/>
              <a:gd name="connsiteX1" fmla="*/ 23813 w 681038"/>
              <a:gd name="connsiteY1" fmla="*/ 492125 h 519113"/>
              <a:gd name="connsiteX2" fmla="*/ 28575 w 681038"/>
              <a:gd name="connsiteY2" fmla="*/ 476250 h 519113"/>
              <a:gd name="connsiteX3" fmla="*/ 0 w 681038"/>
              <a:gd name="connsiteY3" fmla="*/ 438150 h 519113"/>
              <a:gd name="connsiteX4" fmla="*/ 66675 w 681038"/>
              <a:gd name="connsiteY4" fmla="*/ 309563 h 519113"/>
              <a:gd name="connsiteX5" fmla="*/ 119063 w 681038"/>
              <a:gd name="connsiteY5" fmla="*/ 190500 h 519113"/>
              <a:gd name="connsiteX6" fmla="*/ 271463 w 681038"/>
              <a:gd name="connsiteY6" fmla="*/ 90488 h 519113"/>
              <a:gd name="connsiteX7" fmla="*/ 352425 w 681038"/>
              <a:gd name="connsiteY7" fmla="*/ 19050 h 519113"/>
              <a:gd name="connsiteX8" fmla="*/ 381000 w 681038"/>
              <a:gd name="connsiteY8" fmla="*/ 23813 h 519113"/>
              <a:gd name="connsiteX9" fmla="*/ 333375 w 681038"/>
              <a:gd name="connsiteY9" fmla="*/ 76200 h 519113"/>
              <a:gd name="connsiteX10" fmla="*/ 242888 w 681038"/>
              <a:gd name="connsiteY10" fmla="*/ 195263 h 519113"/>
              <a:gd name="connsiteX11" fmla="*/ 185738 w 681038"/>
              <a:gd name="connsiteY11" fmla="*/ 195263 h 519113"/>
              <a:gd name="connsiteX12" fmla="*/ 161925 w 681038"/>
              <a:gd name="connsiteY12" fmla="*/ 223838 h 519113"/>
              <a:gd name="connsiteX13" fmla="*/ 114300 w 681038"/>
              <a:gd name="connsiteY13" fmla="*/ 257175 h 519113"/>
              <a:gd name="connsiteX14" fmla="*/ 95250 w 681038"/>
              <a:gd name="connsiteY14" fmla="*/ 323850 h 519113"/>
              <a:gd name="connsiteX15" fmla="*/ 104775 w 681038"/>
              <a:gd name="connsiteY15" fmla="*/ 366713 h 519113"/>
              <a:gd name="connsiteX16" fmla="*/ 161925 w 681038"/>
              <a:gd name="connsiteY16" fmla="*/ 366713 h 519113"/>
              <a:gd name="connsiteX17" fmla="*/ 228600 w 681038"/>
              <a:gd name="connsiteY17" fmla="*/ 257175 h 519113"/>
              <a:gd name="connsiteX18" fmla="*/ 228600 w 681038"/>
              <a:gd name="connsiteY18" fmla="*/ 257175 h 519113"/>
              <a:gd name="connsiteX19" fmla="*/ 261938 w 681038"/>
              <a:gd name="connsiteY19" fmla="*/ 300038 h 519113"/>
              <a:gd name="connsiteX20" fmla="*/ 395288 w 681038"/>
              <a:gd name="connsiteY20" fmla="*/ 257175 h 519113"/>
              <a:gd name="connsiteX21" fmla="*/ 428625 w 681038"/>
              <a:gd name="connsiteY21" fmla="*/ 200025 h 519113"/>
              <a:gd name="connsiteX22" fmla="*/ 500063 w 681038"/>
              <a:gd name="connsiteY22" fmla="*/ 176213 h 519113"/>
              <a:gd name="connsiteX23" fmla="*/ 523875 w 681038"/>
              <a:gd name="connsiteY23" fmla="*/ 52388 h 519113"/>
              <a:gd name="connsiteX24" fmla="*/ 609600 w 681038"/>
              <a:gd name="connsiteY24" fmla="*/ 0 h 519113"/>
              <a:gd name="connsiteX25" fmla="*/ 681038 w 681038"/>
              <a:gd name="connsiteY25" fmla="*/ 223838 h 519113"/>
              <a:gd name="connsiteX26" fmla="*/ 633413 w 681038"/>
              <a:gd name="connsiteY26" fmla="*/ 209550 h 519113"/>
              <a:gd name="connsiteX27" fmla="*/ 547688 w 681038"/>
              <a:gd name="connsiteY27" fmla="*/ 276225 h 519113"/>
              <a:gd name="connsiteX28" fmla="*/ 442913 w 681038"/>
              <a:gd name="connsiteY28" fmla="*/ 314325 h 519113"/>
              <a:gd name="connsiteX29" fmla="*/ 409575 w 681038"/>
              <a:gd name="connsiteY29" fmla="*/ 290513 h 519113"/>
              <a:gd name="connsiteX30" fmla="*/ 328613 w 681038"/>
              <a:gd name="connsiteY30" fmla="*/ 357188 h 519113"/>
              <a:gd name="connsiteX31" fmla="*/ 276225 w 681038"/>
              <a:gd name="connsiteY31" fmla="*/ 347663 h 519113"/>
              <a:gd name="connsiteX32" fmla="*/ 242888 w 681038"/>
              <a:gd name="connsiteY32" fmla="*/ 395288 h 519113"/>
              <a:gd name="connsiteX33" fmla="*/ 223838 w 681038"/>
              <a:gd name="connsiteY33" fmla="*/ 485775 h 519113"/>
              <a:gd name="connsiteX34" fmla="*/ 195263 w 681038"/>
              <a:gd name="connsiteY34" fmla="*/ 519113 h 519113"/>
              <a:gd name="connsiteX35" fmla="*/ 185738 w 681038"/>
              <a:gd name="connsiteY35" fmla="*/ 466725 h 519113"/>
              <a:gd name="connsiteX36" fmla="*/ 138113 w 681038"/>
              <a:gd name="connsiteY36" fmla="*/ 481013 h 519113"/>
              <a:gd name="connsiteX37" fmla="*/ 119063 w 681038"/>
              <a:gd name="connsiteY37" fmla="*/ 452438 h 519113"/>
              <a:gd name="connsiteX38" fmla="*/ 71438 w 681038"/>
              <a:gd name="connsiteY38" fmla="*/ 514350 h 5191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3413 w 681038"/>
              <a:gd name="connsiteY26" fmla="*/ 209550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76225 w 681038"/>
              <a:gd name="connsiteY31" fmla="*/ 347663 h 531813"/>
              <a:gd name="connsiteX32" fmla="*/ 242888 w 681038"/>
              <a:gd name="connsiteY32" fmla="*/ 395288 h 531813"/>
              <a:gd name="connsiteX33" fmla="*/ 223838 w 681038"/>
              <a:gd name="connsiteY33" fmla="*/ 485775 h 531813"/>
              <a:gd name="connsiteX34" fmla="*/ 185738 w 681038"/>
              <a:gd name="connsiteY34" fmla="*/ 531813 h 531813"/>
              <a:gd name="connsiteX35" fmla="*/ 185738 w 681038"/>
              <a:gd name="connsiteY35" fmla="*/ 466725 h 531813"/>
              <a:gd name="connsiteX36" fmla="*/ 138113 w 681038"/>
              <a:gd name="connsiteY36" fmla="*/ 481013 h 531813"/>
              <a:gd name="connsiteX37" fmla="*/ 119063 w 681038"/>
              <a:gd name="connsiteY37" fmla="*/ 452438 h 531813"/>
              <a:gd name="connsiteX38" fmla="*/ 71438 w 681038"/>
              <a:gd name="connsiteY38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20713 w 681038"/>
              <a:gd name="connsiteY26" fmla="*/ 219075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76225 w 681038"/>
              <a:gd name="connsiteY31" fmla="*/ 347663 h 531813"/>
              <a:gd name="connsiteX32" fmla="*/ 242888 w 681038"/>
              <a:gd name="connsiteY32" fmla="*/ 395288 h 531813"/>
              <a:gd name="connsiteX33" fmla="*/ 223838 w 681038"/>
              <a:gd name="connsiteY33" fmla="*/ 485775 h 531813"/>
              <a:gd name="connsiteX34" fmla="*/ 185738 w 681038"/>
              <a:gd name="connsiteY34" fmla="*/ 531813 h 531813"/>
              <a:gd name="connsiteX35" fmla="*/ 185738 w 681038"/>
              <a:gd name="connsiteY35" fmla="*/ 466725 h 531813"/>
              <a:gd name="connsiteX36" fmla="*/ 138113 w 681038"/>
              <a:gd name="connsiteY36" fmla="*/ 481013 h 531813"/>
              <a:gd name="connsiteX37" fmla="*/ 119063 w 681038"/>
              <a:gd name="connsiteY37" fmla="*/ 452438 h 531813"/>
              <a:gd name="connsiteX38" fmla="*/ 71438 w 681038"/>
              <a:gd name="connsiteY38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20713 w 681038"/>
              <a:gd name="connsiteY27" fmla="*/ 219075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76225 w 681038"/>
              <a:gd name="connsiteY32" fmla="*/ 347663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20713 w 681038"/>
              <a:gd name="connsiteY27" fmla="*/ 219075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76225 w 681038"/>
              <a:gd name="connsiteY32" fmla="*/ 347663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33413 w 681038"/>
              <a:gd name="connsiteY27" fmla="*/ 222250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76225 w 681038"/>
              <a:gd name="connsiteY32" fmla="*/ 347663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33413 w 681038"/>
              <a:gd name="connsiteY27" fmla="*/ 222250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95275 w 681038"/>
              <a:gd name="connsiteY32" fmla="*/ 331788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61938 w 681038"/>
              <a:gd name="connsiteY18" fmla="*/ 300038 h 531813"/>
              <a:gd name="connsiteX19" fmla="*/ 395288 w 681038"/>
              <a:gd name="connsiteY19" fmla="*/ 257175 h 531813"/>
              <a:gd name="connsiteX20" fmla="*/ 428625 w 681038"/>
              <a:gd name="connsiteY20" fmla="*/ 200025 h 531813"/>
              <a:gd name="connsiteX21" fmla="*/ 500063 w 681038"/>
              <a:gd name="connsiteY21" fmla="*/ 176213 h 531813"/>
              <a:gd name="connsiteX22" fmla="*/ 523875 w 681038"/>
              <a:gd name="connsiteY22" fmla="*/ 52388 h 531813"/>
              <a:gd name="connsiteX23" fmla="*/ 609600 w 681038"/>
              <a:gd name="connsiteY23" fmla="*/ 0 h 531813"/>
              <a:gd name="connsiteX24" fmla="*/ 681038 w 681038"/>
              <a:gd name="connsiteY24" fmla="*/ 223838 h 531813"/>
              <a:gd name="connsiteX25" fmla="*/ 635000 w 681038"/>
              <a:gd name="connsiteY25" fmla="*/ 193675 h 531813"/>
              <a:gd name="connsiteX26" fmla="*/ 633413 w 681038"/>
              <a:gd name="connsiteY26" fmla="*/ 222250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95275 w 681038"/>
              <a:gd name="connsiteY31" fmla="*/ 331788 h 531813"/>
              <a:gd name="connsiteX32" fmla="*/ 242888 w 681038"/>
              <a:gd name="connsiteY32" fmla="*/ 395288 h 531813"/>
              <a:gd name="connsiteX33" fmla="*/ 223838 w 681038"/>
              <a:gd name="connsiteY33" fmla="*/ 485775 h 531813"/>
              <a:gd name="connsiteX34" fmla="*/ 185738 w 681038"/>
              <a:gd name="connsiteY34" fmla="*/ 531813 h 531813"/>
              <a:gd name="connsiteX35" fmla="*/ 185738 w 681038"/>
              <a:gd name="connsiteY35" fmla="*/ 466725 h 531813"/>
              <a:gd name="connsiteX36" fmla="*/ 138113 w 681038"/>
              <a:gd name="connsiteY36" fmla="*/ 481013 h 531813"/>
              <a:gd name="connsiteX37" fmla="*/ 119063 w 681038"/>
              <a:gd name="connsiteY37" fmla="*/ 452438 h 531813"/>
              <a:gd name="connsiteX38" fmla="*/ 71438 w 681038"/>
              <a:gd name="connsiteY38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61938 w 681038"/>
              <a:gd name="connsiteY18" fmla="*/ 300038 h 531813"/>
              <a:gd name="connsiteX19" fmla="*/ 395288 w 681038"/>
              <a:gd name="connsiteY19" fmla="*/ 257175 h 531813"/>
              <a:gd name="connsiteX20" fmla="*/ 428625 w 681038"/>
              <a:gd name="connsiteY20" fmla="*/ 200025 h 531813"/>
              <a:gd name="connsiteX21" fmla="*/ 500063 w 681038"/>
              <a:gd name="connsiteY21" fmla="*/ 176213 h 531813"/>
              <a:gd name="connsiteX22" fmla="*/ 523875 w 681038"/>
              <a:gd name="connsiteY22" fmla="*/ 52388 h 531813"/>
              <a:gd name="connsiteX23" fmla="*/ 609600 w 681038"/>
              <a:gd name="connsiteY23" fmla="*/ 0 h 531813"/>
              <a:gd name="connsiteX24" fmla="*/ 681038 w 681038"/>
              <a:gd name="connsiteY24" fmla="*/ 223838 h 531813"/>
              <a:gd name="connsiteX25" fmla="*/ 635000 w 681038"/>
              <a:gd name="connsiteY25" fmla="*/ 193675 h 531813"/>
              <a:gd name="connsiteX26" fmla="*/ 633413 w 681038"/>
              <a:gd name="connsiteY26" fmla="*/ 222250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42888 w 681038"/>
              <a:gd name="connsiteY31" fmla="*/ 395288 h 531813"/>
              <a:gd name="connsiteX32" fmla="*/ 223838 w 681038"/>
              <a:gd name="connsiteY32" fmla="*/ 485775 h 531813"/>
              <a:gd name="connsiteX33" fmla="*/ 185738 w 681038"/>
              <a:gd name="connsiteY33" fmla="*/ 531813 h 531813"/>
              <a:gd name="connsiteX34" fmla="*/ 185738 w 681038"/>
              <a:gd name="connsiteY34" fmla="*/ 466725 h 531813"/>
              <a:gd name="connsiteX35" fmla="*/ 138113 w 681038"/>
              <a:gd name="connsiteY35" fmla="*/ 481013 h 531813"/>
              <a:gd name="connsiteX36" fmla="*/ 119063 w 681038"/>
              <a:gd name="connsiteY36" fmla="*/ 452438 h 531813"/>
              <a:gd name="connsiteX37" fmla="*/ 71438 w 681038"/>
              <a:gd name="connsiteY37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61938 w 681038"/>
              <a:gd name="connsiteY18" fmla="*/ 300038 h 531813"/>
              <a:gd name="connsiteX19" fmla="*/ 395288 w 681038"/>
              <a:gd name="connsiteY19" fmla="*/ 257175 h 531813"/>
              <a:gd name="connsiteX20" fmla="*/ 428625 w 681038"/>
              <a:gd name="connsiteY20" fmla="*/ 200025 h 531813"/>
              <a:gd name="connsiteX21" fmla="*/ 500063 w 681038"/>
              <a:gd name="connsiteY21" fmla="*/ 176213 h 531813"/>
              <a:gd name="connsiteX22" fmla="*/ 523875 w 681038"/>
              <a:gd name="connsiteY22" fmla="*/ 52388 h 531813"/>
              <a:gd name="connsiteX23" fmla="*/ 609600 w 681038"/>
              <a:gd name="connsiteY23" fmla="*/ 0 h 531813"/>
              <a:gd name="connsiteX24" fmla="*/ 681038 w 681038"/>
              <a:gd name="connsiteY24" fmla="*/ 223838 h 531813"/>
              <a:gd name="connsiteX25" fmla="*/ 635000 w 681038"/>
              <a:gd name="connsiteY25" fmla="*/ 193675 h 531813"/>
              <a:gd name="connsiteX26" fmla="*/ 633413 w 681038"/>
              <a:gd name="connsiteY26" fmla="*/ 222250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23838 w 681038"/>
              <a:gd name="connsiteY31" fmla="*/ 485775 h 531813"/>
              <a:gd name="connsiteX32" fmla="*/ 185738 w 681038"/>
              <a:gd name="connsiteY32" fmla="*/ 531813 h 531813"/>
              <a:gd name="connsiteX33" fmla="*/ 185738 w 681038"/>
              <a:gd name="connsiteY33" fmla="*/ 466725 h 531813"/>
              <a:gd name="connsiteX34" fmla="*/ 138113 w 681038"/>
              <a:gd name="connsiteY34" fmla="*/ 481013 h 531813"/>
              <a:gd name="connsiteX35" fmla="*/ 119063 w 681038"/>
              <a:gd name="connsiteY35" fmla="*/ 452438 h 531813"/>
              <a:gd name="connsiteX36" fmla="*/ 71438 w 681038"/>
              <a:gd name="connsiteY36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61938 w 681038"/>
              <a:gd name="connsiteY18" fmla="*/ 300038 h 531813"/>
              <a:gd name="connsiteX19" fmla="*/ 395288 w 681038"/>
              <a:gd name="connsiteY19" fmla="*/ 257175 h 531813"/>
              <a:gd name="connsiteX20" fmla="*/ 428625 w 681038"/>
              <a:gd name="connsiteY20" fmla="*/ 200025 h 531813"/>
              <a:gd name="connsiteX21" fmla="*/ 500063 w 681038"/>
              <a:gd name="connsiteY21" fmla="*/ 176213 h 531813"/>
              <a:gd name="connsiteX22" fmla="*/ 523875 w 681038"/>
              <a:gd name="connsiteY22" fmla="*/ 52388 h 531813"/>
              <a:gd name="connsiteX23" fmla="*/ 609600 w 681038"/>
              <a:gd name="connsiteY23" fmla="*/ 0 h 531813"/>
              <a:gd name="connsiteX24" fmla="*/ 681038 w 681038"/>
              <a:gd name="connsiteY24" fmla="*/ 223838 h 531813"/>
              <a:gd name="connsiteX25" fmla="*/ 635000 w 681038"/>
              <a:gd name="connsiteY25" fmla="*/ 193675 h 531813"/>
              <a:gd name="connsiteX26" fmla="*/ 633413 w 681038"/>
              <a:gd name="connsiteY26" fmla="*/ 222250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185738 w 681038"/>
              <a:gd name="connsiteY31" fmla="*/ 531813 h 531813"/>
              <a:gd name="connsiteX32" fmla="*/ 185738 w 681038"/>
              <a:gd name="connsiteY32" fmla="*/ 466725 h 531813"/>
              <a:gd name="connsiteX33" fmla="*/ 138113 w 681038"/>
              <a:gd name="connsiteY33" fmla="*/ 481013 h 531813"/>
              <a:gd name="connsiteX34" fmla="*/ 119063 w 681038"/>
              <a:gd name="connsiteY34" fmla="*/ 452438 h 531813"/>
              <a:gd name="connsiteX35" fmla="*/ 71438 w 681038"/>
              <a:gd name="connsiteY35" fmla="*/ 514350 h 531813"/>
              <a:gd name="connsiteX0" fmla="*/ 71438 w 681038"/>
              <a:gd name="connsiteY0" fmla="*/ 514350 h 514350"/>
              <a:gd name="connsiteX1" fmla="*/ 23813 w 681038"/>
              <a:gd name="connsiteY1" fmla="*/ 492125 h 514350"/>
              <a:gd name="connsiteX2" fmla="*/ 28575 w 681038"/>
              <a:gd name="connsiteY2" fmla="*/ 476250 h 514350"/>
              <a:gd name="connsiteX3" fmla="*/ 0 w 681038"/>
              <a:gd name="connsiteY3" fmla="*/ 438150 h 514350"/>
              <a:gd name="connsiteX4" fmla="*/ 66675 w 681038"/>
              <a:gd name="connsiteY4" fmla="*/ 309563 h 514350"/>
              <a:gd name="connsiteX5" fmla="*/ 119063 w 681038"/>
              <a:gd name="connsiteY5" fmla="*/ 190500 h 514350"/>
              <a:gd name="connsiteX6" fmla="*/ 271463 w 681038"/>
              <a:gd name="connsiteY6" fmla="*/ 90488 h 514350"/>
              <a:gd name="connsiteX7" fmla="*/ 352425 w 681038"/>
              <a:gd name="connsiteY7" fmla="*/ 19050 h 514350"/>
              <a:gd name="connsiteX8" fmla="*/ 381000 w 681038"/>
              <a:gd name="connsiteY8" fmla="*/ 23813 h 514350"/>
              <a:gd name="connsiteX9" fmla="*/ 333375 w 681038"/>
              <a:gd name="connsiteY9" fmla="*/ 76200 h 514350"/>
              <a:gd name="connsiteX10" fmla="*/ 242888 w 681038"/>
              <a:gd name="connsiteY10" fmla="*/ 195263 h 514350"/>
              <a:gd name="connsiteX11" fmla="*/ 185738 w 681038"/>
              <a:gd name="connsiteY11" fmla="*/ 195263 h 514350"/>
              <a:gd name="connsiteX12" fmla="*/ 161925 w 681038"/>
              <a:gd name="connsiteY12" fmla="*/ 223838 h 514350"/>
              <a:gd name="connsiteX13" fmla="*/ 114300 w 681038"/>
              <a:gd name="connsiteY13" fmla="*/ 257175 h 514350"/>
              <a:gd name="connsiteX14" fmla="*/ 95250 w 681038"/>
              <a:gd name="connsiteY14" fmla="*/ 323850 h 514350"/>
              <a:gd name="connsiteX15" fmla="*/ 104775 w 681038"/>
              <a:gd name="connsiteY15" fmla="*/ 366713 h 514350"/>
              <a:gd name="connsiteX16" fmla="*/ 161925 w 681038"/>
              <a:gd name="connsiteY16" fmla="*/ 366713 h 514350"/>
              <a:gd name="connsiteX17" fmla="*/ 228600 w 681038"/>
              <a:gd name="connsiteY17" fmla="*/ 257175 h 514350"/>
              <a:gd name="connsiteX18" fmla="*/ 261938 w 681038"/>
              <a:gd name="connsiteY18" fmla="*/ 300038 h 514350"/>
              <a:gd name="connsiteX19" fmla="*/ 395288 w 681038"/>
              <a:gd name="connsiteY19" fmla="*/ 257175 h 514350"/>
              <a:gd name="connsiteX20" fmla="*/ 428625 w 681038"/>
              <a:gd name="connsiteY20" fmla="*/ 200025 h 514350"/>
              <a:gd name="connsiteX21" fmla="*/ 500063 w 681038"/>
              <a:gd name="connsiteY21" fmla="*/ 176213 h 514350"/>
              <a:gd name="connsiteX22" fmla="*/ 523875 w 681038"/>
              <a:gd name="connsiteY22" fmla="*/ 52388 h 514350"/>
              <a:gd name="connsiteX23" fmla="*/ 609600 w 681038"/>
              <a:gd name="connsiteY23" fmla="*/ 0 h 514350"/>
              <a:gd name="connsiteX24" fmla="*/ 681038 w 681038"/>
              <a:gd name="connsiteY24" fmla="*/ 223838 h 514350"/>
              <a:gd name="connsiteX25" fmla="*/ 635000 w 681038"/>
              <a:gd name="connsiteY25" fmla="*/ 193675 h 514350"/>
              <a:gd name="connsiteX26" fmla="*/ 633413 w 681038"/>
              <a:gd name="connsiteY26" fmla="*/ 222250 h 514350"/>
              <a:gd name="connsiteX27" fmla="*/ 547688 w 681038"/>
              <a:gd name="connsiteY27" fmla="*/ 276225 h 514350"/>
              <a:gd name="connsiteX28" fmla="*/ 442913 w 681038"/>
              <a:gd name="connsiteY28" fmla="*/ 314325 h 514350"/>
              <a:gd name="connsiteX29" fmla="*/ 409575 w 681038"/>
              <a:gd name="connsiteY29" fmla="*/ 290513 h 514350"/>
              <a:gd name="connsiteX30" fmla="*/ 328613 w 681038"/>
              <a:gd name="connsiteY30" fmla="*/ 357188 h 514350"/>
              <a:gd name="connsiteX31" fmla="*/ 185738 w 681038"/>
              <a:gd name="connsiteY31" fmla="*/ 466725 h 514350"/>
              <a:gd name="connsiteX32" fmla="*/ 138113 w 681038"/>
              <a:gd name="connsiteY32" fmla="*/ 481013 h 514350"/>
              <a:gd name="connsiteX33" fmla="*/ 119063 w 681038"/>
              <a:gd name="connsiteY33" fmla="*/ 452438 h 514350"/>
              <a:gd name="connsiteX34" fmla="*/ 71438 w 681038"/>
              <a:gd name="connsiteY34" fmla="*/ 514350 h 514350"/>
              <a:gd name="connsiteX0" fmla="*/ 71438 w 681038"/>
              <a:gd name="connsiteY0" fmla="*/ 514350 h 514350"/>
              <a:gd name="connsiteX1" fmla="*/ 23813 w 681038"/>
              <a:gd name="connsiteY1" fmla="*/ 492125 h 514350"/>
              <a:gd name="connsiteX2" fmla="*/ 28575 w 681038"/>
              <a:gd name="connsiteY2" fmla="*/ 476250 h 514350"/>
              <a:gd name="connsiteX3" fmla="*/ 0 w 681038"/>
              <a:gd name="connsiteY3" fmla="*/ 438150 h 514350"/>
              <a:gd name="connsiteX4" fmla="*/ 66675 w 681038"/>
              <a:gd name="connsiteY4" fmla="*/ 309563 h 514350"/>
              <a:gd name="connsiteX5" fmla="*/ 119063 w 681038"/>
              <a:gd name="connsiteY5" fmla="*/ 190500 h 514350"/>
              <a:gd name="connsiteX6" fmla="*/ 271463 w 681038"/>
              <a:gd name="connsiteY6" fmla="*/ 90488 h 514350"/>
              <a:gd name="connsiteX7" fmla="*/ 352425 w 681038"/>
              <a:gd name="connsiteY7" fmla="*/ 19050 h 514350"/>
              <a:gd name="connsiteX8" fmla="*/ 381000 w 681038"/>
              <a:gd name="connsiteY8" fmla="*/ 23813 h 514350"/>
              <a:gd name="connsiteX9" fmla="*/ 333375 w 681038"/>
              <a:gd name="connsiteY9" fmla="*/ 76200 h 514350"/>
              <a:gd name="connsiteX10" fmla="*/ 242888 w 681038"/>
              <a:gd name="connsiteY10" fmla="*/ 195263 h 514350"/>
              <a:gd name="connsiteX11" fmla="*/ 185738 w 681038"/>
              <a:gd name="connsiteY11" fmla="*/ 195263 h 514350"/>
              <a:gd name="connsiteX12" fmla="*/ 161925 w 681038"/>
              <a:gd name="connsiteY12" fmla="*/ 223838 h 514350"/>
              <a:gd name="connsiteX13" fmla="*/ 114300 w 681038"/>
              <a:gd name="connsiteY13" fmla="*/ 257175 h 514350"/>
              <a:gd name="connsiteX14" fmla="*/ 95250 w 681038"/>
              <a:gd name="connsiteY14" fmla="*/ 323850 h 514350"/>
              <a:gd name="connsiteX15" fmla="*/ 104775 w 681038"/>
              <a:gd name="connsiteY15" fmla="*/ 366713 h 514350"/>
              <a:gd name="connsiteX16" fmla="*/ 161925 w 681038"/>
              <a:gd name="connsiteY16" fmla="*/ 366713 h 514350"/>
              <a:gd name="connsiteX17" fmla="*/ 228600 w 681038"/>
              <a:gd name="connsiteY17" fmla="*/ 257175 h 514350"/>
              <a:gd name="connsiteX18" fmla="*/ 261938 w 681038"/>
              <a:gd name="connsiteY18" fmla="*/ 300038 h 514350"/>
              <a:gd name="connsiteX19" fmla="*/ 395288 w 681038"/>
              <a:gd name="connsiteY19" fmla="*/ 257175 h 514350"/>
              <a:gd name="connsiteX20" fmla="*/ 428625 w 681038"/>
              <a:gd name="connsiteY20" fmla="*/ 200025 h 514350"/>
              <a:gd name="connsiteX21" fmla="*/ 500063 w 681038"/>
              <a:gd name="connsiteY21" fmla="*/ 176213 h 514350"/>
              <a:gd name="connsiteX22" fmla="*/ 523875 w 681038"/>
              <a:gd name="connsiteY22" fmla="*/ 52388 h 514350"/>
              <a:gd name="connsiteX23" fmla="*/ 609600 w 681038"/>
              <a:gd name="connsiteY23" fmla="*/ 0 h 514350"/>
              <a:gd name="connsiteX24" fmla="*/ 681038 w 681038"/>
              <a:gd name="connsiteY24" fmla="*/ 223838 h 514350"/>
              <a:gd name="connsiteX25" fmla="*/ 635000 w 681038"/>
              <a:gd name="connsiteY25" fmla="*/ 193675 h 514350"/>
              <a:gd name="connsiteX26" fmla="*/ 633413 w 681038"/>
              <a:gd name="connsiteY26" fmla="*/ 222250 h 514350"/>
              <a:gd name="connsiteX27" fmla="*/ 547688 w 681038"/>
              <a:gd name="connsiteY27" fmla="*/ 276225 h 514350"/>
              <a:gd name="connsiteX28" fmla="*/ 442913 w 681038"/>
              <a:gd name="connsiteY28" fmla="*/ 314325 h 514350"/>
              <a:gd name="connsiteX29" fmla="*/ 409575 w 681038"/>
              <a:gd name="connsiteY29" fmla="*/ 290513 h 514350"/>
              <a:gd name="connsiteX30" fmla="*/ 328613 w 681038"/>
              <a:gd name="connsiteY30" fmla="*/ 357188 h 514350"/>
              <a:gd name="connsiteX31" fmla="*/ 138113 w 681038"/>
              <a:gd name="connsiteY31" fmla="*/ 481013 h 514350"/>
              <a:gd name="connsiteX32" fmla="*/ 119063 w 681038"/>
              <a:gd name="connsiteY32" fmla="*/ 452438 h 514350"/>
              <a:gd name="connsiteX33" fmla="*/ 71438 w 681038"/>
              <a:gd name="connsiteY33" fmla="*/ 514350 h 514350"/>
              <a:gd name="connsiteX0" fmla="*/ 71438 w 681038"/>
              <a:gd name="connsiteY0" fmla="*/ 514350 h 514350"/>
              <a:gd name="connsiteX1" fmla="*/ 23813 w 681038"/>
              <a:gd name="connsiteY1" fmla="*/ 492125 h 514350"/>
              <a:gd name="connsiteX2" fmla="*/ 28575 w 681038"/>
              <a:gd name="connsiteY2" fmla="*/ 476250 h 514350"/>
              <a:gd name="connsiteX3" fmla="*/ 0 w 681038"/>
              <a:gd name="connsiteY3" fmla="*/ 438150 h 514350"/>
              <a:gd name="connsiteX4" fmla="*/ 66675 w 681038"/>
              <a:gd name="connsiteY4" fmla="*/ 309563 h 514350"/>
              <a:gd name="connsiteX5" fmla="*/ 119063 w 681038"/>
              <a:gd name="connsiteY5" fmla="*/ 190500 h 514350"/>
              <a:gd name="connsiteX6" fmla="*/ 271463 w 681038"/>
              <a:gd name="connsiteY6" fmla="*/ 90488 h 514350"/>
              <a:gd name="connsiteX7" fmla="*/ 352425 w 681038"/>
              <a:gd name="connsiteY7" fmla="*/ 19050 h 514350"/>
              <a:gd name="connsiteX8" fmla="*/ 381000 w 681038"/>
              <a:gd name="connsiteY8" fmla="*/ 23813 h 514350"/>
              <a:gd name="connsiteX9" fmla="*/ 333375 w 681038"/>
              <a:gd name="connsiteY9" fmla="*/ 76200 h 514350"/>
              <a:gd name="connsiteX10" fmla="*/ 242888 w 681038"/>
              <a:gd name="connsiteY10" fmla="*/ 195263 h 514350"/>
              <a:gd name="connsiteX11" fmla="*/ 185738 w 681038"/>
              <a:gd name="connsiteY11" fmla="*/ 195263 h 514350"/>
              <a:gd name="connsiteX12" fmla="*/ 161925 w 681038"/>
              <a:gd name="connsiteY12" fmla="*/ 223838 h 514350"/>
              <a:gd name="connsiteX13" fmla="*/ 114300 w 681038"/>
              <a:gd name="connsiteY13" fmla="*/ 257175 h 514350"/>
              <a:gd name="connsiteX14" fmla="*/ 95250 w 681038"/>
              <a:gd name="connsiteY14" fmla="*/ 323850 h 514350"/>
              <a:gd name="connsiteX15" fmla="*/ 104775 w 681038"/>
              <a:gd name="connsiteY15" fmla="*/ 366713 h 514350"/>
              <a:gd name="connsiteX16" fmla="*/ 161925 w 681038"/>
              <a:gd name="connsiteY16" fmla="*/ 366713 h 514350"/>
              <a:gd name="connsiteX17" fmla="*/ 228600 w 681038"/>
              <a:gd name="connsiteY17" fmla="*/ 257175 h 514350"/>
              <a:gd name="connsiteX18" fmla="*/ 261938 w 681038"/>
              <a:gd name="connsiteY18" fmla="*/ 300038 h 514350"/>
              <a:gd name="connsiteX19" fmla="*/ 395288 w 681038"/>
              <a:gd name="connsiteY19" fmla="*/ 257175 h 514350"/>
              <a:gd name="connsiteX20" fmla="*/ 428625 w 681038"/>
              <a:gd name="connsiteY20" fmla="*/ 200025 h 514350"/>
              <a:gd name="connsiteX21" fmla="*/ 500063 w 681038"/>
              <a:gd name="connsiteY21" fmla="*/ 176213 h 514350"/>
              <a:gd name="connsiteX22" fmla="*/ 523875 w 681038"/>
              <a:gd name="connsiteY22" fmla="*/ 52388 h 514350"/>
              <a:gd name="connsiteX23" fmla="*/ 609600 w 681038"/>
              <a:gd name="connsiteY23" fmla="*/ 0 h 514350"/>
              <a:gd name="connsiteX24" fmla="*/ 681038 w 681038"/>
              <a:gd name="connsiteY24" fmla="*/ 223838 h 514350"/>
              <a:gd name="connsiteX25" fmla="*/ 635000 w 681038"/>
              <a:gd name="connsiteY25" fmla="*/ 193675 h 514350"/>
              <a:gd name="connsiteX26" fmla="*/ 633413 w 681038"/>
              <a:gd name="connsiteY26" fmla="*/ 222250 h 514350"/>
              <a:gd name="connsiteX27" fmla="*/ 547688 w 681038"/>
              <a:gd name="connsiteY27" fmla="*/ 276225 h 514350"/>
              <a:gd name="connsiteX28" fmla="*/ 442913 w 681038"/>
              <a:gd name="connsiteY28" fmla="*/ 314325 h 514350"/>
              <a:gd name="connsiteX29" fmla="*/ 409575 w 681038"/>
              <a:gd name="connsiteY29" fmla="*/ 290513 h 514350"/>
              <a:gd name="connsiteX30" fmla="*/ 328613 w 681038"/>
              <a:gd name="connsiteY30" fmla="*/ 357188 h 514350"/>
              <a:gd name="connsiteX31" fmla="*/ 119063 w 681038"/>
              <a:gd name="connsiteY31" fmla="*/ 452438 h 514350"/>
              <a:gd name="connsiteX32" fmla="*/ 71438 w 681038"/>
              <a:gd name="connsiteY32" fmla="*/ 514350 h 514350"/>
              <a:gd name="connsiteX0" fmla="*/ 71438 w 681038"/>
              <a:gd name="connsiteY0" fmla="*/ 514350 h 514350"/>
              <a:gd name="connsiteX1" fmla="*/ 23813 w 681038"/>
              <a:gd name="connsiteY1" fmla="*/ 492125 h 514350"/>
              <a:gd name="connsiteX2" fmla="*/ 28575 w 681038"/>
              <a:gd name="connsiteY2" fmla="*/ 476250 h 514350"/>
              <a:gd name="connsiteX3" fmla="*/ 0 w 681038"/>
              <a:gd name="connsiteY3" fmla="*/ 438150 h 514350"/>
              <a:gd name="connsiteX4" fmla="*/ 66675 w 681038"/>
              <a:gd name="connsiteY4" fmla="*/ 309563 h 514350"/>
              <a:gd name="connsiteX5" fmla="*/ 119063 w 681038"/>
              <a:gd name="connsiteY5" fmla="*/ 190500 h 514350"/>
              <a:gd name="connsiteX6" fmla="*/ 271463 w 681038"/>
              <a:gd name="connsiteY6" fmla="*/ 90488 h 514350"/>
              <a:gd name="connsiteX7" fmla="*/ 352425 w 681038"/>
              <a:gd name="connsiteY7" fmla="*/ 19050 h 514350"/>
              <a:gd name="connsiteX8" fmla="*/ 381000 w 681038"/>
              <a:gd name="connsiteY8" fmla="*/ 23813 h 514350"/>
              <a:gd name="connsiteX9" fmla="*/ 333375 w 681038"/>
              <a:gd name="connsiteY9" fmla="*/ 76200 h 514350"/>
              <a:gd name="connsiteX10" fmla="*/ 242888 w 681038"/>
              <a:gd name="connsiteY10" fmla="*/ 195263 h 514350"/>
              <a:gd name="connsiteX11" fmla="*/ 185738 w 681038"/>
              <a:gd name="connsiteY11" fmla="*/ 195263 h 514350"/>
              <a:gd name="connsiteX12" fmla="*/ 161925 w 681038"/>
              <a:gd name="connsiteY12" fmla="*/ 223838 h 514350"/>
              <a:gd name="connsiteX13" fmla="*/ 114300 w 681038"/>
              <a:gd name="connsiteY13" fmla="*/ 257175 h 514350"/>
              <a:gd name="connsiteX14" fmla="*/ 95250 w 681038"/>
              <a:gd name="connsiteY14" fmla="*/ 323850 h 514350"/>
              <a:gd name="connsiteX15" fmla="*/ 104775 w 681038"/>
              <a:gd name="connsiteY15" fmla="*/ 366713 h 514350"/>
              <a:gd name="connsiteX16" fmla="*/ 161925 w 681038"/>
              <a:gd name="connsiteY16" fmla="*/ 366713 h 514350"/>
              <a:gd name="connsiteX17" fmla="*/ 228600 w 681038"/>
              <a:gd name="connsiteY17" fmla="*/ 257175 h 514350"/>
              <a:gd name="connsiteX18" fmla="*/ 261938 w 681038"/>
              <a:gd name="connsiteY18" fmla="*/ 300038 h 514350"/>
              <a:gd name="connsiteX19" fmla="*/ 395288 w 681038"/>
              <a:gd name="connsiteY19" fmla="*/ 257175 h 514350"/>
              <a:gd name="connsiteX20" fmla="*/ 428625 w 681038"/>
              <a:gd name="connsiteY20" fmla="*/ 200025 h 514350"/>
              <a:gd name="connsiteX21" fmla="*/ 500063 w 681038"/>
              <a:gd name="connsiteY21" fmla="*/ 176213 h 514350"/>
              <a:gd name="connsiteX22" fmla="*/ 523875 w 681038"/>
              <a:gd name="connsiteY22" fmla="*/ 52388 h 514350"/>
              <a:gd name="connsiteX23" fmla="*/ 609600 w 681038"/>
              <a:gd name="connsiteY23" fmla="*/ 0 h 514350"/>
              <a:gd name="connsiteX24" fmla="*/ 681038 w 681038"/>
              <a:gd name="connsiteY24" fmla="*/ 223838 h 514350"/>
              <a:gd name="connsiteX25" fmla="*/ 635000 w 681038"/>
              <a:gd name="connsiteY25" fmla="*/ 193675 h 514350"/>
              <a:gd name="connsiteX26" fmla="*/ 633413 w 681038"/>
              <a:gd name="connsiteY26" fmla="*/ 222250 h 514350"/>
              <a:gd name="connsiteX27" fmla="*/ 547688 w 681038"/>
              <a:gd name="connsiteY27" fmla="*/ 276225 h 514350"/>
              <a:gd name="connsiteX28" fmla="*/ 442913 w 681038"/>
              <a:gd name="connsiteY28" fmla="*/ 314325 h 514350"/>
              <a:gd name="connsiteX29" fmla="*/ 409575 w 681038"/>
              <a:gd name="connsiteY29" fmla="*/ 290513 h 514350"/>
              <a:gd name="connsiteX30" fmla="*/ 328613 w 681038"/>
              <a:gd name="connsiteY30" fmla="*/ 357188 h 514350"/>
              <a:gd name="connsiteX31" fmla="*/ 71438 w 681038"/>
              <a:gd name="connsiteY31" fmla="*/ 514350 h 514350"/>
              <a:gd name="connsiteX0" fmla="*/ 328613 w 681038"/>
              <a:gd name="connsiteY0" fmla="*/ 357188 h 492125"/>
              <a:gd name="connsiteX1" fmla="*/ 23813 w 681038"/>
              <a:gd name="connsiteY1" fmla="*/ 492125 h 492125"/>
              <a:gd name="connsiteX2" fmla="*/ 28575 w 681038"/>
              <a:gd name="connsiteY2" fmla="*/ 476250 h 492125"/>
              <a:gd name="connsiteX3" fmla="*/ 0 w 681038"/>
              <a:gd name="connsiteY3" fmla="*/ 438150 h 492125"/>
              <a:gd name="connsiteX4" fmla="*/ 66675 w 681038"/>
              <a:gd name="connsiteY4" fmla="*/ 309563 h 492125"/>
              <a:gd name="connsiteX5" fmla="*/ 119063 w 681038"/>
              <a:gd name="connsiteY5" fmla="*/ 190500 h 492125"/>
              <a:gd name="connsiteX6" fmla="*/ 271463 w 681038"/>
              <a:gd name="connsiteY6" fmla="*/ 90488 h 492125"/>
              <a:gd name="connsiteX7" fmla="*/ 352425 w 681038"/>
              <a:gd name="connsiteY7" fmla="*/ 19050 h 492125"/>
              <a:gd name="connsiteX8" fmla="*/ 381000 w 681038"/>
              <a:gd name="connsiteY8" fmla="*/ 23813 h 492125"/>
              <a:gd name="connsiteX9" fmla="*/ 333375 w 681038"/>
              <a:gd name="connsiteY9" fmla="*/ 76200 h 492125"/>
              <a:gd name="connsiteX10" fmla="*/ 242888 w 681038"/>
              <a:gd name="connsiteY10" fmla="*/ 195263 h 492125"/>
              <a:gd name="connsiteX11" fmla="*/ 185738 w 681038"/>
              <a:gd name="connsiteY11" fmla="*/ 195263 h 492125"/>
              <a:gd name="connsiteX12" fmla="*/ 161925 w 681038"/>
              <a:gd name="connsiteY12" fmla="*/ 223838 h 492125"/>
              <a:gd name="connsiteX13" fmla="*/ 114300 w 681038"/>
              <a:gd name="connsiteY13" fmla="*/ 257175 h 492125"/>
              <a:gd name="connsiteX14" fmla="*/ 95250 w 681038"/>
              <a:gd name="connsiteY14" fmla="*/ 323850 h 492125"/>
              <a:gd name="connsiteX15" fmla="*/ 104775 w 681038"/>
              <a:gd name="connsiteY15" fmla="*/ 366713 h 492125"/>
              <a:gd name="connsiteX16" fmla="*/ 161925 w 681038"/>
              <a:gd name="connsiteY16" fmla="*/ 366713 h 492125"/>
              <a:gd name="connsiteX17" fmla="*/ 228600 w 681038"/>
              <a:gd name="connsiteY17" fmla="*/ 257175 h 492125"/>
              <a:gd name="connsiteX18" fmla="*/ 261938 w 681038"/>
              <a:gd name="connsiteY18" fmla="*/ 300038 h 492125"/>
              <a:gd name="connsiteX19" fmla="*/ 395288 w 681038"/>
              <a:gd name="connsiteY19" fmla="*/ 257175 h 492125"/>
              <a:gd name="connsiteX20" fmla="*/ 428625 w 681038"/>
              <a:gd name="connsiteY20" fmla="*/ 200025 h 492125"/>
              <a:gd name="connsiteX21" fmla="*/ 500063 w 681038"/>
              <a:gd name="connsiteY21" fmla="*/ 176213 h 492125"/>
              <a:gd name="connsiteX22" fmla="*/ 523875 w 681038"/>
              <a:gd name="connsiteY22" fmla="*/ 52388 h 492125"/>
              <a:gd name="connsiteX23" fmla="*/ 609600 w 681038"/>
              <a:gd name="connsiteY23" fmla="*/ 0 h 492125"/>
              <a:gd name="connsiteX24" fmla="*/ 681038 w 681038"/>
              <a:gd name="connsiteY24" fmla="*/ 223838 h 492125"/>
              <a:gd name="connsiteX25" fmla="*/ 635000 w 681038"/>
              <a:gd name="connsiteY25" fmla="*/ 193675 h 492125"/>
              <a:gd name="connsiteX26" fmla="*/ 633413 w 681038"/>
              <a:gd name="connsiteY26" fmla="*/ 222250 h 492125"/>
              <a:gd name="connsiteX27" fmla="*/ 547688 w 681038"/>
              <a:gd name="connsiteY27" fmla="*/ 276225 h 492125"/>
              <a:gd name="connsiteX28" fmla="*/ 442913 w 681038"/>
              <a:gd name="connsiteY28" fmla="*/ 314325 h 492125"/>
              <a:gd name="connsiteX29" fmla="*/ 409575 w 681038"/>
              <a:gd name="connsiteY29" fmla="*/ 290513 h 492125"/>
              <a:gd name="connsiteX30" fmla="*/ 328613 w 681038"/>
              <a:gd name="connsiteY30" fmla="*/ 357188 h 492125"/>
              <a:gd name="connsiteX0" fmla="*/ 328613 w 681038"/>
              <a:gd name="connsiteY0" fmla="*/ 357188 h 476250"/>
              <a:gd name="connsiteX1" fmla="*/ 28575 w 681038"/>
              <a:gd name="connsiteY1" fmla="*/ 476250 h 476250"/>
              <a:gd name="connsiteX2" fmla="*/ 0 w 681038"/>
              <a:gd name="connsiteY2" fmla="*/ 438150 h 476250"/>
              <a:gd name="connsiteX3" fmla="*/ 66675 w 681038"/>
              <a:gd name="connsiteY3" fmla="*/ 309563 h 476250"/>
              <a:gd name="connsiteX4" fmla="*/ 119063 w 681038"/>
              <a:gd name="connsiteY4" fmla="*/ 190500 h 476250"/>
              <a:gd name="connsiteX5" fmla="*/ 271463 w 681038"/>
              <a:gd name="connsiteY5" fmla="*/ 90488 h 476250"/>
              <a:gd name="connsiteX6" fmla="*/ 352425 w 681038"/>
              <a:gd name="connsiteY6" fmla="*/ 19050 h 476250"/>
              <a:gd name="connsiteX7" fmla="*/ 381000 w 681038"/>
              <a:gd name="connsiteY7" fmla="*/ 23813 h 476250"/>
              <a:gd name="connsiteX8" fmla="*/ 333375 w 681038"/>
              <a:gd name="connsiteY8" fmla="*/ 76200 h 476250"/>
              <a:gd name="connsiteX9" fmla="*/ 242888 w 681038"/>
              <a:gd name="connsiteY9" fmla="*/ 195263 h 476250"/>
              <a:gd name="connsiteX10" fmla="*/ 185738 w 681038"/>
              <a:gd name="connsiteY10" fmla="*/ 195263 h 476250"/>
              <a:gd name="connsiteX11" fmla="*/ 161925 w 681038"/>
              <a:gd name="connsiteY11" fmla="*/ 223838 h 476250"/>
              <a:gd name="connsiteX12" fmla="*/ 114300 w 681038"/>
              <a:gd name="connsiteY12" fmla="*/ 257175 h 476250"/>
              <a:gd name="connsiteX13" fmla="*/ 95250 w 681038"/>
              <a:gd name="connsiteY13" fmla="*/ 323850 h 476250"/>
              <a:gd name="connsiteX14" fmla="*/ 104775 w 681038"/>
              <a:gd name="connsiteY14" fmla="*/ 366713 h 476250"/>
              <a:gd name="connsiteX15" fmla="*/ 161925 w 681038"/>
              <a:gd name="connsiteY15" fmla="*/ 366713 h 476250"/>
              <a:gd name="connsiteX16" fmla="*/ 228600 w 681038"/>
              <a:gd name="connsiteY16" fmla="*/ 257175 h 476250"/>
              <a:gd name="connsiteX17" fmla="*/ 261938 w 681038"/>
              <a:gd name="connsiteY17" fmla="*/ 300038 h 476250"/>
              <a:gd name="connsiteX18" fmla="*/ 395288 w 681038"/>
              <a:gd name="connsiteY18" fmla="*/ 257175 h 476250"/>
              <a:gd name="connsiteX19" fmla="*/ 428625 w 681038"/>
              <a:gd name="connsiteY19" fmla="*/ 200025 h 476250"/>
              <a:gd name="connsiteX20" fmla="*/ 500063 w 681038"/>
              <a:gd name="connsiteY20" fmla="*/ 176213 h 476250"/>
              <a:gd name="connsiteX21" fmla="*/ 523875 w 681038"/>
              <a:gd name="connsiteY21" fmla="*/ 52388 h 476250"/>
              <a:gd name="connsiteX22" fmla="*/ 609600 w 681038"/>
              <a:gd name="connsiteY22" fmla="*/ 0 h 476250"/>
              <a:gd name="connsiteX23" fmla="*/ 681038 w 681038"/>
              <a:gd name="connsiteY23" fmla="*/ 223838 h 476250"/>
              <a:gd name="connsiteX24" fmla="*/ 635000 w 681038"/>
              <a:gd name="connsiteY24" fmla="*/ 193675 h 476250"/>
              <a:gd name="connsiteX25" fmla="*/ 633413 w 681038"/>
              <a:gd name="connsiteY25" fmla="*/ 222250 h 476250"/>
              <a:gd name="connsiteX26" fmla="*/ 547688 w 681038"/>
              <a:gd name="connsiteY26" fmla="*/ 276225 h 476250"/>
              <a:gd name="connsiteX27" fmla="*/ 442913 w 681038"/>
              <a:gd name="connsiteY27" fmla="*/ 314325 h 476250"/>
              <a:gd name="connsiteX28" fmla="*/ 409575 w 681038"/>
              <a:gd name="connsiteY28" fmla="*/ 290513 h 476250"/>
              <a:gd name="connsiteX29" fmla="*/ 328613 w 681038"/>
              <a:gd name="connsiteY29" fmla="*/ 357188 h 476250"/>
              <a:gd name="connsiteX0" fmla="*/ 328613 w 681038"/>
              <a:gd name="connsiteY0" fmla="*/ 357188 h 438150"/>
              <a:gd name="connsiteX1" fmla="*/ 0 w 681038"/>
              <a:gd name="connsiteY1" fmla="*/ 438150 h 438150"/>
              <a:gd name="connsiteX2" fmla="*/ 66675 w 681038"/>
              <a:gd name="connsiteY2" fmla="*/ 309563 h 438150"/>
              <a:gd name="connsiteX3" fmla="*/ 119063 w 681038"/>
              <a:gd name="connsiteY3" fmla="*/ 190500 h 438150"/>
              <a:gd name="connsiteX4" fmla="*/ 271463 w 681038"/>
              <a:gd name="connsiteY4" fmla="*/ 90488 h 438150"/>
              <a:gd name="connsiteX5" fmla="*/ 352425 w 681038"/>
              <a:gd name="connsiteY5" fmla="*/ 19050 h 438150"/>
              <a:gd name="connsiteX6" fmla="*/ 381000 w 681038"/>
              <a:gd name="connsiteY6" fmla="*/ 23813 h 438150"/>
              <a:gd name="connsiteX7" fmla="*/ 333375 w 681038"/>
              <a:gd name="connsiteY7" fmla="*/ 76200 h 438150"/>
              <a:gd name="connsiteX8" fmla="*/ 242888 w 681038"/>
              <a:gd name="connsiteY8" fmla="*/ 195263 h 438150"/>
              <a:gd name="connsiteX9" fmla="*/ 185738 w 681038"/>
              <a:gd name="connsiteY9" fmla="*/ 195263 h 438150"/>
              <a:gd name="connsiteX10" fmla="*/ 161925 w 681038"/>
              <a:gd name="connsiteY10" fmla="*/ 223838 h 438150"/>
              <a:gd name="connsiteX11" fmla="*/ 114300 w 681038"/>
              <a:gd name="connsiteY11" fmla="*/ 257175 h 438150"/>
              <a:gd name="connsiteX12" fmla="*/ 95250 w 681038"/>
              <a:gd name="connsiteY12" fmla="*/ 323850 h 438150"/>
              <a:gd name="connsiteX13" fmla="*/ 104775 w 681038"/>
              <a:gd name="connsiteY13" fmla="*/ 366713 h 438150"/>
              <a:gd name="connsiteX14" fmla="*/ 161925 w 681038"/>
              <a:gd name="connsiteY14" fmla="*/ 366713 h 438150"/>
              <a:gd name="connsiteX15" fmla="*/ 228600 w 681038"/>
              <a:gd name="connsiteY15" fmla="*/ 257175 h 438150"/>
              <a:gd name="connsiteX16" fmla="*/ 261938 w 681038"/>
              <a:gd name="connsiteY16" fmla="*/ 300038 h 438150"/>
              <a:gd name="connsiteX17" fmla="*/ 395288 w 681038"/>
              <a:gd name="connsiteY17" fmla="*/ 257175 h 438150"/>
              <a:gd name="connsiteX18" fmla="*/ 428625 w 681038"/>
              <a:gd name="connsiteY18" fmla="*/ 200025 h 438150"/>
              <a:gd name="connsiteX19" fmla="*/ 500063 w 681038"/>
              <a:gd name="connsiteY19" fmla="*/ 176213 h 438150"/>
              <a:gd name="connsiteX20" fmla="*/ 523875 w 681038"/>
              <a:gd name="connsiteY20" fmla="*/ 52388 h 438150"/>
              <a:gd name="connsiteX21" fmla="*/ 609600 w 681038"/>
              <a:gd name="connsiteY21" fmla="*/ 0 h 438150"/>
              <a:gd name="connsiteX22" fmla="*/ 681038 w 681038"/>
              <a:gd name="connsiteY22" fmla="*/ 223838 h 438150"/>
              <a:gd name="connsiteX23" fmla="*/ 635000 w 681038"/>
              <a:gd name="connsiteY23" fmla="*/ 193675 h 438150"/>
              <a:gd name="connsiteX24" fmla="*/ 633413 w 681038"/>
              <a:gd name="connsiteY24" fmla="*/ 222250 h 438150"/>
              <a:gd name="connsiteX25" fmla="*/ 547688 w 681038"/>
              <a:gd name="connsiteY25" fmla="*/ 276225 h 438150"/>
              <a:gd name="connsiteX26" fmla="*/ 442913 w 681038"/>
              <a:gd name="connsiteY26" fmla="*/ 314325 h 438150"/>
              <a:gd name="connsiteX27" fmla="*/ 409575 w 681038"/>
              <a:gd name="connsiteY27" fmla="*/ 290513 h 438150"/>
              <a:gd name="connsiteX28" fmla="*/ 328613 w 681038"/>
              <a:gd name="connsiteY28" fmla="*/ 357188 h 438150"/>
              <a:gd name="connsiteX0" fmla="*/ 261938 w 614363"/>
              <a:gd name="connsiteY0" fmla="*/ 357188 h 366713"/>
              <a:gd name="connsiteX1" fmla="*/ 0 w 614363"/>
              <a:gd name="connsiteY1" fmla="*/ 309563 h 366713"/>
              <a:gd name="connsiteX2" fmla="*/ 52388 w 614363"/>
              <a:gd name="connsiteY2" fmla="*/ 190500 h 366713"/>
              <a:gd name="connsiteX3" fmla="*/ 204788 w 614363"/>
              <a:gd name="connsiteY3" fmla="*/ 90488 h 366713"/>
              <a:gd name="connsiteX4" fmla="*/ 285750 w 614363"/>
              <a:gd name="connsiteY4" fmla="*/ 19050 h 366713"/>
              <a:gd name="connsiteX5" fmla="*/ 314325 w 614363"/>
              <a:gd name="connsiteY5" fmla="*/ 23813 h 366713"/>
              <a:gd name="connsiteX6" fmla="*/ 266700 w 614363"/>
              <a:gd name="connsiteY6" fmla="*/ 76200 h 366713"/>
              <a:gd name="connsiteX7" fmla="*/ 176213 w 614363"/>
              <a:gd name="connsiteY7" fmla="*/ 195263 h 366713"/>
              <a:gd name="connsiteX8" fmla="*/ 119063 w 614363"/>
              <a:gd name="connsiteY8" fmla="*/ 195263 h 366713"/>
              <a:gd name="connsiteX9" fmla="*/ 95250 w 614363"/>
              <a:gd name="connsiteY9" fmla="*/ 223838 h 366713"/>
              <a:gd name="connsiteX10" fmla="*/ 47625 w 614363"/>
              <a:gd name="connsiteY10" fmla="*/ 257175 h 366713"/>
              <a:gd name="connsiteX11" fmla="*/ 28575 w 614363"/>
              <a:gd name="connsiteY11" fmla="*/ 323850 h 366713"/>
              <a:gd name="connsiteX12" fmla="*/ 38100 w 614363"/>
              <a:gd name="connsiteY12" fmla="*/ 366713 h 366713"/>
              <a:gd name="connsiteX13" fmla="*/ 95250 w 614363"/>
              <a:gd name="connsiteY13" fmla="*/ 366713 h 366713"/>
              <a:gd name="connsiteX14" fmla="*/ 161925 w 614363"/>
              <a:gd name="connsiteY14" fmla="*/ 257175 h 366713"/>
              <a:gd name="connsiteX15" fmla="*/ 195263 w 614363"/>
              <a:gd name="connsiteY15" fmla="*/ 300038 h 366713"/>
              <a:gd name="connsiteX16" fmla="*/ 328613 w 614363"/>
              <a:gd name="connsiteY16" fmla="*/ 257175 h 366713"/>
              <a:gd name="connsiteX17" fmla="*/ 361950 w 614363"/>
              <a:gd name="connsiteY17" fmla="*/ 200025 h 366713"/>
              <a:gd name="connsiteX18" fmla="*/ 433388 w 614363"/>
              <a:gd name="connsiteY18" fmla="*/ 176213 h 366713"/>
              <a:gd name="connsiteX19" fmla="*/ 457200 w 614363"/>
              <a:gd name="connsiteY19" fmla="*/ 52388 h 366713"/>
              <a:gd name="connsiteX20" fmla="*/ 542925 w 614363"/>
              <a:gd name="connsiteY20" fmla="*/ 0 h 366713"/>
              <a:gd name="connsiteX21" fmla="*/ 614363 w 614363"/>
              <a:gd name="connsiteY21" fmla="*/ 223838 h 366713"/>
              <a:gd name="connsiteX22" fmla="*/ 568325 w 614363"/>
              <a:gd name="connsiteY22" fmla="*/ 193675 h 366713"/>
              <a:gd name="connsiteX23" fmla="*/ 566738 w 614363"/>
              <a:gd name="connsiteY23" fmla="*/ 222250 h 366713"/>
              <a:gd name="connsiteX24" fmla="*/ 481013 w 614363"/>
              <a:gd name="connsiteY24" fmla="*/ 276225 h 366713"/>
              <a:gd name="connsiteX25" fmla="*/ 376238 w 614363"/>
              <a:gd name="connsiteY25" fmla="*/ 314325 h 366713"/>
              <a:gd name="connsiteX26" fmla="*/ 342900 w 614363"/>
              <a:gd name="connsiteY26" fmla="*/ 290513 h 366713"/>
              <a:gd name="connsiteX27" fmla="*/ 261938 w 614363"/>
              <a:gd name="connsiteY27" fmla="*/ 357188 h 366713"/>
              <a:gd name="connsiteX0" fmla="*/ 261938 w 614363"/>
              <a:gd name="connsiteY0" fmla="*/ 357188 h 366713"/>
              <a:gd name="connsiteX1" fmla="*/ 0 w 614363"/>
              <a:gd name="connsiteY1" fmla="*/ 309563 h 366713"/>
              <a:gd name="connsiteX2" fmla="*/ 52388 w 614363"/>
              <a:gd name="connsiteY2" fmla="*/ 190500 h 366713"/>
              <a:gd name="connsiteX3" fmla="*/ 204788 w 614363"/>
              <a:gd name="connsiteY3" fmla="*/ 90488 h 366713"/>
              <a:gd name="connsiteX4" fmla="*/ 285750 w 614363"/>
              <a:gd name="connsiteY4" fmla="*/ 19050 h 366713"/>
              <a:gd name="connsiteX5" fmla="*/ 314325 w 614363"/>
              <a:gd name="connsiteY5" fmla="*/ 23813 h 366713"/>
              <a:gd name="connsiteX6" fmla="*/ 266700 w 614363"/>
              <a:gd name="connsiteY6" fmla="*/ 76200 h 366713"/>
              <a:gd name="connsiteX7" fmla="*/ 176213 w 614363"/>
              <a:gd name="connsiteY7" fmla="*/ 195263 h 366713"/>
              <a:gd name="connsiteX8" fmla="*/ 119063 w 614363"/>
              <a:gd name="connsiteY8" fmla="*/ 195263 h 366713"/>
              <a:gd name="connsiteX9" fmla="*/ 95250 w 614363"/>
              <a:gd name="connsiteY9" fmla="*/ 223838 h 366713"/>
              <a:gd name="connsiteX10" fmla="*/ 47625 w 614363"/>
              <a:gd name="connsiteY10" fmla="*/ 257175 h 366713"/>
              <a:gd name="connsiteX11" fmla="*/ 28575 w 614363"/>
              <a:gd name="connsiteY11" fmla="*/ 323850 h 366713"/>
              <a:gd name="connsiteX12" fmla="*/ 95250 w 614363"/>
              <a:gd name="connsiteY12" fmla="*/ 366713 h 366713"/>
              <a:gd name="connsiteX13" fmla="*/ 161925 w 614363"/>
              <a:gd name="connsiteY13" fmla="*/ 257175 h 366713"/>
              <a:gd name="connsiteX14" fmla="*/ 195263 w 614363"/>
              <a:gd name="connsiteY14" fmla="*/ 300038 h 366713"/>
              <a:gd name="connsiteX15" fmla="*/ 328613 w 614363"/>
              <a:gd name="connsiteY15" fmla="*/ 257175 h 366713"/>
              <a:gd name="connsiteX16" fmla="*/ 361950 w 614363"/>
              <a:gd name="connsiteY16" fmla="*/ 200025 h 366713"/>
              <a:gd name="connsiteX17" fmla="*/ 433388 w 614363"/>
              <a:gd name="connsiteY17" fmla="*/ 176213 h 366713"/>
              <a:gd name="connsiteX18" fmla="*/ 457200 w 614363"/>
              <a:gd name="connsiteY18" fmla="*/ 52388 h 366713"/>
              <a:gd name="connsiteX19" fmla="*/ 542925 w 614363"/>
              <a:gd name="connsiteY19" fmla="*/ 0 h 366713"/>
              <a:gd name="connsiteX20" fmla="*/ 614363 w 614363"/>
              <a:gd name="connsiteY20" fmla="*/ 223838 h 366713"/>
              <a:gd name="connsiteX21" fmla="*/ 568325 w 614363"/>
              <a:gd name="connsiteY21" fmla="*/ 193675 h 366713"/>
              <a:gd name="connsiteX22" fmla="*/ 566738 w 614363"/>
              <a:gd name="connsiteY22" fmla="*/ 222250 h 366713"/>
              <a:gd name="connsiteX23" fmla="*/ 481013 w 614363"/>
              <a:gd name="connsiteY23" fmla="*/ 276225 h 366713"/>
              <a:gd name="connsiteX24" fmla="*/ 376238 w 614363"/>
              <a:gd name="connsiteY24" fmla="*/ 314325 h 366713"/>
              <a:gd name="connsiteX25" fmla="*/ 342900 w 614363"/>
              <a:gd name="connsiteY25" fmla="*/ 290513 h 366713"/>
              <a:gd name="connsiteX26" fmla="*/ 261938 w 614363"/>
              <a:gd name="connsiteY26" fmla="*/ 357188 h 366713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314325 w 614363"/>
              <a:gd name="connsiteY5" fmla="*/ 23813 h 357188"/>
              <a:gd name="connsiteX6" fmla="*/ 266700 w 614363"/>
              <a:gd name="connsiteY6" fmla="*/ 76200 h 357188"/>
              <a:gd name="connsiteX7" fmla="*/ 176213 w 614363"/>
              <a:gd name="connsiteY7" fmla="*/ 195263 h 357188"/>
              <a:gd name="connsiteX8" fmla="*/ 119063 w 614363"/>
              <a:gd name="connsiteY8" fmla="*/ 195263 h 357188"/>
              <a:gd name="connsiteX9" fmla="*/ 95250 w 614363"/>
              <a:gd name="connsiteY9" fmla="*/ 223838 h 357188"/>
              <a:gd name="connsiteX10" fmla="*/ 47625 w 614363"/>
              <a:gd name="connsiteY10" fmla="*/ 257175 h 357188"/>
              <a:gd name="connsiteX11" fmla="*/ 28575 w 614363"/>
              <a:gd name="connsiteY11" fmla="*/ 323850 h 357188"/>
              <a:gd name="connsiteX12" fmla="*/ 161925 w 614363"/>
              <a:gd name="connsiteY12" fmla="*/ 257175 h 357188"/>
              <a:gd name="connsiteX13" fmla="*/ 195263 w 614363"/>
              <a:gd name="connsiteY13" fmla="*/ 300038 h 357188"/>
              <a:gd name="connsiteX14" fmla="*/ 328613 w 614363"/>
              <a:gd name="connsiteY14" fmla="*/ 257175 h 357188"/>
              <a:gd name="connsiteX15" fmla="*/ 361950 w 614363"/>
              <a:gd name="connsiteY15" fmla="*/ 200025 h 357188"/>
              <a:gd name="connsiteX16" fmla="*/ 433388 w 614363"/>
              <a:gd name="connsiteY16" fmla="*/ 176213 h 357188"/>
              <a:gd name="connsiteX17" fmla="*/ 457200 w 614363"/>
              <a:gd name="connsiteY17" fmla="*/ 52388 h 357188"/>
              <a:gd name="connsiteX18" fmla="*/ 542925 w 614363"/>
              <a:gd name="connsiteY18" fmla="*/ 0 h 357188"/>
              <a:gd name="connsiteX19" fmla="*/ 614363 w 614363"/>
              <a:gd name="connsiteY19" fmla="*/ 223838 h 357188"/>
              <a:gd name="connsiteX20" fmla="*/ 568325 w 614363"/>
              <a:gd name="connsiteY20" fmla="*/ 193675 h 357188"/>
              <a:gd name="connsiteX21" fmla="*/ 566738 w 614363"/>
              <a:gd name="connsiteY21" fmla="*/ 222250 h 357188"/>
              <a:gd name="connsiteX22" fmla="*/ 481013 w 614363"/>
              <a:gd name="connsiteY22" fmla="*/ 276225 h 357188"/>
              <a:gd name="connsiteX23" fmla="*/ 376238 w 614363"/>
              <a:gd name="connsiteY23" fmla="*/ 314325 h 357188"/>
              <a:gd name="connsiteX24" fmla="*/ 342900 w 614363"/>
              <a:gd name="connsiteY24" fmla="*/ 290513 h 357188"/>
              <a:gd name="connsiteX25" fmla="*/ 261938 w 614363"/>
              <a:gd name="connsiteY25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314325 w 614363"/>
              <a:gd name="connsiteY5" fmla="*/ 23813 h 357188"/>
              <a:gd name="connsiteX6" fmla="*/ 266700 w 614363"/>
              <a:gd name="connsiteY6" fmla="*/ 76200 h 357188"/>
              <a:gd name="connsiteX7" fmla="*/ 176213 w 614363"/>
              <a:gd name="connsiteY7" fmla="*/ 195263 h 357188"/>
              <a:gd name="connsiteX8" fmla="*/ 119063 w 614363"/>
              <a:gd name="connsiteY8" fmla="*/ 195263 h 357188"/>
              <a:gd name="connsiteX9" fmla="*/ 95250 w 614363"/>
              <a:gd name="connsiteY9" fmla="*/ 223838 h 357188"/>
              <a:gd name="connsiteX10" fmla="*/ 28575 w 614363"/>
              <a:gd name="connsiteY10" fmla="*/ 323850 h 357188"/>
              <a:gd name="connsiteX11" fmla="*/ 161925 w 614363"/>
              <a:gd name="connsiteY11" fmla="*/ 257175 h 357188"/>
              <a:gd name="connsiteX12" fmla="*/ 195263 w 614363"/>
              <a:gd name="connsiteY12" fmla="*/ 300038 h 357188"/>
              <a:gd name="connsiteX13" fmla="*/ 328613 w 614363"/>
              <a:gd name="connsiteY13" fmla="*/ 257175 h 357188"/>
              <a:gd name="connsiteX14" fmla="*/ 361950 w 614363"/>
              <a:gd name="connsiteY14" fmla="*/ 200025 h 357188"/>
              <a:gd name="connsiteX15" fmla="*/ 433388 w 614363"/>
              <a:gd name="connsiteY15" fmla="*/ 176213 h 357188"/>
              <a:gd name="connsiteX16" fmla="*/ 457200 w 614363"/>
              <a:gd name="connsiteY16" fmla="*/ 52388 h 357188"/>
              <a:gd name="connsiteX17" fmla="*/ 542925 w 614363"/>
              <a:gd name="connsiteY17" fmla="*/ 0 h 357188"/>
              <a:gd name="connsiteX18" fmla="*/ 614363 w 614363"/>
              <a:gd name="connsiteY18" fmla="*/ 223838 h 357188"/>
              <a:gd name="connsiteX19" fmla="*/ 568325 w 614363"/>
              <a:gd name="connsiteY19" fmla="*/ 193675 h 357188"/>
              <a:gd name="connsiteX20" fmla="*/ 566738 w 614363"/>
              <a:gd name="connsiteY20" fmla="*/ 222250 h 357188"/>
              <a:gd name="connsiteX21" fmla="*/ 481013 w 614363"/>
              <a:gd name="connsiteY21" fmla="*/ 276225 h 357188"/>
              <a:gd name="connsiteX22" fmla="*/ 376238 w 614363"/>
              <a:gd name="connsiteY22" fmla="*/ 314325 h 357188"/>
              <a:gd name="connsiteX23" fmla="*/ 342900 w 614363"/>
              <a:gd name="connsiteY23" fmla="*/ 290513 h 357188"/>
              <a:gd name="connsiteX24" fmla="*/ 261938 w 614363"/>
              <a:gd name="connsiteY24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314325 w 614363"/>
              <a:gd name="connsiteY5" fmla="*/ 23813 h 357188"/>
              <a:gd name="connsiteX6" fmla="*/ 266700 w 614363"/>
              <a:gd name="connsiteY6" fmla="*/ 76200 h 357188"/>
              <a:gd name="connsiteX7" fmla="*/ 176213 w 614363"/>
              <a:gd name="connsiteY7" fmla="*/ 195263 h 357188"/>
              <a:gd name="connsiteX8" fmla="*/ 119063 w 614363"/>
              <a:gd name="connsiteY8" fmla="*/ 195263 h 357188"/>
              <a:gd name="connsiteX9" fmla="*/ 28575 w 614363"/>
              <a:gd name="connsiteY9" fmla="*/ 323850 h 357188"/>
              <a:gd name="connsiteX10" fmla="*/ 161925 w 614363"/>
              <a:gd name="connsiteY10" fmla="*/ 257175 h 357188"/>
              <a:gd name="connsiteX11" fmla="*/ 195263 w 614363"/>
              <a:gd name="connsiteY11" fmla="*/ 300038 h 357188"/>
              <a:gd name="connsiteX12" fmla="*/ 328613 w 614363"/>
              <a:gd name="connsiteY12" fmla="*/ 257175 h 357188"/>
              <a:gd name="connsiteX13" fmla="*/ 361950 w 614363"/>
              <a:gd name="connsiteY13" fmla="*/ 200025 h 357188"/>
              <a:gd name="connsiteX14" fmla="*/ 433388 w 614363"/>
              <a:gd name="connsiteY14" fmla="*/ 176213 h 357188"/>
              <a:gd name="connsiteX15" fmla="*/ 457200 w 614363"/>
              <a:gd name="connsiteY15" fmla="*/ 52388 h 357188"/>
              <a:gd name="connsiteX16" fmla="*/ 542925 w 614363"/>
              <a:gd name="connsiteY16" fmla="*/ 0 h 357188"/>
              <a:gd name="connsiteX17" fmla="*/ 614363 w 614363"/>
              <a:gd name="connsiteY17" fmla="*/ 223838 h 357188"/>
              <a:gd name="connsiteX18" fmla="*/ 568325 w 614363"/>
              <a:gd name="connsiteY18" fmla="*/ 193675 h 357188"/>
              <a:gd name="connsiteX19" fmla="*/ 566738 w 614363"/>
              <a:gd name="connsiteY19" fmla="*/ 222250 h 357188"/>
              <a:gd name="connsiteX20" fmla="*/ 481013 w 614363"/>
              <a:gd name="connsiteY20" fmla="*/ 276225 h 357188"/>
              <a:gd name="connsiteX21" fmla="*/ 376238 w 614363"/>
              <a:gd name="connsiteY21" fmla="*/ 314325 h 357188"/>
              <a:gd name="connsiteX22" fmla="*/ 342900 w 614363"/>
              <a:gd name="connsiteY22" fmla="*/ 290513 h 357188"/>
              <a:gd name="connsiteX23" fmla="*/ 261938 w 614363"/>
              <a:gd name="connsiteY23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314325 w 614363"/>
              <a:gd name="connsiteY5" fmla="*/ 23813 h 357188"/>
              <a:gd name="connsiteX6" fmla="*/ 266700 w 614363"/>
              <a:gd name="connsiteY6" fmla="*/ 76200 h 357188"/>
              <a:gd name="connsiteX7" fmla="*/ 176213 w 614363"/>
              <a:gd name="connsiteY7" fmla="*/ 195263 h 357188"/>
              <a:gd name="connsiteX8" fmla="*/ 28575 w 614363"/>
              <a:gd name="connsiteY8" fmla="*/ 323850 h 357188"/>
              <a:gd name="connsiteX9" fmla="*/ 161925 w 614363"/>
              <a:gd name="connsiteY9" fmla="*/ 257175 h 357188"/>
              <a:gd name="connsiteX10" fmla="*/ 195263 w 614363"/>
              <a:gd name="connsiteY10" fmla="*/ 300038 h 357188"/>
              <a:gd name="connsiteX11" fmla="*/ 328613 w 614363"/>
              <a:gd name="connsiteY11" fmla="*/ 257175 h 357188"/>
              <a:gd name="connsiteX12" fmla="*/ 361950 w 614363"/>
              <a:gd name="connsiteY12" fmla="*/ 200025 h 357188"/>
              <a:gd name="connsiteX13" fmla="*/ 433388 w 614363"/>
              <a:gd name="connsiteY13" fmla="*/ 176213 h 357188"/>
              <a:gd name="connsiteX14" fmla="*/ 457200 w 614363"/>
              <a:gd name="connsiteY14" fmla="*/ 52388 h 357188"/>
              <a:gd name="connsiteX15" fmla="*/ 542925 w 614363"/>
              <a:gd name="connsiteY15" fmla="*/ 0 h 357188"/>
              <a:gd name="connsiteX16" fmla="*/ 614363 w 614363"/>
              <a:gd name="connsiteY16" fmla="*/ 223838 h 357188"/>
              <a:gd name="connsiteX17" fmla="*/ 568325 w 614363"/>
              <a:gd name="connsiteY17" fmla="*/ 193675 h 357188"/>
              <a:gd name="connsiteX18" fmla="*/ 566738 w 614363"/>
              <a:gd name="connsiteY18" fmla="*/ 222250 h 357188"/>
              <a:gd name="connsiteX19" fmla="*/ 481013 w 614363"/>
              <a:gd name="connsiteY19" fmla="*/ 276225 h 357188"/>
              <a:gd name="connsiteX20" fmla="*/ 376238 w 614363"/>
              <a:gd name="connsiteY20" fmla="*/ 314325 h 357188"/>
              <a:gd name="connsiteX21" fmla="*/ 342900 w 614363"/>
              <a:gd name="connsiteY21" fmla="*/ 290513 h 357188"/>
              <a:gd name="connsiteX22" fmla="*/ 261938 w 614363"/>
              <a:gd name="connsiteY22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314325 w 614363"/>
              <a:gd name="connsiteY5" fmla="*/ 23813 h 357188"/>
              <a:gd name="connsiteX6" fmla="*/ 266700 w 614363"/>
              <a:gd name="connsiteY6" fmla="*/ 76200 h 357188"/>
              <a:gd name="connsiteX7" fmla="*/ 28575 w 614363"/>
              <a:gd name="connsiteY7" fmla="*/ 323850 h 357188"/>
              <a:gd name="connsiteX8" fmla="*/ 161925 w 614363"/>
              <a:gd name="connsiteY8" fmla="*/ 257175 h 357188"/>
              <a:gd name="connsiteX9" fmla="*/ 195263 w 614363"/>
              <a:gd name="connsiteY9" fmla="*/ 300038 h 357188"/>
              <a:gd name="connsiteX10" fmla="*/ 328613 w 614363"/>
              <a:gd name="connsiteY10" fmla="*/ 257175 h 357188"/>
              <a:gd name="connsiteX11" fmla="*/ 361950 w 614363"/>
              <a:gd name="connsiteY11" fmla="*/ 200025 h 357188"/>
              <a:gd name="connsiteX12" fmla="*/ 433388 w 614363"/>
              <a:gd name="connsiteY12" fmla="*/ 176213 h 357188"/>
              <a:gd name="connsiteX13" fmla="*/ 457200 w 614363"/>
              <a:gd name="connsiteY13" fmla="*/ 52388 h 357188"/>
              <a:gd name="connsiteX14" fmla="*/ 542925 w 614363"/>
              <a:gd name="connsiteY14" fmla="*/ 0 h 357188"/>
              <a:gd name="connsiteX15" fmla="*/ 614363 w 614363"/>
              <a:gd name="connsiteY15" fmla="*/ 223838 h 357188"/>
              <a:gd name="connsiteX16" fmla="*/ 568325 w 614363"/>
              <a:gd name="connsiteY16" fmla="*/ 193675 h 357188"/>
              <a:gd name="connsiteX17" fmla="*/ 566738 w 614363"/>
              <a:gd name="connsiteY17" fmla="*/ 222250 h 357188"/>
              <a:gd name="connsiteX18" fmla="*/ 481013 w 614363"/>
              <a:gd name="connsiteY18" fmla="*/ 276225 h 357188"/>
              <a:gd name="connsiteX19" fmla="*/ 376238 w 614363"/>
              <a:gd name="connsiteY19" fmla="*/ 314325 h 357188"/>
              <a:gd name="connsiteX20" fmla="*/ 342900 w 614363"/>
              <a:gd name="connsiteY20" fmla="*/ 290513 h 357188"/>
              <a:gd name="connsiteX21" fmla="*/ 261938 w 614363"/>
              <a:gd name="connsiteY21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314325 w 614363"/>
              <a:gd name="connsiteY5" fmla="*/ 23813 h 357188"/>
              <a:gd name="connsiteX6" fmla="*/ 28575 w 614363"/>
              <a:gd name="connsiteY6" fmla="*/ 323850 h 357188"/>
              <a:gd name="connsiteX7" fmla="*/ 161925 w 614363"/>
              <a:gd name="connsiteY7" fmla="*/ 257175 h 357188"/>
              <a:gd name="connsiteX8" fmla="*/ 195263 w 614363"/>
              <a:gd name="connsiteY8" fmla="*/ 300038 h 357188"/>
              <a:gd name="connsiteX9" fmla="*/ 328613 w 614363"/>
              <a:gd name="connsiteY9" fmla="*/ 257175 h 357188"/>
              <a:gd name="connsiteX10" fmla="*/ 361950 w 614363"/>
              <a:gd name="connsiteY10" fmla="*/ 200025 h 357188"/>
              <a:gd name="connsiteX11" fmla="*/ 433388 w 614363"/>
              <a:gd name="connsiteY11" fmla="*/ 176213 h 357188"/>
              <a:gd name="connsiteX12" fmla="*/ 457200 w 614363"/>
              <a:gd name="connsiteY12" fmla="*/ 52388 h 357188"/>
              <a:gd name="connsiteX13" fmla="*/ 542925 w 614363"/>
              <a:gd name="connsiteY13" fmla="*/ 0 h 357188"/>
              <a:gd name="connsiteX14" fmla="*/ 614363 w 614363"/>
              <a:gd name="connsiteY14" fmla="*/ 223838 h 357188"/>
              <a:gd name="connsiteX15" fmla="*/ 568325 w 614363"/>
              <a:gd name="connsiteY15" fmla="*/ 193675 h 357188"/>
              <a:gd name="connsiteX16" fmla="*/ 566738 w 614363"/>
              <a:gd name="connsiteY16" fmla="*/ 222250 h 357188"/>
              <a:gd name="connsiteX17" fmla="*/ 481013 w 614363"/>
              <a:gd name="connsiteY17" fmla="*/ 276225 h 357188"/>
              <a:gd name="connsiteX18" fmla="*/ 376238 w 614363"/>
              <a:gd name="connsiteY18" fmla="*/ 314325 h 357188"/>
              <a:gd name="connsiteX19" fmla="*/ 342900 w 614363"/>
              <a:gd name="connsiteY19" fmla="*/ 290513 h 357188"/>
              <a:gd name="connsiteX20" fmla="*/ 261938 w 614363"/>
              <a:gd name="connsiteY20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0 w 614363"/>
              <a:gd name="connsiteY4" fmla="*/ 19050 h 357188"/>
              <a:gd name="connsiteX5" fmla="*/ 28575 w 614363"/>
              <a:gd name="connsiteY5" fmla="*/ 323850 h 357188"/>
              <a:gd name="connsiteX6" fmla="*/ 161925 w 614363"/>
              <a:gd name="connsiteY6" fmla="*/ 257175 h 357188"/>
              <a:gd name="connsiteX7" fmla="*/ 195263 w 614363"/>
              <a:gd name="connsiteY7" fmla="*/ 300038 h 357188"/>
              <a:gd name="connsiteX8" fmla="*/ 328613 w 614363"/>
              <a:gd name="connsiteY8" fmla="*/ 257175 h 357188"/>
              <a:gd name="connsiteX9" fmla="*/ 361950 w 614363"/>
              <a:gd name="connsiteY9" fmla="*/ 200025 h 357188"/>
              <a:gd name="connsiteX10" fmla="*/ 433388 w 614363"/>
              <a:gd name="connsiteY10" fmla="*/ 176213 h 357188"/>
              <a:gd name="connsiteX11" fmla="*/ 457200 w 614363"/>
              <a:gd name="connsiteY11" fmla="*/ 52388 h 357188"/>
              <a:gd name="connsiteX12" fmla="*/ 542925 w 614363"/>
              <a:gd name="connsiteY12" fmla="*/ 0 h 357188"/>
              <a:gd name="connsiteX13" fmla="*/ 614363 w 614363"/>
              <a:gd name="connsiteY13" fmla="*/ 223838 h 357188"/>
              <a:gd name="connsiteX14" fmla="*/ 568325 w 614363"/>
              <a:gd name="connsiteY14" fmla="*/ 193675 h 357188"/>
              <a:gd name="connsiteX15" fmla="*/ 566738 w 614363"/>
              <a:gd name="connsiteY15" fmla="*/ 222250 h 357188"/>
              <a:gd name="connsiteX16" fmla="*/ 481013 w 614363"/>
              <a:gd name="connsiteY16" fmla="*/ 276225 h 357188"/>
              <a:gd name="connsiteX17" fmla="*/ 376238 w 614363"/>
              <a:gd name="connsiteY17" fmla="*/ 314325 h 357188"/>
              <a:gd name="connsiteX18" fmla="*/ 342900 w 614363"/>
              <a:gd name="connsiteY18" fmla="*/ 290513 h 357188"/>
              <a:gd name="connsiteX19" fmla="*/ 261938 w 614363"/>
              <a:gd name="connsiteY19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04788 w 614363"/>
              <a:gd name="connsiteY3" fmla="*/ 90488 h 357188"/>
              <a:gd name="connsiteX4" fmla="*/ 28575 w 614363"/>
              <a:gd name="connsiteY4" fmla="*/ 323850 h 357188"/>
              <a:gd name="connsiteX5" fmla="*/ 161925 w 614363"/>
              <a:gd name="connsiteY5" fmla="*/ 257175 h 357188"/>
              <a:gd name="connsiteX6" fmla="*/ 195263 w 614363"/>
              <a:gd name="connsiteY6" fmla="*/ 300038 h 357188"/>
              <a:gd name="connsiteX7" fmla="*/ 328613 w 614363"/>
              <a:gd name="connsiteY7" fmla="*/ 257175 h 357188"/>
              <a:gd name="connsiteX8" fmla="*/ 361950 w 614363"/>
              <a:gd name="connsiteY8" fmla="*/ 200025 h 357188"/>
              <a:gd name="connsiteX9" fmla="*/ 433388 w 614363"/>
              <a:gd name="connsiteY9" fmla="*/ 176213 h 357188"/>
              <a:gd name="connsiteX10" fmla="*/ 457200 w 614363"/>
              <a:gd name="connsiteY10" fmla="*/ 52388 h 357188"/>
              <a:gd name="connsiteX11" fmla="*/ 542925 w 614363"/>
              <a:gd name="connsiteY11" fmla="*/ 0 h 357188"/>
              <a:gd name="connsiteX12" fmla="*/ 614363 w 614363"/>
              <a:gd name="connsiteY12" fmla="*/ 223838 h 357188"/>
              <a:gd name="connsiteX13" fmla="*/ 568325 w 614363"/>
              <a:gd name="connsiteY13" fmla="*/ 193675 h 357188"/>
              <a:gd name="connsiteX14" fmla="*/ 566738 w 614363"/>
              <a:gd name="connsiteY14" fmla="*/ 222250 h 357188"/>
              <a:gd name="connsiteX15" fmla="*/ 481013 w 614363"/>
              <a:gd name="connsiteY15" fmla="*/ 276225 h 357188"/>
              <a:gd name="connsiteX16" fmla="*/ 376238 w 614363"/>
              <a:gd name="connsiteY16" fmla="*/ 314325 h 357188"/>
              <a:gd name="connsiteX17" fmla="*/ 342900 w 614363"/>
              <a:gd name="connsiteY17" fmla="*/ 290513 h 357188"/>
              <a:gd name="connsiteX18" fmla="*/ 261938 w 614363"/>
              <a:gd name="connsiteY18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52388 w 614363"/>
              <a:gd name="connsiteY2" fmla="*/ 190500 h 357188"/>
              <a:gd name="connsiteX3" fmla="*/ 28575 w 614363"/>
              <a:gd name="connsiteY3" fmla="*/ 323850 h 357188"/>
              <a:gd name="connsiteX4" fmla="*/ 161925 w 614363"/>
              <a:gd name="connsiteY4" fmla="*/ 257175 h 357188"/>
              <a:gd name="connsiteX5" fmla="*/ 195263 w 614363"/>
              <a:gd name="connsiteY5" fmla="*/ 300038 h 357188"/>
              <a:gd name="connsiteX6" fmla="*/ 328613 w 614363"/>
              <a:gd name="connsiteY6" fmla="*/ 257175 h 357188"/>
              <a:gd name="connsiteX7" fmla="*/ 361950 w 614363"/>
              <a:gd name="connsiteY7" fmla="*/ 200025 h 357188"/>
              <a:gd name="connsiteX8" fmla="*/ 433388 w 614363"/>
              <a:gd name="connsiteY8" fmla="*/ 176213 h 357188"/>
              <a:gd name="connsiteX9" fmla="*/ 457200 w 614363"/>
              <a:gd name="connsiteY9" fmla="*/ 52388 h 357188"/>
              <a:gd name="connsiteX10" fmla="*/ 542925 w 614363"/>
              <a:gd name="connsiteY10" fmla="*/ 0 h 357188"/>
              <a:gd name="connsiteX11" fmla="*/ 614363 w 614363"/>
              <a:gd name="connsiteY11" fmla="*/ 223838 h 357188"/>
              <a:gd name="connsiteX12" fmla="*/ 568325 w 614363"/>
              <a:gd name="connsiteY12" fmla="*/ 193675 h 357188"/>
              <a:gd name="connsiteX13" fmla="*/ 566738 w 614363"/>
              <a:gd name="connsiteY13" fmla="*/ 222250 h 357188"/>
              <a:gd name="connsiteX14" fmla="*/ 481013 w 614363"/>
              <a:gd name="connsiteY14" fmla="*/ 276225 h 357188"/>
              <a:gd name="connsiteX15" fmla="*/ 376238 w 614363"/>
              <a:gd name="connsiteY15" fmla="*/ 314325 h 357188"/>
              <a:gd name="connsiteX16" fmla="*/ 342900 w 614363"/>
              <a:gd name="connsiteY16" fmla="*/ 290513 h 357188"/>
              <a:gd name="connsiteX17" fmla="*/ 261938 w 614363"/>
              <a:gd name="connsiteY17" fmla="*/ 357188 h 357188"/>
              <a:gd name="connsiteX0" fmla="*/ 261938 w 614363"/>
              <a:gd name="connsiteY0" fmla="*/ 357188 h 357188"/>
              <a:gd name="connsiteX1" fmla="*/ 0 w 614363"/>
              <a:gd name="connsiteY1" fmla="*/ 309563 h 357188"/>
              <a:gd name="connsiteX2" fmla="*/ 28575 w 614363"/>
              <a:gd name="connsiteY2" fmla="*/ 323850 h 357188"/>
              <a:gd name="connsiteX3" fmla="*/ 161925 w 614363"/>
              <a:gd name="connsiteY3" fmla="*/ 257175 h 357188"/>
              <a:gd name="connsiteX4" fmla="*/ 195263 w 614363"/>
              <a:gd name="connsiteY4" fmla="*/ 300038 h 357188"/>
              <a:gd name="connsiteX5" fmla="*/ 328613 w 614363"/>
              <a:gd name="connsiteY5" fmla="*/ 257175 h 357188"/>
              <a:gd name="connsiteX6" fmla="*/ 361950 w 614363"/>
              <a:gd name="connsiteY6" fmla="*/ 200025 h 357188"/>
              <a:gd name="connsiteX7" fmla="*/ 433388 w 614363"/>
              <a:gd name="connsiteY7" fmla="*/ 176213 h 357188"/>
              <a:gd name="connsiteX8" fmla="*/ 457200 w 614363"/>
              <a:gd name="connsiteY8" fmla="*/ 52388 h 357188"/>
              <a:gd name="connsiteX9" fmla="*/ 542925 w 614363"/>
              <a:gd name="connsiteY9" fmla="*/ 0 h 357188"/>
              <a:gd name="connsiteX10" fmla="*/ 614363 w 614363"/>
              <a:gd name="connsiteY10" fmla="*/ 223838 h 357188"/>
              <a:gd name="connsiteX11" fmla="*/ 568325 w 614363"/>
              <a:gd name="connsiteY11" fmla="*/ 193675 h 357188"/>
              <a:gd name="connsiteX12" fmla="*/ 566738 w 614363"/>
              <a:gd name="connsiteY12" fmla="*/ 222250 h 357188"/>
              <a:gd name="connsiteX13" fmla="*/ 481013 w 614363"/>
              <a:gd name="connsiteY13" fmla="*/ 276225 h 357188"/>
              <a:gd name="connsiteX14" fmla="*/ 376238 w 614363"/>
              <a:gd name="connsiteY14" fmla="*/ 314325 h 357188"/>
              <a:gd name="connsiteX15" fmla="*/ 342900 w 614363"/>
              <a:gd name="connsiteY15" fmla="*/ 290513 h 357188"/>
              <a:gd name="connsiteX16" fmla="*/ 261938 w 614363"/>
              <a:gd name="connsiteY16" fmla="*/ 357188 h 357188"/>
              <a:gd name="connsiteX0" fmla="*/ 233363 w 585788"/>
              <a:gd name="connsiteY0" fmla="*/ 357188 h 357188"/>
              <a:gd name="connsiteX1" fmla="*/ 0 w 585788"/>
              <a:gd name="connsiteY1" fmla="*/ 323850 h 357188"/>
              <a:gd name="connsiteX2" fmla="*/ 133350 w 585788"/>
              <a:gd name="connsiteY2" fmla="*/ 257175 h 357188"/>
              <a:gd name="connsiteX3" fmla="*/ 166688 w 585788"/>
              <a:gd name="connsiteY3" fmla="*/ 300038 h 357188"/>
              <a:gd name="connsiteX4" fmla="*/ 300038 w 585788"/>
              <a:gd name="connsiteY4" fmla="*/ 257175 h 357188"/>
              <a:gd name="connsiteX5" fmla="*/ 333375 w 585788"/>
              <a:gd name="connsiteY5" fmla="*/ 200025 h 357188"/>
              <a:gd name="connsiteX6" fmla="*/ 404813 w 585788"/>
              <a:gd name="connsiteY6" fmla="*/ 176213 h 357188"/>
              <a:gd name="connsiteX7" fmla="*/ 428625 w 585788"/>
              <a:gd name="connsiteY7" fmla="*/ 52388 h 357188"/>
              <a:gd name="connsiteX8" fmla="*/ 514350 w 585788"/>
              <a:gd name="connsiteY8" fmla="*/ 0 h 357188"/>
              <a:gd name="connsiteX9" fmla="*/ 585788 w 585788"/>
              <a:gd name="connsiteY9" fmla="*/ 223838 h 357188"/>
              <a:gd name="connsiteX10" fmla="*/ 539750 w 585788"/>
              <a:gd name="connsiteY10" fmla="*/ 193675 h 357188"/>
              <a:gd name="connsiteX11" fmla="*/ 538163 w 585788"/>
              <a:gd name="connsiteY11" fmla="*/ 222250 h 357188"/>
              <a:gd name="connsiteX12" fmla="*/ 452438 w 585788"/>
              <a:gd name="connsiteY12" fmla="*/ 276225 h 357188"/>
              <a:gd name="connsiteX13" fmla="*/ 347663 w 585788"/>
              <a:gd name="connsiteY13" fmla="*/ 314325 h 357188"/>
              <a:gd name="connsiteX14" fmla="*/ 314325 w 585788"/>
              <a:gd name="connsiteY14" fmla="*/ 290513 h 357188"/>
              <a:gd name="connsiteX15" fmla="*/ 233363 w 585788"/>
              <a:gd name="connsiteY15" fmla="*/ 357188 h 357188"/>
              <a:gd name="connsiteX0" fmla="*/ 100013 w 452438"/>
              <a:gd name="connsiteY0" fmla="*/ 357188 h 357188"/>
              <a:gd name="connsiteX1" fmla="*/ 0 w 452438"/>
              <a:gd name="connsiteY1" fmla="*/ 257175 h 357188"/>
              <a:gd name="connsiteX2" fmla="*/ 33338 w 452438"/>
              <a:gd name="connsiteY2" fmla="*/ 300038 h 357188"/>
              <a:gd name="connsiteX3" fmla="*/ 166688 w 452438"/>
              <a:gd name="connsiteY3" fmla="*/ 257175 h 357188"/>
              <a:gd name="connsiteX4" fmla="*/ 200025 w 452438"/>
              <a:gd name="connsiteY4" fmla="*/ 200025 h 357188"/>
              <a:gd name="connsiteX5" fmla="*/ 271463 w 452438"/>
              <a:gd name="connsiteY5" fmla="*/ 176213 h 357188"/>
              <a:gd name="connsiteX6" fmla="*/ 295275 w 452438"/>
              <a:gd name="connsiteY6" fmla="*/ 52388 h 357188"/>
              <a:gd name="connsiteX7" fmla="*/ 381000 w 452438"/>
              <a:gd name="connsiteY7" fmla="*/ 0 h 357188"/>
              <a:gd name="connsiteX8" fmla="*/ 452438 w 452438"/>
              <a:gd name="connsiteY8" fmla="*/ 223838 h 357188"/>
              <a:gd name="connsiteX9" fmla="*/ 406400 w 452438"/>
              <a:gd name="connsiteY9" fmla="*/ 193675 h 357188"/>
              <a:gd name="connsiteX10" fmla="*/ 404813 w 452438"/>
              <a:gd name="connsiteY10" fmla="*/ 222250 h 357188"/>
              <a:gd name="connsiteX11" fmla="*/ 319088 w 452438"/>
              <a:gd name="connsiteY11" fmla="*/ 276225 h 357188"/>
              <a:gd name="connsiteX12" fmla="*/ 214313 w 452438"/>
              <a:gd name="connsiteY12" fmla="*/ 314325 h 357188"/>
              <a:gd name="connsiteX13" fmla="*/ 180975 w 452438"/>
              <a:gd name="connsiteY13" fmla="*/ 290513 h 357188"/>
              <a:gd name="connsiteX14" fmla="*/ 100013 w 452438"/>
              <a:gd name="connsiteY14" fmla="*/ 357188 h 357188"/>
              <a:gd name="connsiteX0" fmla="*/ 66675 w 419100"/>
              <a:gd name="connsiteY0" fmla="*/ 357188 h 357188"/>
              <a:gd name="connsiteX1" fmla="*/ 0 w 419100"/>
              <a:gd name="connsiteY1" fmla="*/ 300038 h 357188"/>
              <a:gd name="connsiteX2" fmla="*/ 133350 w 419100"/>
              <a:gd name="connsiteY2" fmla="*/ 257175 h 357188"/>
              <a:gd name="connsiteX3" fmla="*/ 166687 w 419100"/>
              <a:gd name="connsiteY3" fmla="*/ 200025 h 357188"/>
              <a:gd name="connsiteX4" fmla="*/ 238125 w 419100"/>
              <a:gd name="connsiteY4" fmla="*/ 176213 h 357188"/>
              <a:gd name="connsiteX5" fmla="*/ 261937 w 419100"/>
              <a:gd name="connsiteY5" fmla="*/ 52388 h 357188"/>
              <a:gd name="connsiteX6" fmla="*/ 347662 w 419100"/>
              <a:gd name="connsiteY6" fmla="*/ 0 h 357188"/>
              <a:gd name="connsiteX7" fmla="*/ 419100 w 419100"/>
              <a:gd name="connsiteY7" fmla="*/ 223838 h 357188"/>
              <a:gd name="connsiteX8" fmla="*/ 373062 w 419100"/>
              <a:gd name="connsiteY8" fmla="*/ 193675 h 357188"/>
              <a:gd name="connsiteX9" fmla="*/ 371475 w 419100"/>
              <a:gd name="connsiteY9" fmla="*/ 222250 h 357188"/>
              <a:gd name="connsiteX10" fmla="*/ 285750 w 419100"/>
              <a:gd name="connsiteY10" fmla="*/ 276225 h 357188"/>
              <a:gd name="connsiteX11" fmla="*/ 180975 w 419100"/>
              <a:gd name="connsiteY11" fmla="*/ 314325 h 357188"/>
              <a:gd name="connsiteX12" fmla="*/ 147637 w 419100"/>
              <a:gd name="connsiteY12" fmla="*/ 290513 h 357188"/>
              <a:gd name="connsiteX13" fmla="*/ 66675 w 419100"/>
              <a:gd name="connsiteY13" fmla="*/ 357188 h 357188"/>
              <a:gd name="connsiteX0" fmla="*/ 0 w 352425"/>
              <a:gd name="connsiteY0" fmla="*/ 357188 h 357188"/>
              <a:gd name="connsiteX1" fmla="*/ 66675 w 352425"/>
              <a:gd name="connsiteY1" fmla="*/ 257175 h 357188"/>
              <a:gd name="connsiteX2" fmla="*/ 100012 w 352425"/>
              <a:gd name="connsiteY2" fmla="*/ 200025 h 357188"/>
              <a:gd name="connsiteX3" fmla="*/ 171450 w 352425"/>
              <a:gd name="connsiteY3" fmla="*/ 176213 h 357188"/>
              <a:gd name="connsiteX4" fmla="*/ 195262 w 352425"/>
              <a:gd name="connsiteY4" fmla="*/ 52388 h 357188"/>
              <a:gd name="connsiteX5" fmla="*/ 280987 w 352425"/>
              <a:gd name="connsiteY5" fmla="*/ 0 h 357188"/>
              <a:gd name="connsiteX6" fmla="*/ 352425 w 352425"/>
              <a:gd name="connsiteY6" fmla="*/ 223838 h 357188"/>
              <a:gd name="connsiteX7" fmla="*/ 306387 w 352425"/>
              <a:gd name="connsiteY7" fmla="*/ 193675 h 357188"/>
              <a:gd name="connsiteX8" fmla="*/ 304800 w 352425"/>
              <a:gd name="connsiteY8" fmla="*/ 222250 h 357188"/>
              <a:gd name="connsiteX9" fmla="*/ 219075 w 352425"/>
              <a:gd name="connsiteY9" fmla="*/ 276225 h 357188"/>
              <a:gd name="connsiteX10" fmla="*/ 114300 w 352425"/>
              <a:gd name="connsiteY10" fmla="*/ 314325 h 357188"/>
              <a:gd name="connsiteX11" fmla="*/ 80962 w 352425"/>
              <a:gd name="connsiteY11" fmla="*/ 290513 h 357188"/>
              <a:gd name="connsiteX12" fmla="*/ 0 w 352425"/>
              <a:gd name="connsiteY12" fmla="*/ 357188 h 357188"/>
              <a:gd name="connsiteX0" fmla="*/ 14287 w 285750"/>
              <a:gd name="connsiteY0" fmla="*/ 290513 h 314325"/>
              <a:gd name="connsiteX1" fmla="*/ 0 w 285750"/>
              <a:gd name="connsiteY1" fmla="*/ 257175 h 314325"/>
              <a:gd name="connsiteX2" fmla="*/ 33337 w 285750"/>
              <a:gd name="connsiteY2" fmla="*/ 200025 h 314325"/>
              <a:gd name="connsiteX3" fmla="*/ 104775 w 285750"/>
              <a:gd name="connsiteY3" fmla="*/ 176213 h 314325"/>
              <a:gd name="connsiteX4" fmla="*/ 128587 w 285750"/>
              <a:gd name="connsiteY4" fmla="*/ 52388 h 314325"/>
              <a:gd name="connsiteX5" fmla="*/ 214312 w 285750"/>
              <a:gd name="connsiteY5" fmla="*/ 0 h 314325"/>
              <a:gd name="connsiteX6" fmla="*/ 285750 w 285750"/>
              <a:gd name="connsiteY6" fmla="*/ 223838 h 314325"/>
              <a:gd name="connsiteX7" fmla="*/ 239712 w 285750"/>
              <a:gd name="connsiteY7" fmla="*/ 193675 h 314325"/>
              <a:gd name="connsiteX8" fmla="*/ 238125 w 285750"/>
              <a:gd name="connsiteY8" fmla="*/ 222250 h 314325"/>
              <a:gd name="connsiteX9" fmla="*/ 152400 w 285750"/>
              <a:gd name="connsiteY9" fmla="*/ 276225 h 314325"/>
              <a:gd name="connsiteX10" fmla="*/ 47625 w 285750"/>
              <a:gd name="connsiteY10" fmla="*/ 314325 h 314325"/>
              <a:gd name="connsiteX11" fmla="*/ 14287 w 285750"/>
              <a:gd name="connsiteY11" fmla="*/ 290513 h 314325"/>
              <a:gd name="connsiteX0" fmla="*/ 14287 w 285750"/>
              <a:gd name="connsiteY0" fmla="*/ 290513 h 314325"/>
              <a:gd name="connsiteX1" fmla="*/ 0 w 285750"/>
              <a:gd name="connsiteY1" fmla="*/ 257175 h 314325"/>
              <a:gd name="connsiteX2" fmla="*/ 33337 w 285750"/>
              <a:gd name="connsiteY2" fmla="*/ 200025 h 314325"/>
              <a:gd name="connsiteX3" fmla="*/ 104775 w 285750"/>
              <a:gd name="connsiteY3" fmla="*/ 176213 h 314325"/>
              <a:gd name="connsiteX4" fmla="*/ 128587 w 285750"/>
              <a:gd name="connsiteY4" fmla="*/ 52388 h 314325"/>
              <a:gd name="connsiteX5" fmla="*/ 214312 w 285750"/>
              <a:gd name="connsiteY5" fmla="*/ 0 h 314325"/>
              <a:gd name="connsiteX6" fmla="*/ 285750 w 285750"/>
              <a:gd name="connsiteY6" fmla="*/ 223838 h 314325"/>
              <a:gd name="connsiteX7" fmla="*/ 239712 w 285750"/>
              <a:gd name="connsiteY7" fmla="*/ 193675 h 314325"/>
              <a:gd name="connsiteX8" fmla="*/ 238125 w 285750"/>
              <a:gd name="connsiteY8" fmla="*/ 222250 h 314325"/>
              <a:gd name="connsiteX9" fmla="*/ 152400 w 285750"/>
              <a:gd name="connsiteY9" fmla="*/ 276225 h 314325"/>
              <a:gd name="connsiteX10" fmla="*/ 31750 w 285750"/>
              <a:gd name="connsiteY10" fmla="*/ 314325 h 314325"/>
              <a:gd name="connsiteX11" fmla="*/ 14287 w 285750"/>
              <a:gd name="connsiteY11" fmla="*/ 290513 h 314325"/>
              <a:gd name="connsiteX0" fmla="*/ 14287 w 285750"/>
              <a:gd name="connsiteY0" fmla="*/ 290513 h 314325"/>
              <a:gd name="connsiteX1" fmla="*/ 0 w 285750"/>
              <a:gd name="connsiteY1" fmla="*/ 257175 h 314325"/>
              <a:gd name="connsiteX2" fmla="*/ 33337 w 285750"/>
              <a:gd name="connsiteY2" fmla="*/ 200025 h 314325"/>
              <a:gd name="connsiteX3" fmla="*/ 104775 w 285750"/>
              <a:gd name="connsiteY3" fmla="*/ 176213 h 314325"/>
              <a:gd name="connsiteX4" fmla="*/ 128587 w 285750"/>
              <a:gd name="connsiteY4" fmla="*/ 52388 h 314325"/>
              <a:gd name="connsiteX5" fmla="*/ 214312 w 285750"/>
              <a:gd name="connsiteY5" fmla="*/ 0 h 314325"/>
              <a:gd name="connsiteX6" fmla="*/ 285750 w 285750"/>
              <a:gd name="connsiteY6" fmla="*/ 223838 h 314325"/>
              <a:gd name="connsiteX7" fmla="*/ 239712 w 285750"/>
              <a:gd name="connsiteY7" fmla="*/ 193675 h 314325"/>
              <a:gd name="connsiteX8" fmla="*/ 238125 w 285750"/>
              <a:gd name="connsiteY8" fmla="*/ 222250 h 314325"/>
              <a:gd name="connsiteX9" fmla="*/ 149225 w 285750"/>
              <a:gd name="connsiteY9" fmla="*/ 263525 h 314325"/>
              <a:gd name="connsiteX10" fmla="*/ 31750 w 285750"/>
              <a:gd name="connsiteY10" fmla="*/ 314325 h 314325"/>
              <a:gd name="connsiteX11" fmla="*/ 14287 w 285750"/>
              <a:gd name="connsiteY11" fmla="*/ 290513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750" h="314325">
                <a:moveTo>
                  <a:pt x="14287" y="290513"/>
                </a:moveTo>
                <a:lnTo>
                  <a:pt x="0" y="257175"/>
                </a:lnTo>
                <a:cubicBezTo>
                  <a:pt x="14287" y="246063"/>
                  <a:pt x="19050" y="211137"/>
                  <a:pt x="33337" y="200025"/>
                </a:cubicBezTo>
                <a:lnTo>
                  <a:pt x="104775" y="176213"/>
                </a:lnTo>
                <a:lnTo>
                  <a:pt x="128587" y="52388"/>
                </a:lnTo>
                <a:lnTo>
                  <a:pt x="214312" y="0"/>
                </a:lnTo>
                <a:lnTo>
                  <a:pt x="285750" y="223838"/>
                </a:lnTo>
                <a:cubicBezTo>
                  <a:pt x="274637" y="223309"/>
                  <a:pt x="257175" y="210079"/>
                  <a:pt x="239712" y="193675"/>
                </a:cubicBezTo>
                <a:lnTo>
                  <a:pt x="238125" y="222250"/>
                </a:lnTo>
                <a:lnTo>
                  <a:pt x="149225" y="263525"/>
                </a:lnTo>
                <a:lnTo>
                  <a:pt x="31750" y="314325"/>
                </a:lnTo>
                <a:lnTo>
                  <a:pt x="14287" y="290513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16531" indent="-240329" algn="ctr" defTabSz="902699">
              <a:defRPr/>
            </a:pPr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85" name="Freeform 47"/>
          <p:cNvSpPr/>
          <p:nvPr/>
        </p:nvSpPr>
        <p:spPr bwMode="auto">
          <a:xfrm>
            <a:off x="1320171" y="2920741"/>
            <a:ext cx="244721" cy="364243"/>
          </a:xfrm>
          <a:custGeom>
            <a:avLst/>
            <a:gdLst>
              <a:gd name="connsiteX0" fmla="*/ 71438 w 681038"/>
              <a:gd name="connsiteY0" fmla="*/ 514350 h 523875"/>
              <a:gd name="connsiteX1" fmla="*/ 4763 w 681038"/>
              <a:gd name="connsiteY1" fmla="*/ 523875 h 523875"/>
              <a:gd name="connsiteX2" fmla="*/ 28575 w 681038"/>
              <a:gd name="connsiteY2" fmla="*/ 476250 h 523875"/>
              <a:gd name="connsiteX3" fmla="*/ 0 w 681038"/>
              <a:gd name="connsiteY3" fmla="*/ 438150 h 523875"/>
              <a:gd name="connsiteX4" fmla="*/ 66675 w 681038"/>
              <a:gd name="connsiteY4" fmla="*/ 309563 h 523875"/>
              <a:gd name="connsiteX5" fmla="*/ 119063 w 681038"/>
              <a:gd name="connsiteY5" fmla="*/ 190500 h 523875"/>
              <a:gd name="connsiteX6" fmla="*/ 271463 w 681038"/>
              <a:gd name="connsiteY6" fmla="*/ 90488 h 523875"/>
              <a:gd name="connsiteX7" fmla="*/ 352425 w 681038"/>
              <a:gd name="connsiteY7" fmla="*/ 19050 h 523875"/>
              <a:gd name="connsiteX8" fmla="*/ 381000 w 681038"/>
              <a:gd name="connsiteY8" fmla="*/ 23813 h 523875"/>
              <a:gd name="connsiteX9" fmla="*/ 333375 w 681038"/>
              <a:gd name="connsiteY9" fmla="*/ 76200 h 523875"/>
              <a:gd name="connsiteX10" fmla="*/ 242888 w 681038"/>
              <a:gd name="connsiteY10" fmla="*/ 195263 h 523875"/>
              <a:gd name="connsiteX11" fmla="*/ 185738 w 681038"/>
              <a:gd name="connsiteY11" fmla="*/ 195263 h 523875"/>
              <a:gd name="connsiteX12" fmla="*/ 161925 w 681038"/>
              <a:gd name="connsiteY12" fmla="*/ 223838 h 523875"/>
              <a:gd name="connsiteX13" fmla="*/ 114300 w 681038"/>
              <a:gd name="connsiteY13" fmla="*/ 257175 h 523875"/>
              <a:gd name="connsiteX14" fmla="*/ 95250 w 681038"/>
              <a:gd name="connsiteY14" fmla="*/ 323850 h 523875"/>
              <a:gd name="connsiteX15" fmla="*/ 104775 w 681038"/>
              <a:gd name="connsiteY15" fmla="*/ 366713 h 523875"/>
              <a:gd name="connsiteX16" fmla="*/ 161925 w 681038"/>
              <a:gd name="connsiteY16" fmla="*/ 366713 h 523875"/>
              <a:gd name="connsiteX17" fmla="*/ 228600 w 681038"/>
              <a:gd name="connsiteY17" fmla="*/ 257175 h 523875"/>
              <a:gd name="connsiteX18" fmla="*/ 228600 w 681038"/>
              <a:gd name="connsiteY18" fmla="*/ 257175 h 523875"/>
              <a:gd name="connsiteX19" fmla="*/ 261938 w 681038"/>
              <a:gd name="connsiteY19" fmla="*/ 300038 h 523875"/>
              <a:gd name="connsiteX20" fmla="*/ 395288 w 681038"/>
              <a:gd name="connsiteY20" fmla="*/ 257175 h 523875"/>
              <a:gd name="connsiteX21" fmla="*/ 500063 w 681038"/>
              <a:gd name="connsiteY21" fmla="*/ 176213 h 523875"/>
              <a:gd name="connsiteX22" fmla="*/ 523875 w 681038"/>
              <a:gd name="connsiteY22" fmla="*/ 52388 h 523875"/>
              <a:gd name="connsiteX23" fmla="*/ 609600 w 681038"/>
              <a:gd name="connsiteY23" fmla="*/ 0 h 523875"/>
              <a:gd name="connsiteX24" fmla="*/ 681038 w 681038"/>
              <a:gd name="connsiteY24" fmla="*/ 223838 h 523875"/>
              <a:gd name="connsiteX25" fmla="*/ 633413 w 681038"/>
              <a:gd name="connsiteY25" fmla="*/ 209550 h 523875"/>
              <a:gd name="connsiteX26" fmla="*/ 547688 w 681038"/>
              <a:gd name="connsiteY26" fmla="*/ 276225 h 523875"/>
              <a:gd name="connsiteX27" fmla="*/ 442913 w 681038"/>
              <a:gd name="connsiteY27" fmla="*/ 314325 h 523875"/>
              <a:gd name="connsiteX28" fmla="*/ 409575 w 681038"/>
              <a:gd name="connsiteY28" fmla="*/ 290513 h 523875"/>
              <a:gd name="connsiteX29" fmla="*/ 328613 w 681038"/>
              <a:gd name="connsiteY29" fmla="*/ 357188 h 523875"/>
              <a:gd name="connsiteX30" fmla="*/ 276225 w 681038"/>
              <a:gd name="connsiteY30" fmla="*/ 347663 h 523875"/>
              <a:gd name="connsiteX31" fmla="*/ 242888 w 681038"/>
              <a:gd name="connsiteY31" fmla="*/ 395288 h 523875"/>
              <a:gd name="connsiteX32" fmla="*/ 223838 w 681038"/>
              <a:gd name="connsiteY32" fmla="*/ 485775 h 523875"/>
              <a:gd name="connsiteX33" fmla="*/ 195263 w 681038"/>
              <a:gd name="connsiteY33" fmla="*/ 519113 h 523875"/>
              <a:gd name="connsiteX34" fmla="*/ 166688 w 681038"/>
              <a:gd name="connsiteY34" fmla="*/ 519113 h 523875"/>
              <a:gd name="connsiteX35" fmla="*/ 185738 w 681038"/>
              <a:gd name="connsiteY35" fmla="*/ 466725 h 523875"/>
              <a:gd name="connsiteX36" fmla="*/ 138113 w 681038"/>
              <a:gd name="connsiteY36" fmla="*/ 481013 h 523875"/>
              <a:gd name="connsiteX37" fmla="*/ 119063 w 681038"/>
              <a:gd name="connsiteY37" fmla="*/ 452438 h 523875"/>
              <a:gd name="connsiteX38" fmla="*/ 71438 w 681038"/>
              <a:gd name="connsiteY38" fmla="*/ 514350 h 523875"/>
              <a:gd name="connsiteX0" fmla="*/ 71438 w 681038"/>
              <a:gd name="connsiteY0" fmla="*/ 514350 h 523875"/>
              <a:gd name="connsiteX1" fmla="*/ 4763 w 681038"/>
              <a:gd name="connsiteY1" fmla="*/ 523875 h 523875"/>
              <a:gd name="connsiteX2" fmla="*/ 28575 w 681038"/>
              <a:gd name="connsiteY2" fmla="*/ 476250 h 523875"/>
              <a:gd name="connsiteX3" fmla="*/ 0 w 681038"/>
              <a:gd name="connsiteY3" fmla="*/ 438150 h 523875"/>
              <a:gd name="connsiteX4" fmla="*/ 66675 w 681038"/>
              <a:gd name="connsiteY4" fmla="*/ 309563 h 523875"/>
              <a:gd name="connsiteX5" fmla="*/ 119063 w 681038"/>
              <a:gd name="connsiteY5" fmla="*/ 190500 h 523875"/>
              <a:gd name="connsiteX6" fmla="*/ 271463 w 681038"/>
              <a:gd name="connsiteY6" fmla="*/ 90488 h 523875"/>
              <a:gd name="connsiteX7" fmla="*/ 352425 w 681038"/>
              <a:gd name="connsiteY7" fmla="*/ 19050 h 523875"/>
              <a:gd name="connsiteX8" fmla="*/ 381000 w 681038"/>
              <a:gd name="connsiteY8" fmla="*/ 23813 h 523875"/>
              <a:gd name="connsiteX9" fmla="*/ 333375 w 681038"/>
              <a:gd name="connsiteY9" fmla="*/ 76200 h 523875"/>
              <a:gd name="connsiteX10" fmla="*/ 242888 w 681038"/>
              <a:gd name="connsiteY10" fmla="*/ 195263 h 523875"/>
              <a:gd name="connsiteX11" fmla="*/ 185738 w 681038"/>
              <a:gd name="connsiteY11" fmla="*/ 195263 h 523875"/>
              <a:gd name="connsiteX12" fmla="*/ 161925 w 681038"/>
              <a:gd name="connsiteY12" fmla="*/ 223838 h 523875"/>
              <a:gd name="connsiteX13" fmla="*/ 114300 w 681038"/>
              <a:gd name="connsiteY13" fmla="*/ 257175 h 523875"/>
              <a:gd name="connsiteX14" fmla="*/ 95250 w 681038"/>
              <a:gd name="connsiteY14" fmla="*/ 323850 h 523875"/>
              <a:gd name="connsiteX15" fmla="*/ 104775 w 681038"/>
              <a:gd name="connsiteY15" fmla="*/ 366713 h 523875"/>
              <a:gd name="connsiteX16" fmla="*/ 161925 w 681038"/>
              <a:gd name="connsiteY16" fmla="*/ 366713 h 523875"/>
              <a:gd name="connsiteX17" fmla="*/ 228600 w 681038"/>
              <a:gd name="connsiteY17" fmla="*/ 257175 h 523875"/>
              <a:gd name="connsiteX18" fmla="*/ 228600 w 681038"/>
              <a:gd name="connsiteY18" fmla="*/ 257175 h 523875"/>
              <a:gd name="connsiteX19" fmla="*/ 261938 w 681038"/>
              <a:gd name="connsiteY19" fmla="*/ 300038 h 523875"/>
              <a:gd name="connsiteX20" fmla="*/ 395288 w 681038"/>
              <a:gd name="connsiteY20" fmla="*/ 257175 h 523875"/>
              <a:gd name="connsiteX21" fmla="*/ 428625 w 681038"/>
              <a:gd name="connsiteY21" fmla="*/ 200025 h 523875"/>
              <a:gd name="connsiteX22" fmla="*/ 500063 w 681038"/>
              <a:gd name="connsiteY22" fmla="*/ 176213 h 523875"/>
              <a:gd name="connsiteX23" fmla="*/ 523875 w 681038"/>
              <a:gd name="connsiteY23" fmla="*/ 52388 h 523875"/>
              <a:gd name="connsiteX24" fmla="*/ 609600 w 681038"/>
              <a:gd name="connsiteY24" fmla="*/ 0 h 523875"/>
              <a:gd name="connsiteX25" fmla="*/ 681038 w 681038"/>
              <a:gd name="connsiteY25" fmla="*/ 223838 h 523875"/>
              <a:gd name="connsiteX26" fmla="*/ 633413 w 681038"/>
              <a:gd name="connsiteY26" fmla="*/ 209550 h 523875"/>
              <a:gd name="connsiteX27" fmla="*/ 547688 w 681038"/>
              <a:gd name="connsiteY27" fmla="*/ 276225 h 523875"/>
              <a:gd name="connsiteX28" fmla="*/ 442913 w 681038"/>
              <a:gd name="connsiteY28" fmla="*/ 314325 h 523875"/>
              <a:gd name="connsiteX29" fmla="*/ 409575 w 681038"/>
              <a:gd name="connsiteY29" fmla="*/ 290513 h 523875"/>
              <a:gd name="connsiteX30" fmla="*/ 328613 w 681038"/>
              <a:gd name="connsiteY30" fmla="*/ 357188 h 523875"/>
              <a:gd name="connsiteX31" fmla="*/ 276225 w 681038"/>
              <a:gd name="connsiteY31" fmla="*/ 347663 h 523875"/>
              <a:gd name="connsiteX32" fmla="*/ 242888 w 681038"/>
              <a:gd name="connsiteY32" fmla="*/ 395288 h 523875"/>
              <a:gd name="connsiteX33" fmla="*/ 223838 w 681038"/>
              <a:gd name="connsiteY33" fmla="*/ 485775 h 523875"/>
              <a:gd name="connsiteX34" fmla="*/ 195263 w 681038"/>
              <a:gd name="connsiteY34" fmla="*/ 519113 h 523875"/>
              <a:gd name="connsiteX35" fmla="*/ 166688 w 681038"/>
              <a:gd name="connsiteY35" fmla="*/ 519113 h 523875"/>
              <a:gd name="connsiteX36" fmla="*/ 185738 w 681038"/>
              <a:gd name="connsiteY36" fmla="*/ 466725 h 523875"/>
              <a:gd name="connsiteX37" fmla="*/ 138113 w 681038"/>
              <a:gd name="connsiteY37" fmla="*/ 481013 h 523875"/>
              <a:gd name="connsiteX38" fmla="*/ 119063 w 681038"/>
              <a:gd name="connsiteY38" fmla="*/ 452438 h 523875"/>
              <a:gd name="connsiteX39" fmla="*/ 71438 w 681038"/>
              <a:gd name="connsiteY39" fmla="*/ 514350 h 523875"/>
              <a:gd name="connsiteX0" fmla="*/ 71438 w 681038"/>
              <a:gd name="connsiteY0" fmla="*/ 514350 h 519113"/>
              <a:gd name="connsiteX1" fmla="*/ 23813 w 681038"/>
              <a:gd name="connsiteY1" fmla="*/ 492125 h 519113"/>
              <a:gd name="connsiteX2" fmla="*/ 28575 w 681038"/>
              <a:gd name="connsiteY2" fmla="*/ 476250 h 519113"/>
              <a:gd name="connsiteX3" fmla="*/ 0 w 681038"/>
              <a:gd name="connsiteY3" fmla="*/ 438150 h 519113"/>
              <a:gd name="connsiteX4" fmla="*/ 66675 w 681038"/>
              <a:gd name="connsiteY4" fmla="*/ 309563 h 519113"/>
              <a:gd name="connsiteX5" fmla="*/ 119063 w 681038"/>
              <a:gd name="connsiteY5" fmla="*/ 190500 h 519113"/>
              <a:gd name="connsiteX6" fmla="*/ 271463 w 681038"/>
              <a:gd name="connsiteY6" fmla="*/ 90488 h 519113"/>
              <a:gd name="connsiteX7" fmla="*/ 352425 w 681038"/>
              <a:gd name="connsiteY7" fmla="*/ 19050 h 519113"/>
              <a:gd name="connsiteX8" fmla="*/ 381000 w 681038"/>
              <a:gd name="connsiteY8" fmla="*/ 23813 h 519113"/>
              <a:gd name="connsiteX9" fmla="*/ 333375 w 681038"/>
              <a:gd name="connsiteY9" fmla="*/ 76200 h 519113"/>
              <a:gd name="connsiteX10" fmla="*/ 242888 w 681038"/>
              <a:gd name="connsiteY10" fmla="*/ 195263 h 519113"/>
              <a:gd name="connsiteX11" fmla="*/ 185738 w 681038"/>
              <a:gd name="connsiteY11" fmla="*/ 195263 h 519113"/>
              <a:gd name="connsiteX12" fmla="*/ 161925 w 681038"/>
              <a:gd name="connsiteY12" fmla="*/ 223838 h 519113"/>
              <a:gd name="connsiteX13" fmla="*/ 114300 w 681038"/>
              <a:gd name="connsiteY13" fmla="*/ 257175 h 519113"/>
              <a:gd name="connsiteX14" fmla="*/ 95250 w 681038"/>
              <a:gd name="connsiteY14" fmla="*/ 323850 h 519113"/>
              <a:gd name="connsiteX15" fmla="*/ 104775 w 681038"/>
              <a:gd name="connsiteY15" fmla="*/ 366713 h 519113"/>
              <a:gd name="connsiteX16" fmla="*/ 161925 w 681038"/>
              <a:gd name="connsiteY16" fmla="*/ 366713 h 519113"/>
              <a:gd name="connsiteX17" fmla="*/ 228600 w 681038"/>
              <a:gd name="connsiteY17" fmla="*/ 257175 h 519113"/>
              <a:gd name="connsiteX18" fmla="*/ 228600 w 681038"/>
              <a:gd name="connsiteY18" fmla="*/ 257175 h 519113"/>
              <a:gd name="connsiteX19" fmla="*/ 261938 w 681038"/>
              <a:gd name="connsiteY19" fmla="*/ 300038 h 519113"/>
              <a:gd name="connsiteX20" fmla="*/ 395288 w 681038"/>
              <a:gd name="connsiteY20" fmla="*/ 257175 h 519113"/>
              <a:gd name="connsiteX21" fmla="*/ 428625 w 681038"/>
              <a:gd name="connsiteY21" fmla="*/ 200025 h 519113"/>
              <a:gd name="connsiteX22" fmla="*/ 500063 w 681038"/>
              <a:gd name="connsiteY22" fmla="*/ 176213 h 519113"/>
              <a:gd name="connsiteX23" fmla="*/ 523875 w 681038"/>
              <a:gd name="connsiteY23" fmla="*/ 52388 h 519113"/>
              <a:gd name="connsiteX24" fmla="*/ 609600 w 681038"/>
              <a:gd name="connsiteY24" fmla="*/ 0 h 519113"/>
              <a:gd name="connsiteX25" fmla="*/ 681038 w 681038"/>
              <a:gd name="connsiteY25" fmla="*/ 223838 h 519113"/>
              <a:gd name="connsiteX26" fmla="*/ 633413 w 681038"/>
              <a:gd name="connsiteY26" fmla="*/ 209550 h 519113"/>
              <a:gd name="connsiteX27" fmla="*/ 547688 w 681038"/>
              <a:gd name="connsiteY27" fmla="*/ 276225 h 519113"/>
              <a:gd name="connsiteX28" fmla="*/ 442913 w 681038"/>
              <a:gd name="connsiteY28" fmla="*/ 314325 h 519113"/>
              <a:gd name="connsiteX29" fmla="*/ 409575 w 681038"/>
              <a:gd name="connsiteY29" fmla="*/ 290513 h 519113"/>
              <a:gd name="connsiteX30" fmla="*/ 328613 w 681038"/>
              <a:gd name="connsiteY30" fmla="*/ 357188 h 519113"/>
              <a:gd name="connsiteX31" fmla="*/ 276225 w 681038"/>
              <a:gd name="connsiteY31" fmla="*/ 347663 h 519113"/>
              <a:gd name="connsiteX32" fmla="*/ 242888 w 681038"/>
              <a:gd name="connsiteY32" fmla="*/ 395288 h 519113"/>
              <a:gd name="connsiteX33" fmla="*/ 223838 w 681038"/>
              <a:gd name="connsiteY33" fmla="*/ 485775 h 519113"/>
              <a:gd name="connsiteX34" fmla="*/ 195263 w 681038"/>
              <a:gd name="connsiteY34" fmla="*/ 519113 h 519113"/>
              <a:gd name="connsiteX35" fmla="*/ 166688 w 681038"/>
              <a:gd name="connsiteY35" fmla="*/ 519113 h 519113"/>
              <a:gd name="connsiteX36" fmla="*/ 185738 w 681038"/>
              <a:gd name="connsiteY36" fmla="*/ 466725 h 519113"/>
              <a:gd name="connsiteX37" fmla="*/ 138113 w 681038"/>
              <a:gd name="connsiteY37" fmla="*/ 481013 h 519113"/>
              <a:gd name="connsiteX38" fmla="*/ 119063 w 681038"/>
              <a:gd name="connsiteY38" fmla="*/ 452438 h 519113"/>
              <a:gd name="connsiteX39" fmla="*/ 71438 w 681038"/>
              <a:gd name="connsiteY39" fmla="*/ 514350 h 519113"/>
              <a:gd name="connsiteX0" fmla="*/ 71438 w 681038"/>
              <a:gd name="connsiteY0" fmla="*/ 514350 h 519113"/>
              <a:gd name="connsiteX1" fmla="*/ 23813 w 681038"/>
              <a:gd name="connsiteY1" fmla="*/ 492125 h 519113"/>
              <a:gd name="connsiteX2" fmla="*/ 28575 w 681038"/>
              <a:gd name="connsiteY2" fmla="*/ 476250 h 519113"/>
              <a:gd name="connsiteX3" fmla="*/ 0 w 681038"/>
              <a:gd name="connsiteY3" fmla="*/ 438150 h 519113"/>
              <a:gd name="connsiteX4" fmla="*/ 66675 w 681038"/>
              <a:gd name="connsiteY4" fmla="*/ 309563 h 519113"/>
              <a:gd name="connsiteX5" fmla="*/ 119063 w 681038"/>
              <a:gd name="connsiteY5" fmla="*/ 190500 h 519113"/>
              <a:gd name="connsiteX6" fmla="*/ 271463 w 681038"/>
              <a:gd name="connsiteY6" fmla="*/ 90488 h 519113"/>
              <a:gd name="connsiteX7" fmla="*/ 352425 w 681038"/>
              <a:gd name="connsiteY7" fmla="*/ 19050 h 519113"/>
              <a:gd name="connsiteX8" fmla="*/ 381000 w 681038"/>
              <a:gd name="connsiteY8" fmla="*/ 23813 h 519113"/>
              <a:gd name="connsiteX9" fmla="*/ 333375 w 681038"/>
              <a:gd name="connsiteY9" fmla="*/ 76200 h 519113"/>
              <a:gd name="connsiteX10" fmla="*/ 242888 w 681038"/>
              <a:gd name="connsiteY10" fmla="*/ 195263 h 519113"/>
              <a:gd name="connsiteX11" fmla="*/ 185738 w 681038"/>
              <a:gd name="connsiteY11" fmla="*/ 195263 h 519113"/>
              <a:gd name="connsiteX12" fmla="*/ 161925 w 681038"/>
              <a:gd name="connsiteY12" fmla="*/ 223838 h 519113"/>
              <a:gd name="connsiteX13" fmla="*/ 114300 w 681038"/>
              <a:gd name="connsiteY13" fmla="*/ 257175 h 519113"/>
              <a:gd name="connsiteX14" fmla="*/ 95250 w 681038"/>
              <a:gd name="connsiteY14" fmla="*/ 323850 h 519113"/>
              <a:gd name="connsiteX15" fmla="*/ 104775 w 681038"/>
              <a:gd name="connsiteY15" fmla="*/ 366713 h 519113"/>
              <a:gd name="connsiteX16" fmla="*/ 161925 w 681038"/>
              <a:gd name="connsiteY16" fmla="*/ 366713 h 519113"/>
              <a:gd name="connsiteX17" fmla="*/ 228600 w 681038"/>
              <a:gd name="connsiteY17" fmla="*/ 257175 h 519113"/>
              <a:gd name="connsiteX18" fmla="*/ 228600 w 681038"/>
              <a:gd name="connsiteY18" fmla="*/ 257175 h 519113"/>
              <a:gd name="connsiteX19" fmla="*/ 261938 w 681038"/>
              <a:gd name="connsiteY19" fmla="*/ 300038 h 519113"/>
              <a:gd name="connsiteX20" fmla="*/ 395288 w 681038"/>
              <a:gd name="connsiteY20" fmla="*/ 257175 h 519113"/>
              <a:gd name="connsiteX21" fmla="*/ 428625 w 681038"/>
              <a:gd name="connsiteY21" fmla="*/ 200025 h 519113"/>
              <a:gd name="connsiteX22" fmla="*/ 500063 w 681038"/>
              <a:gd name="connsiteY22" fmla="*/ 176213 h 519113"/>
              <a:gd name="connsiteX23" fmla="*/ 523875 w 681038"/>
              <a:gd name="connsiteY23" fmla="*/ 52388 h 519113"/>
              <a:gd name="connsiteX24" fmla="*/ 609600 w 681038"/>
              <a:gd name="connsiteY24" fmla="*/ 0 h 519113"/>
              <a:gd name="connsiteX25" fmla="*/ 681038 w 681038"/>
              <a:gd name="connsiteY25" fmla="*/ 223838 h 519113"/>
              <a:gd name="connsiteX26" fmla="*/ 633413 w 681038"/>
              <a:gd name="connsiteY26" fmla="*/ 209550 h 519113"/>
              <a:gd name="connsiteX27" fmla="*/ 547688 w 681038"/>
              <a:gd name="connsiteY27" fmla="*/ 276225 h 519113"/>
              <a:gd name="connsiteX28" fmla="*/ 442913 w 681038"/>
              <a:gd name="connsiteY28" fmla="*/ 314325 h 519113"/>
              <a:gd name="connsiteX29" fmla="*/ 409575 w 681038"/>
              <a:gd name="connsiteY29" fmla="*/ 290513 h 519113"/>
              <a:gd name="connsiteX30" fmla="*/ 328613 w 681038"/>
              <a:gd name="connsiteY30" fmla="*/ 357188 h 519113"/>
              <a:gd name="connsiteX31" fmla="*/ 276225 w 681038"/>
              <a:gd name="connsiteY31" fmla="*/ 347663 h 519113"/>
              <a:gd name="connsiteX32" fmla="*/ 242888 w 681038"/>
              <a:gd name="connsiteY32" fmla="*/ 395288 h 519113"/>
              <a:gd name="connsiteX33" fmla="*/ 223838 w 681038"/>
              <a:gd name="connsiteY33" fmla="*/ 485775 h 519113"/>
              <a:gd name="connsiteX34" fmla="*/ 195263 w 681038"/>
              <a:gd name="connsiteY34" fmla="*/ 519113 h 519113"/>
              <a:gd name="connsiteX35" fmla="*/ 185738 w 681038"/>
              <a:gd name="connsiteY35" fmla="*/ 519113 h 519113"/>
              <a:gd name="connsiteX36" fmla="*/ 185738 w 681038"/>
              <a:gd name="connsiteY36" fmla="*/ 466725 h 519113"/>
              <a:gd name="connsiteX37" fmla="*/ 138113 w 681038"/>
              <a:gd name="connsiteY37" fmla="*/ 481013 h 519113"/>
              <a:gd name="connsiteX38" fmla="*/ 119063 w 681038"/>
              <a:gd name="connsiteY38" fmla="*/ 452438 h 519113"/>
              <a:gd name="connsiteX39" fmla="*/ 71438 w 681038"/>
              <a:gd name="connsiteY39" fmla="*/ 514350 h 519113"/>
              <a:gd name="connsiteX0" fmla="*/ 71438 w 681038"/>
              <a:gd name="connsiteY0" fmla="*/ 514350 h 519113"/>
              <a:gd name="connsiteX1" fmla="*/ 23813 w 681038"/>
              <a:gd name="connsiteY1" fmla="*/ 492125 h 519113"/>
              <a:gd name="connsiteX2" fmla="*/ 28575 w 681038"/>
              <a:gd name="connsiteY2" fmla="*/ 476250 h 519113"/>
              <a:gd name="connsiteX3" fmla="*/ 0 w 681038"/>
              <a:gd name="connsiteY3" fmla="*/ 438150 h 519113"/>
              <a:gd name="connsiteX4" fmla="*/ 66675 w 681038"/>
              <a:gd name="connsiteY4" fmla="*/ 309563 h 519113"/>
              <a:gd name="connsiteX5" fmla="*/ 119063 w 681038"/>
              <a:gd name="connsiteY5" fmla="*/ 190500 h 519113"/>
              <a:gd name="connsiteX6" fmla="*/ 271463 w 681038"/>
              <a:gd name="connsiteY6" fmla="*/ 90488 h 519113"/>
              <a:gd name="connsiteX7" fmla="*/ 352425 w 681038"/>
              <a:gd name="connsiteY7" fmla="*/ 19050 h 519113"/>
              <a:gd name="connsiteX8" fmla="*/ 381000 w 681038"/>
              <a:gd name="connsiteY8" fmla="*/ 23813 h 519113"/>
              <a:gd name="connsiteX9" fmla="*/ 333375 w 681038"/>
              <a:gd name="connsiteY9" fmla="*/ 76200 h 519113"/>
              <a:gd name="connsiteX10" fmla="*/ 242888 w 681038"/>
              <a:gd name="connsiteY10" fmla="*/ 195263 h 519113"/>
              <a:gd name="connsiteX11" fmla="*/ 185738 w 681038"/>
              <a:gd name="connsiteY11" fmla="*/ 195263 h 519113"/>
              <a:gd name="connsiteX12" fmla="*/ 161925 w 681038"/>
              <a:gd name="connsiteY12" fmla="*/ 223838 h 519113"/>
              <a:gd name="connsiteX13" fmla="*/ 114300 w 681038"/>
              <a:gd name="connsiteY13" fmla="*/ 257175 h 519113"/>
              <a:gd name="connsiteX14" fmla="*/ 95250 w 681038"/>
              <a:gd name="connsiteY14" fmla="*/ 323850 h 519113"/>
              <a:gd name="connsiteX15" fmla="*/ 104775 w 681038"/>
              <a:gd name="connsiteY15" fmla="*/ 366713 h 519113"/>
              <a:gd name="connsiteX16" fmla="*/ 161925 w 681038"/>
              <a:gd name="connsiteY16" fmla="*/ 366713 h 519113"/>
              <a:gd name="connsiteX17" fmla="*/ 228600 w 681038"/>
              <a:gd name="connsiteY17" fmla="*/ 257175 h 519113"/>
              <a:gd name="connsiteX18" fmla="*/ 228600 w 681038"/>
              <a:gd name="connsiteY18" fmla="*/ 257175 h 519113"/>
              <a:gd name="connsiteX19" fmla="*/ 261938 w 681038"/>
              <a:gd name="connsiteY19" fmla="*/ 300038 h 519113"/>
              <a:gd name="connsiteX20" fmla="*/ 395288 w 681038"/>
              <a:gd name="connsiteY20" fmla="*/ 257175 h 519113"/>
              <a:gd name="connsiteX21" fmla="*/ 428625 w 681038"/>
              <a:gd name="connsiteY21" fmla="*/ 200025 h 519113"/>
              <a:gd name="connsiteX22" fmla="*/ 500063 w 681038"/>
              <a:gd name="connsiteY22" fmla="*/ 176213 h 519113"/>
              <a:gd name="connsiteX23" fmla="*/ 523875 w 681038"/>
              <a:gd name="connsiteY23" fmla="*/ 52388 h 519113"/>
              <a:gd name="connsiteX24" fmla="*/ 609600 w 681038"/>
              <a:gd name="connsiteY24" fmla="*/ 0 h 519113"/>
              <a:gd name="connsiteX25" fmla="*/ 681038 w 681038"/>
              <a:gd name="connsiteY25" fmla="*/ 223838 h 519113"/>
              <a:gd name="connsiteX26" fmla="*/ 633413 w 681038"/>
              <a:gd name="connsiteY26" fmla="*/ 209550 h 519113"/>
              <a:gd name="connsiteX27" fmla="*/ 547688 w 681038"/>
              <a:gd name="connsiteY27" fmla="*/ 276225 h 519113"/>
              <a:gd name="connsiteX28" fmla="*/ 442913 w 681038"/>
              <a:gd name="connsiteY28" fmla="*/ 314325 h 519113"/>
              <a:gd name="connsiteX29" fmla="*/ 409575 w 681038"/>
              <a:gd name="connsiteY29" fmla="*/ 290513 h 519113"/>
              <a:gd name="connsiteX30" fmla="*/ 328613 w 681038"/>
              <a:gd name="connsiteY30" fmla="*/ 357188 h 519113"/>
              <a:gd name="connsiteX31" fmla="*/ 276225 w 681038"/>
              <a:gd name="connsiteY31" fmla="*/ 347663 h 519113"/>
              <a:gd name="connsiteX32" fmla="*/ 242888 w 681038"/>
              <a:gd name="connsiteY32" fmla="*/ 395288 h 519113"/>
              <a:gd name="connsiteX33" fmla="*/ 223838 w 681038"/>
              <a:gd name="connsiteY33" fmla="*/ 485775 h 519113"/>
              <a:gd name="connsiteX34" fmla="*/ 195263 w 681038"/>
              <a:gd name="connsiteY34" fmla="*/ 519113 h 519113"/>
              <a:gd name="connsiteX35" fmla="*/ 185738 w 681038"/>
              <a:gd name="connsiteY35" fmla="*/ 466725 h 519113"/>
              <a:gd name="connsiteX36" fmla="*/ 138113 w 681038"/>
              <a:gd name="connsiteY36" fmla="*/ 481013 h 519113"/>
              <a:gd name="connsiteX37" fmla="*/ 119063 w 681038"/>
              <a:gd name="connsiteY37" fmla="*/ 452438 h 519113"/>
              <a:gd name="connsiteX38" fmla="*/ 71438 w 681038"/>
              <a:gd name="connsiteY38" fmla="*/ 514350 h 5191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3413 w 681038"/>
              <a:gd name="connsiteY26" fmla="*/ 209550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76225 w 681038"/>
              <a:gd name="connsiteY31" fmla="*/ 347663 h 531813"/>
              <a:gd name="connsiteX32" fmla="*/ 242888 w 681038"/>
              <a:gd name="connsiteY32" fmla="*/ 395288 h 531813"/>
              <a:gd name="connsiteX33" fmla="*/ 223838 w 681038"/>
              <a:gd name="connsiteY33" fmla="*/ 485775 h 531813"/>
              <a:gd name="connsiteX34" fmla="*/ 185738 w 681038"/>
              <a:gd name="connsiteY34" fmla="*/ 531813 h 531813"/>
              <a:gd name="connsiteX35" fmla="*/ 185738 w 681038"/>
              <a:gd name="connsiteY35" fmla="*/ 466725 h 531813"/>
              <a:gd name="connsiteX36" fmla="*/ 138113 w 681038"/>
              <a:gd name="connsiteY36" fmla="*/ 481013 h 531813"/>
              <a:gd name="connsiteX37" fmla="*/ 119063 w 681038"/>
              <a:gd name="connsiteY37" fmla="*/ 452438 h 531813"/>
              <a:gd name="connsiteX38" fmla="*/ 71438 w 681038"/>
              <a:gd name="connsiteY38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20713 w 681038"/>
              <a:gd name="connsiteY26" fmla="*/ 219075 h 531813"/>
              <a:gd name="connsiteX27" fmla="*/ 547688 w 681038"/>
              <a:gd name="connsiteY27" fmla="*/ 276225 h 531813"/>
              <a:gd name="connsiteX28" fmla="*/ 442913 w 681038"/>
              <a:gd name="connsiteY28" fmla="*/ 3143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76225 w 681038"/>
              <a:gd name="connsiteY31" fmla="*/ 347663 h 531813"/>
              <a:gd name="connsiteX32" fmla="*/ 242888 w 681038"/>
              <a:gd name="connsiteY32" fmla="*/ 395288 h 531813"/>
              <a:gd name="connsiteX33" fmla="*/ 223838 w 681038"/>
              <a:gd name="connsiteY33" fmla="*/ 485775 h 531813"/>
              <a:gd name="connsiteX34" fmla="*/ 185738 w 681038"/>
              <a:gd name="connsiteY34" fmla="*/ 531813 h 531813"/>
              <a:gd name="connsiteX35" fmla="*/ 185738 w 681038"/>
              <a:gd name="connsiteY35" fmla="*/ 466725 h 531813"/>
              <a:gd name="connsiteX36" fmla="*/ 138113 w 681038"/>
              <a:gd name="connsiteY36" fmla="*/ 481013 h 531813"/>
              <a:gd name="connsiteX37" fmla="*/ 119063 w 681038"/>
              <a:gd name="connsiteY37" fmla="*/ 452438 h 531813"/>
              <a:gd name="connsiteX38" fmla="*/ 71438 w 681038"/>
              <a:gd name="connsiteY38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20713 w 681038"/>
              <a:gd name="connsiteY27" fmla="*/ 219075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76225 w 681038"/>
              <a:gd name="connsiteY32" fmla="*/ 347663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20713 w 681038"/>
              <a:gd name="connsiteY27" fmla="*/ 219075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76225 w 681038"/>
              <a:gd name="connsiteY32" fmla="*/ 347663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33413 w 681038"/>
              <a:gd name="connsiteY27" fmla="*/ 222250 h 531813"/>
              <a:gd name="connsiteX28" fmla="*/ 547688 w 681038"/>
              <a:gd name="connsiteY28" fmla="*/ 276225 h 531813"/>
              <a:gd name="connsiteX29" fmla="*/ 442913 w 681038"/>
              <a:gd name="connsiteY29" fmla="*/ 314325 h 531813"/>
              <a:gd name="connsiteX30" fmla="*/ 409575 w 681038"/>
              <a:gd name="connsiteY30" fmla="*/ 290513 h 531813"/>
              <a:gd name="connsiteX31" fmla="*/ 328613 w 681038"/>
              <a:gd name="connsiteY31" fmla="*/ 357188 h 531813"/>
              <a:gd name="connsiteX32" fmla="*/ 276225 w 681038"/>
              <a:gd name="connsiteY32" fmla="*/ 347663 h 531813"/>
              <a:gd name="connsiteX33" fmla="*/ 242888 w 681038"/>
              <a:gd name="connsiteY33" fmla="*/ 395288 h 531813"/>
              <a:gd name="connsiteX34" fmla="*/ 223838 w 681038"/>
              <a:gd name="connsiteY34" fmla="*/ 485775 h 531813"/>
              <a:gd name="connsiteX35" fmla="*/ 185738 w 681038"/>
              <a:gd name="connsiteY35" fmla="*/ 531813 h 531813"/>
              <a:gd name="connsiteX36" fmla="*/ 185738 w 681038"/>
              <a:gd name="connsiteY36" fmla="*/ 466725 h 531813"/>
              <a:gd name="connsiteX37" fmla="*/ 138113 w 681038"/>
              <a:gd name="connsiteY37" fmla="*/ 481013 h 531813"/>
              <a:gd name="connsiteX38" fmla="*/ 119063 w 681038"/>
              <a:gd name="connsiteY38" fmla="*/ 452438 h 531813"/>
              <a:gd name="connsiteX39" fmla="*/ 71438 w 681038"/>
              <a:gd name="connsiteY39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33413 w 681038"/>
              <a:gd name="connsiteY27" fmla="*/ 222250 h 531813"/>
              <a:gd name="connsiteX28" fmla="*/ 547688 w 681038"/>
              <a:gd name="connsiteY28" fmla="*/ 276225 h 531813"/>
              <a:gd name="connsiteX29" fmla="*/ 409575 w 681038"/>
              <a:gd name="connsiteY29" fmla="*/ 290513 h 531813"/>
              <a:gd name="connsiteX30" fmla="*/ 328613 w 681038"/>
              <a:gd name="connsiteY30" fmla="*/ 357188 h 531813"/>
              <a:gd name="connsiteX31" fmla="*/ 276225 w 681038"/>
              <a:gd name="connsiteY31" fmla="*/ 347663 h 531813"/>
              <a:gd name="connsiteX32" fmla="*/ 242888 w 681038"/>
              <a:gd name="connsiteY32" fmla="*/ 395288 h 531813"/>
              <a:gd name="connsiteX33" fmla="*/ 223838 w 681038"/>
              <a:gd name="connsiteY33" fmla="*/ 485775 h 531813"/>
              <a:gd name="connsiteX34" fmla="*/ 185738 w 681038"/>
              <a:gd name="connsiteY34" fmla="*/ 531813 h 531813"/>
              <a:gd name="connsiteX35" fmla="*/ 185738 w 681038"/>
              <a:gd name="connsiteY35" fmla="*/ 466725 h 531813"/>
              <a:gd name="connsiteX36" fmla="*/ 138113 w 681038"/>
              <a:gd name="connsiteY36" fmla="*/ 481013 h 531813"/>
              <a:gd name="connsiteX37" fmla="*/ 119063 w 681038"/>
              <a:gd name="connsiteY37" fmla="*/ 452438 h 531813"/>
              <a:gd name="connsiteX38" fmla="*/ 71438 w 681038"/>
              <a:gd name="connsiteY38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633413 w 681038"/>
              <a:gd name="connsiteY27" fmla="*/ 222250 h 531813"/>
              <a:gd name="connsiteX28" fmla="*/ 409575 w 681038"/>
              <a:gd name="connsiteY28" fmla="*/ 290513 h 531813"/>
              <a:gd name="connsiteX29" fmla="*/ 328613 w 681038"/>
              <a:gd name="connsiteY29" fmla="*/ 357188 h 531813"/>
              <a:gd name="connsiteX30" fmla="*/ 276225 w 681038"/>
              <a:gd name="connsiteY30" fmla="*/ 347663 h 531813"/>
              <a:gd name="connsiteX31" fmla="*/ 242888 w 681038"/>
              <a:gd name="connsiteY31" fmla="*/ 395288 h 531813"/>
              <a:gd name="connsiteX32" fmla="*/ 223838 w 681038"/>
              <a:gd name="connsiteY32" fmla="*/ 485775 h 531813"/>
              <a:gd name="connsiteX33" fmla="*/ 185738 w 681038"/>
              <a:gd name="connsiteY33" fmla="*/ 531813 h 531813"/>
              <a:gd name="connsiteX34" fmla="*/ 185738 w 681038"/>
              <a:gd name="connsiteY34" fmla="*/ 466725 h 531813"/>
              <a:gd name="connsiteX35" fmla="*/ 138113 w 681038"/>
              <a:gd name="connsiteY35" fmla="*/ 481013 h 531813"/>
              <a:gd name="connsiteX36" fmla="*/ 119063 w 681038"/>
              <a:gd name="connsiteY36" fmla="*/ 452438 h 531813"/>
              <a:gd name="connsiteX37" fmla="*/ 71438 w 681038"/>
              <a:gd name="connsiteY37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635000 w 681038"/>
              <a:gd name="connsiteY26" fmla="*/ 193675 h 531813"/>
              <a:gd name="connsiteX27" fmla="*/ 409575 w 681038"/>
              <a:gd name="connsiteY27" fmla="*/ 290513 h 531813"/>
              <a:gd name="connsiteX28" fmla="*/ 328613 w 681038"/>
              <a:gd name="connsiteY28" fmla="*/ 357188 h 531813"/>
              <a:gd name="connsiteX29" fmla="*/ 276225 w 681038"/>
              <a:gd name="connsiteY29" fmla="*/ 347663 h 531813"/>
              <a:gd name="connsiteX30" fmla="*/ 242888 w 681038"/>
              <a:gd name="connsiteY30" fmla="*/ 395288 h 531813"/>
              <a:gd name="connsiteX31" fmla="*/ 223838 w 681038"/>
              <a:gd name="connsiteY31" fmla="*/ 485775 h 531813"/>
              <a:gd name="connsiteX32" fmla="*/ 185738 w 681038"/>
              <a:gd name="connsiteY32" fmla="*/ 531813 h 531813"/>
              <a:gd name="connsiteX33" fmla="*/ 185738 w 681038"/>
              <a:gd name="connsiteY33" fmla="*/ 466725 h 531813"/>
              <a:gd name="connsiteX34" fmla="*/ 138113 w 681038"/>
              <a:gd name="connsiteY34" fmla="*/ 481013 h 531813"/>
              <a:gd name="connsiteX35" fmla="*/ 119063 w 681038"/>
              <a:gd name="connsiteY35" fmla="*/ 452438 h 531813"/>
              <a:gd name="connsiteX36" fmla="*/ 71438 w 681038"/>
              <a:gd name="connsiteY36" fmla="*/ 514350 h 531813"/>
              <a:gd name="connsiteX0" fmla="*/ 71438 w 681038"/>
              <a:gd name="connsiteY0" fmla="*/ 514350 h 531813"/>
              <a:gd name="connsiteX1" fmla="*/ 23813 w 681038"/>
              <a:gd name="connsiteY1" fmla="*/ 492125 h 531813"/>
              <a:gd name="connsiteX2" fmla="*/ 28575 w 681038"/>
              <a:gd name="connsiteY2" fmla="*/ 476250 h 531813"/>
              <a:gd name="connsiteX3" fmla="*/ 0 w 681038"/>
              <a:gd name="connsiteY3" fmla="*/ 438150 h 531813"/>
              <a:gd name="connsiteX4" fmla="*/ 66675 w 681038"/>
              <a:gd name="connsiteY4" fmla="*/ 309563 h 531813"/>
              <a:gd name="connsiteX5" fmla="*/ 119063 w 681038"/>
              <a:gd name="connsiteY5" fmla="*/ 190500 h 531813"/>
              <a:gd name="connsiteX6" fmla="*/ 271463 w 681038"/>
              <a:gd name="connsiteY6" fmla="*/ 90488 h 531813"/>
              <a:gd name="connsiteX7" fmla="*/ 352425 w 681038"/>
              <a:gd name="connsiteY7" fmla="*/ 19050 h 531813"/>
              <a:gd name="connsiteX8" fmla="*/ 381000 w 681038"/>
              <a:gd name="connsiteY8" fmla="*/ 23813 h 531813"/>
              <a:gd name="connsiteX9" fmla="*/ 333375 w 681038"/>
              <a:gd name="connsiteY9" fmla="*/ 76200 h 531813"/>
              <a:gd name="connsiteX10" fmla="*/ 242888 w 681038"/>
              <a:gd name="connsiteY10" fmla="*/ 195263 h 531813"/>
              <a:gd name="connsiteX11" fmla="*/ 185738 w 681038"/>
              <a:gd name="connsiteY11" fmla="*/ 195263 h 531813"/>
              <a:gd name="connsiteX12" fmla="*/ 161925 w 681038"/>
              <a:gd name="connsiteY12" fmla="*/ 223838 h 531813"/>
              <a:gd name="connsiteX13" fmla="*/ 114300 w 681038"/>
              <a:gd name="connsiteY13" fmla="*/ 257175 h 531813"/>
              <a:gd name="connsiteX14" fmla="*/ 95250 w 681038"/>
              <a:gd name="connsiteY14" fmla="*/ 323850 h 531813"/>
              <a:gd name="connsiteX15" fmla="*/ 104775 w 681038"/>
              <a:gd name="connsiteY15" fmla="*/ 366713 h 531813"/>
              <a:gd name="connsiteX16" fmla="*/ 161925 w 681038"/>
              <a:gd name="connsiteY16" fmla="*/ 366713 h 531813"/>
              <a:gd name="connsiteX17" fmla="*/ 228600 w 681038"/>
              <a:gd name="connsiteY17" fmla="*/ 257175 h 531813"/>
              <a:gd name="connsiteX18" fmla="*/ 228600 w 681038"/>
              <a:gd name="connsiteY18" fmla="*/ 257175 h 531813"/>
              <a:gd name="connsiteX19" fmla="*/ 261938 w 681038"/>
              <a:gd name="connsiteY19" fmla="*/ 300038 h 531813"/>
              <a:gd name="connsiteX20" fmla="*/ 395288 w 681038"/>
              <a:gd name="connsiteY20" fmla="*/ 257175 h 531813"/>
              <a:gd name="connsiteX21" fmla="*/ 428625 w 681038"/>
              <a:gd name="connsiteY21" fmla="*/ 200025 h 531813"/>
              <a:gd name="connsiteX22" fmla="*/ 500063 w 681038"/>
              <a:gd name="connsiteY22" fmla="*/ 176213 h 531813"/>
              <a:gd name="connsiteX23" fmla="*/ 523875 w 681038"/>
              <a:gd name="connsiteY23" fmla="*/ 52388 h 531813"/>
              <a:gd name="connsiteX24" fmla="*/ 609600 w 681038"/>
              <a:gd name="connsiteY24" fmla="*/ 0 h 531813"/>
              <a:gd name="connsiteX25" fmla="*/ 681038 w 681038"/>
              <a:gd name="connsiteY25" fmla="*/ 223838 h 531813"/>
              <a:gd name="connsiteX26" fmla="*/ 409575 w 681038"/>
              <a:gd name="connsiteY26" fmla="*/ 290513 h 531813"/>
              <a:gd name="connsiteX27" fmla="*/ 328613 w 681038"/>
              <a:gd name="connsiteY27" fmla="*/ 357188 h 531813"/>
              <a:gd name="connsiteX28" fmla="*/ 276225 w 681038"/>
              <a:gd name="connsiteY28" fmla="*/ 347663 h 531813"/>
              <a:gd name="connsiteX29" fmla="*/ 242888 w 681038"/>
              <a:gd name="connsiteY29" fmla="*/ 395288 h 531813"/>
              <a:gd name="connsiteX30" fmla="*/ 223838 w 681038"/>
              <a:gd name="connsiteY30" fmla="*/ 485775 h 531813"/>
              <a:gd name="connsiteX31" fmla="*/ 185738 w 681038"/>
              <a:gd name="connsiteY31" fmla="*/ 531813 h 531813"/>
              <a:gd name="connsiteX32" fmla="*/ 185738 w 681038"/>
              <a:gd name="connsiteY32" fmla="*/ 466725 h 531813"/>
              <a:gd name="connsiteX33" fmla="*/ 138113 w 681038"/>
              <a:gd name="connsiteY33" fmla="*/ 481013 h 531813"/>
              <a:gd name="connsiteX34" fmla="*/ 119063 w 681038"/>
              <a:gd name="connsiteY34" fmla="*/ 452438 h 531813"/>
              <a:gd name="connsiteX35" fmla="*/ 71438 w 681038"/>
              <a:gd name="connsiteY35" fmla="*/ 514350 h 531813"/>
              <a:gd name="connsiteX0" fmla="*/ 71438 w 609600"/>
              <a:gd name="connsiteY0" fmla="*/ 514350 h 531813"/>
              <a:gd name="connsiteX1" fmla="*/ 23813 w 609600"/>
              <a:gd name="connsiteY1" fmla="*/ 492125 h 531813"/>
              <a:gd name="connsiteX2" fmla="*/ 28575 w 609600"/>
              <a:gd name="connsiteY2" fmla="*/ 476250 h 531813"/>
              <a:gd name="connsiteX3" fmla="*/ 0 w 609600"/>
              <a:gd name="connsiteY3" fmla="*/ 438150 h 531813"/>
              <a:gd name="connsiteX4" fmla="*/ 66675 w 609600"/>
              <a:gd name="connsiteY4" fmla="*/ 309563 h 531813"/>
              <a:gd name="connsiteX5" fmla="*/ 119063 w 609600"/>
              <a:gd name="connsiteY5" fmla="*/ 190500 h 531813"/>
              <a:gd name="connsiteX6" fmla="*/ 271463 w 609600"/>
              <a:gd name="connsiteY6" fmla="*/ 90488 h 531813"/>
              <a:gd name="connsiteX7" fmla="*/ 352425 w 609600"/>
              <a:gd name="connsiteY7" fmla="*/ 19050 h 531813"/>
              <a:gd name="connsiteX8" fmla="*/ 381000 w 609600"/>
              <a:gd name="connsiteY8" fmla="*/ 23813 h 531813"/>
              <a:gd name="connsiteX9" fmla="*/ 333375 w 609600"/>
              <a:gd name="connsiteY9" fmla="*/ 76200 h 531813"/>
              <a:gd name="connsiteX10" fmla="*/ 242888 w 609600"/>
              <a:gd name="connsiteY10" fmla="*/ 195263 h 531813"/>
              <a:gd name="connsiteX11" fmla="*/ 185738 w 609600"/>
              <a:gd name="connsiteY11" fmla="*/ 195263 h 531813"/>
              <a:gd name="connsiteX12" fmla="*/ 161925 w 609600"/>
              <a:gd name="connsiteY12" fmla="*/ 223838 h 531813"/>
              <a:gd name="connsiteX13" fmla="*/ 114300 w 609600"/>
              <a:gd name="connsiteY13" fmla="*/ 257175 h 531813"/>
              <a:gd name="connsiteX14" fmla="*/ 95250 w 609600"/>
              <a:gd name="connsiteY14" fmla="*/ 323850 h 531813"/>
              <a:gd name="connsiteX15" fmla="*/ 104775 w 609600"/>
              <a:gd name="connsiteY15" fmla="*/ 366713 h 531813"/>
              <a:gd name="connsiteX16" fmla="*/ 161925 w 609600"/>
              <a:gd name="connsiteY16" fmla="*/ 366713 h 531813"/>
              <a:gd name="connsiteX17" fmla="*/ 228600 w 609600"/>
              <a:gd name="connsiteY17" fmla="*/ 257175 h 531813"/>
              <a:gd name="connsiteX18" fmla="*/ 228600 w 609600"/>
              <a:gd name="connsiteY18" fmla="*/ 257175 h 531813"/>
              <a:gd name="connsiteX19" fmla="*/ 261938 w 609600"/>
              <a:gd name="connsiteY19" fmla="*/ 300038 h 531813"/>
              <a:gd name="connsiteX20" fmla="*/ 395288 w 609600"/>
              <a:gd name="connsiteY20" fmla="*/ 257175 h 531813"/>
              <a:gd name="connsiteX21" fmla="*/ 428625 w 609600"/>
              <a:gd name="connsiteY21" fmla="*/ 200025 h 531813"/>
              <a:gd name="connsiteX22" fmla="*/ 500063 w 609600"/>
              <a:gd name="connsiteY22" fmla="*/ 176213 h 531813"/>
              <a:gd name="connsiteX23" fmla="*/ 523875 w 609600"/>
              <a:gd name="connsiteY23" fmla="*/ 52388 h 531813"/>
              <a:gd name="connsiteX24" fmla="*/ 609600 w 609600"/>
              <a:gd name="connsiteY24" fmla="*/ 0 h 531813"/>
              <a:gd name="connsiteX25" fmla="*/ 409575 w 609600"/>
              <a:gd name="connsiteY25" fmla="*/ 290513 h 531813"/>
              <a:gd name="connsiteX26" fmla="*/ 328613 w 609600"/>
              <a:gd name="connsiteY26" fmla="*/ 357188 h 531813"/>
              <a:gd name="connsiteX27" fmla="*/ 276225 w 609600"/>
              <a:gd name="connsiteY27" fmla="*/ 347663 h 531813"/>
              <a:gd name="connsiteX28" fmla="*/ 242888 w 609600"/>
              <a:gd name="connsiteY28" fmla="*/ 395288 h 531813"/>
              <a:gd name="connsiteX29" fmla="*/ 223838 w 609600"/>
              <a:gd name="connsiteY29" fmla="*/ 485775 h 531813"/>
              <a:gd name="connsiteX30" fmla="*/ 185738 w 609600"/>
              <a:gd name="connsiteY30" fmla="*/ 531813 h 531813"/>
              <a:gd name="connsiteX31" fmla="*/ 185738 w 609600"/>
              <a:gd name="connsiteY31" fmla="*/ 466725 h 531813"/>
              <a:gd name="connsiteX32" fmla="*/ 138113 w 609600"/>
              <a:gd name="connsiteY32" fmla="*/ 481013 h 531813"/>
              <a:gd name="connsiteX33" fmla="*/ 119063 w 609600"/>
              <a:gd name="connsiteY33" fmla="*/ 452438 h 531813"/>
              <a:gd name="connsiteX34" fmla="*/ 71438 w 609600"/>
              <a:gd name="connsiteY34" fmla="*/ 514350 h 531813"/>
              <a:gd name="connsiteX0" fmla="*/ 71438 w 523875"/>
              <a:gd name="connsiteY0" fmla="*/ 495300 h 512763"/>
              <a:gd name="connsiteX1" fmla="*/ 23813 w 523875"/>
              <a:gd name="connsiteY1" fmla="*/ 473075 h 512763"/>
              <a:gd name="connsiteX2" fmla="*/ 28575 w 523875"/>
              <a:gd name="connsiteY2" fmla="*/ 457200 h 512763"/>
              <a:gd name="connsiteX3" fmla="*/ 0 w 523875"/>
              <a:gd name="connsiteY3" fmla="*/ 419100 h 512763"/>
              <a:gd name="connsiteX4" fmla="*/ 66675 w 523875"/>
              <a:gd name="connsiteY4" fmla="*/ 290513 h 512763"/>
              <a:gd name="connsiteX5" fmla="*/ 119063 w 523875"/>
              <a:gd name="connsiteY5" fmla="*/ 171450 h 512763"/>
              <a:gd name="connsiteX6" fmla="*/ 271463 w 523875"/>
              <a:gd name="connsiteY6" fmla="*/ 71438 h 512763"/>
              <a:gd name="connsiteX7" fmla="*/ 352425 w 523875"/>
              <a:gd name="connsiteY7" fmla="*/ 0 h 512763"/>
              <a:gd name="connsiteX8" fmla="*/ 381000 w 523875"/>
              <a:gd name="connsiteY8" fmla="*/ 4763 h 512763"/>
              <a:gd name="connsiteX9" fmla="*/ 333375 w 523875"/>
              <a:gd name="connsiteY9" fmla="*/ 57150 h 512763"/>
              <a:gd name="connsiteX10" fmla="*/ 242888 w 523875"/>
              <a:gd name="connsiteY10" fmla="*/ 176213 h 512763"/>
              <a:gd name="connsiteX11" fmla="*/ 185738 w 523875"/>
              <a:gd name="connsiteY11" fmla="*/ 176213 h 512763"/>
              <a:gd name="connsiteX12" fmla="*/ 161925 w 523875"/>
              <a:gd name="connsiteY12" fmla="*/ 204788 h 512763"/>
              <a:gd name="connsiteX13" fmla="*/ 114300 w 523875"/>
              <a:gd name="connsiteY13" fmla="*/ 238125 h 512763"/>
              <a:gd name="connsiteX14" fmla="*/ 95250 w 523875"/>
              <a:gd name="connsiteY14" fmla="*/ 304800 h 512763"/>
              <a:gd name="connsiteX15" fmla="*/ 104775 w 523875"/>
              <a:gd name="connsiteY15" fmla="*/ 347663 h 512763"/>
              <a:gd name="connsiteX16" fmla="*/ 161925 w 523875"/>
              <a:gd name="connsiteY16" fmla="*/ 347663 h 512763"/>
              <a:gd name="connsiteX17" fmla="*/ 228600 w 523875"/>
              <a:gd name="connsiteY17" fmla="*/ 238125 h 512763"/>
              <a:gd name="connsiteX18" fmla="*/ 228600 w 523875"/>
              <a:gd name="connsiteY18" fmla="*/ 238125 h 512763"/>
              <a:gd name="connsiteX19" fmla="*/ 261938 w 523875"/>
              <a:gd name="connsiteY19" fmla="*/ 280988 h 512763"/>
              <a:gd name="connsiteX20" fmla="*/ 395288 w 523875"/>
              <a:gd name="connsiteY20" fmla="*/ 238125 h 512763"/>
              <a:gd name="connsiteX21" fmla="*/ 428625 w 523875"/>
              <a:gd name="connsiteY21" fmla="*/ 180975 h 512763"/>
              <a:gd name="connsiteX22" fmla="*/ 500063 w 523875"/>
              <a:gd name="connsiteY22" fmla="*/ 157163 h 512763"/>
              <a:gd name="connsiteX23" fmla="*/ 523875 w 523875"/>
              <a:gd name="connsiteY23" fmla="*/ 33338 h 512763"/>
              <a:gd name="connsiteX24" fmla="*/ 409575 w 523875"/>
              <a:gd name="connsiteY24" fmla="*/ 271463 h 512763"/>
              <a:gd name="connsiteX25" fmla="*/ 328613 w 523875"/>
              <a:gd name="connsiteY25" fmla="*/ 338138 h 512763"/>
              <a:gd name="connsiteX26" fmla="*/ 276225 w 523875"/>
              <a:gd name="connsiteY26" fmla="*/ 328613 h 512763"/>
              <a:gd name="connsiteX27" fmla="*/ 242888 w 523875"/>
              <a:gd name="connsiteY27" fmla="*/ 376238 h 512763"/>
              <a:gd name="connsiteX28" fmla="*/ 223838 w 523875"/>
              <a:gd name="connsiteY28" fmla="*/ 466725 h 512763"/>
              <a:gd name="connsiteX29" fmla="*/ 185738 w 523875"/>
              <a:gd name="connsiteY29" fmla="*/ 512763 h 512763"/>
              <a:gd name="connsiteX30" fmla="*/ 185738 w 523875"/>
              <a:gd name="connsiteY30" fmla="*/ 447675 h 512763"/>
              <a:gd name="connsiteX31" fmla="*/ 138113 w 523875"/>
              <a:gd name="connsiteY31" fmla="*/ 461963 h 512763"/>
              <a:gd name="connsiteX32" fmla="*/ 119063 w 523875"/>
              <a:gd name="connsiteY32" fmla="*/ 433388 h 512763"/>
              <a:gd name="connsiteX33" fmla="*/ 71438 w 523875"/>
              <a:gd name="connsiteY33" fmla="*/ 495300 h 512763"/>
              <a:gd name="connsiteX0" fmla="*/ 71438 w 500063"/>
              <a:gd name="connsiteY0" fmla="*/ 495300 h 512763"/>
              <a:gd name="connsiteX1" fmla="*/ 23813 w 500063"/>
              <a:gd name="connsiteY1" fmla="*/ 473075 h 512763"/>
              <a:gd name="connsiteX2" fmla="*/ 28575 w 500063"/>
              <a:gd name="connsiteY2" fmla="*/ 457200 h 512763"/>
              <a:gd name="connsiteX3" fmla="*/ 0 w 500063"/>
              <a:gd name="connsiteY3" fmla="*/ 419100 h 512763"/>
              <a:gd name="connsiteX4" fmla="*/ 66675 w 500063"/>
              <a:gd name="connsiteY4" fmla="*/ 290513 h 512763"/>
              <a:gd name="connsiteX5" fmla="*/ 119063 w 500063"/>
              <a:gd name="connsiteY5" fmla="*/ 171450 h 512763"/>
              <a:gd name="connsiteX6" fmla="*/ 271463 w 500063"/>
              <a:gd name="connsiteY6" fmla="*/ 71438 h 512763"/>
              <a:gd name="connsiteX7" fmla="*/ 352425 w 500063"/>
              <a:gd name="connsiteY7" fmla="*/ 0 h 512763"/>
              <a:gd name="connsiteX8" fmla="*/ 381000 w 500063"/>
              <a:gd name="connsiteY8" fmla="*/ 4763 h 512763"/>
              <a:gd name="connsiteX9" fmla="*/ 333375 w 500063"/>
              <a:gd name="connsiteY9" fmla="*/ 57150 h 512763"/>
              <a:gd name="connsiteX10" fmla="*/ 242888 w 500063"/>
              <a:gd name="connsiteY10" fmla="*/ 176213 h 512763"/>
              <a:gd name="connsiteX11" fmla="*/ 185738 w 500063"/>
              <a:gd name="connsiteY11" fmla="*/ 176213 h 512763"/>
              <a:gd name="connsiteX12" fmla="*/ 161925 w 500063"/>
              <a:gd name="connsiteY12" fmla="*/ 204788 h 512763"/>
              <a:gd name="connsiteX13" fmla="*/ 114300 w 500063"/>
              <a:gd name="connsiteY13" fmla="*/ 238125 h 512763"/>
              <a:gd name="connsiteX14" fmla="*/ 95250 w 500063"/>
              <a:gd name="connsiteY14" fmla="*/ 304800 h 512763"/>
              <a:gd name="connsiteX15" fmla="*/ 104775 w 500063"/>
              <a:gd name="connsiteY15" fmla="*/ 347663 h 512763"/>
              <a:gd name="connsiteX16" fmla="*/ 161925 w 500063"/>
              <a:gd name="connsiteY16" fmla="*/ 347663 h 512763"/>
              <a:gd name="connsiteX17" fmla="*/ 228600 w 500063"/>
              <a:gd name="connsiteY17" fmla="*/ 238125 h 512763"/>
              <a:gd name="connsiteX18" fmla="*/ 228600 w 500063"/>
              <a:gd name="connsiteY18" fmla="*/ 238125 h 512763"/>
              <a:gd name="connsiteX19" fmla="*/ 261938 w 500063"/>
              <a:gd name="connsiteY19" fmla="*/ 280988 h 512763"/>
              <a:gd name="connsiteX20" fmla="*/ 395288 w 500063"/>
              <a:gd name="connsiteY20" fmla="*/ 238125 h 512763"/>
              <a:gd name="connsiteX21" fmla="*/ 428625 w 500063"/>
              <a:gd name="connsiteY21" fmla="*/ 180975 h 512763"/>
              <a:gd name="connsiteX22" fmla="*/ 500063 w 500063"/>
              <a:gd name="connsiteY22" fmla="*/ 157163 h 512763"/>
              <a:gd name="connsiteX23" fmla="*/ 409575 w 500063"/>
              <a:gd name="connsiteY23" fmla="*/ 271463 h 512763"/>
              <a:gd name="connsiteX24" fmla="*/ 328613 w 500063"/>
              <a:gd name="connsiteY24" fmla="*/ 338138 h 512763"/>
              <a:gd name="connsiteX25" fmla="*/ 276225 w 500063"/>
              <a:gd name="connsiteY25" fmla="*/ 328613 h 512763"/>
              <a:gd name="connsiteX26" fmla="*/ 242888 w 500063"/>
              <a:gd name="connsiteY26" fmla="*/ 376238 h 512763"/>
              <a:gd name="connsiteX27" fmla="*/ 223838 w 500063"/>
              <a:gd name="connsiteY27" fmla="*/ 466725 h 512763"/>
              <a:gd name="connsiteX28" fmla="*/ 185738 w 500063"/>
              <a:gd name="connsiteY28" fmla="*/ 512763 h 512763"/>
              <a:gd name="connsiteX29" fmla="*/ 185738 w 500063"/>
              <a:gd name="connsiteY29" fmla="*/ 447675 h 512763"/>
              <a:gd name="connsiteX30" fmla="*/ 138113 w 500063"/>
              <a:gd name="connsiteY30" fmla="*/ 461963 h 512763"/>
              <a:gd name="connsiteX31" fmla="*/ 119063 w 500063"/>
              <a:gd name="connsiteY31" fmla="*/ 433388 h 512763"/>
              <a:gd name="connsiteX32" fmla="*/ 71438 w 500063"/>
              <a:gd name="connsiteY32" fmla="*/ 495300 h 512763"/>
              <a:gd name="connsiteX0" fmla="*/ 71438 w 428625"/>
              <a:gd name="connsiteY0" fmla="*/ 495300 h 512763"/>
              <a:gd name="connsiteX1" fmla="*/ 23813 w 428625"/>
              <a:gd name="connsiteY1" fmla="*/ 473075 h 512763"/>
              <a:gd name="connsiteX2" fmla="*/ 28575 w 428625"/>
              <a:gd name="connsiteY2" fmla="*/ 457200 h 512763"/>
              <a:gd name="connsiteX3" fmla="*/ 0 w 428625"/>
              <a:gd name="connsiteY3" fmla="*/ 419100 h 512763"/>
              <a:gd name="connsiteX4" fmla="*/ 66675 w 428625"/>
              <a:gd name="connsiteY4" fmla="*/ 290513 h 512763"/>
              <a:gd name="connsiteX5" fmla="*/ 119063 w 428625"/>
              <a:gd name="connsiteY5" fmla="*/ 171450 h 512763"/>
              <a:gd name="connsiteX6" fmla="*/ 271463 w 428625"/>
              <a:gd name="connsiteY6" fmla="*/ 71438 h 512763"/>
              <a:gd name="connsiteX7" fmla="*/ 352425 w 428625"/>
              <a:gd name="connsiteY7" fmla="*/ 0 h 512763"/>
              <a:gd name="connsiteX8" fmla="*/ 381000 w 428625"/>
              <a:gd name="connsiteY8" fmla="*/ 4763 h 512763"/>
              <a:gd name="connsiteX9" fmla="*/ 333375 w 428625"/>
              <a:gd name="connsiteY9" fmla="*/ 57150 h 512763"/>
              <a:gd name="connsiteX10" fmla="*/ 242888 w 428625"/>
              <a:gd name="connsiteY10" fmla="*/ 176213 h 512763"/>
              <a:gd name="connsiteX11" fmla="*/ 185738 w 428625"/>
              <a:gd name="connsiteY11" fmla="*/ 176213 h 512763"/>
              <a:gd name="connsiteX12" fmla="*/ 161925 w 428625"/>
              <a:gd name="connsiteY12" fmla="*/ 204788 h 512763"/>
              <a:gd name="connsiteX13" fmla="*/ 114300 w 428625"/>
              <a:gd name="connsiteY13" fmla="*/ 238125 h 512763"/>
              <a:gd name="connsiteX14" fmla="*/ 95250 w 428625"/>
              <a:gd name="connsiteY14" fmla="*/ 304800 h 512763"/>
              <a:gd name="connsiteX15" fmla="*/ 104775 w 428625"/>
              <a:gd name="connsiteY15" fmla="*/ 347663 h 512763"/>
              <a:gd name="connsiteX16" fmla="*/ 161925 w 428625"/>
              <a:gd name="connsiteY16" fmla="*/ 347663 h 512763"/>
              <a:gd name="connsiteX17" fmla="*/ 228600 w 428625"/>
              <a:gd name="connsiteY17" fmla="*/ 238125 h 512763"/>
              <a:gd name="connsiteX18" fmla="*/ 228600 w 428625"/>
              <a:gd name="connsiteY18" fmla="*/ 238125 h 512763"/>
              <a:gd name="connsiteX19" fmla="*/ 261938 w 428625"/>
              <a:gd name="connsiteY19" fmla="*/ 280988 h 512763"/>
              <a:gd name="connsiteX20" fmla="*/ 395288 w 428625"/>
              <a:gd name="connsiteY20" fmla="*/ 238125 h 512763"/>
              <a:gd name="connsiteX21" fmla="*/ 428625 w 428625"/>
              <a:gd name="connsiteY21" fmla="*/ 180975 h 512763"/>
              <a:gd name="connsiteX22" fmla="*/ 409575 w 428625"/>
              <a:gd name="connsiteY22" fmla="*/ 271463 h 512763"/>
              <a:gd name="connsiteX23" fmla="*/ 328613 w 428625"/>
              <a:gd name="connsiteY23" fmla="*/ 338138 h 512763"/>
              <a:gd name="connsiteX24" fmla="*/ 276225 w 428625"/>
              <a:gd name="connsiteY24" fmla="*/ 328613 h 512763"/>
              <a:gd name="connsiteX25" fmla="*/ 242888 w 428625"/>
              <a:gd name="connsiteY25" fmla="*/ 376238 h 512763"/>
              <a:gd name="connsiteX26" fmla="*/ 223838 w 428625"/>
              <a:gd name="connsiteY26" fmla="*/ 466725 h 512763"/>
              <a:gd name="connsiteX27" fmla="*/ 185738 w 428625"/>
              <a:gd name="connsiteY27" fmla="*/ 512763 h 512763"/>
              <a:gd name="connsiteX28" fmla="*/ 185738 w 428625"/>
              <a:gd name="connsiteY28" fmla="*/ 447675 h 512763"/>
              <a:gd name="connsiteX29" fmla="*/ 138113 w 428625"/>
              <a:gd name="connsiteY29" fmla="*/ 461963 h 512763"/>
              <a:gd name="connsiteX30" fmla="*/ 119063 w 428625"/>
              <a:gd name="connsiteY30" fmla="*/ 433388 h 512763"/>
              <a:gd name="connsiteX31" fmla="*/ 71438 w 428625"/>
              <a:gd name="connsiteY31" fmla="*/ 495300 h 512763"/>
              <a:gd name="connsiteX0" fmla="*/ 71438 w 416437"/>
              <a:gd name="connsiteY0" fmla="*/ 495300 h 512763"/>
              <a:gd name="connsiteX1" fmla="*/ 23813 w 416437"/>
              <a:gd name="connsiteY1" fmla="*/ 473075 h 512763"/>
              <a:gd name="connsiteX2" fmla="*/ 28575 w 416437"/>
              <a:gd name="connsiteY2" fmla="*/ 457200 h 512763"/>
              <a:gd name="connsiteX3" fmla="*/ 0 w 416437"/>
              <a:gd name="connsiteY3" fmla="*/ 419100 h 512763"/>
              <a:gd name="connsiteX4" fmla="*/ 66675 w 416437"/>
              <a:gd name="connsiteY4" fmla="*/ 290513 h 512763"/>
              <a:gd name="connsiteX5" fmla="*/ 119063 w 416437"/>
              <a:gd name="connsiteY5" fmla="*/ 171450 h 512763"/>
              <a:gd name="connsiteX6" fmla="*/ 271463 w 416437"/>
              <a:gd name="connsiteY6" fmla="*/ 71438 h 512763"/>
              <a:gd name="connsiteX7" fmla="*/ 352425 w 416437"/>
              <a:gd name="connsiteY7" fmla="*/ 0 h 512763"/>
              <a:gd name="connsiteX8" fmla="*/ 381000 w 416437"/>
              <a:gd name="connsiteY8" fmla="*/ 4763 h 512763"/>
              <a:gd name="connsiteX9" fmla="*/ 333375 w 416437"/>
              <a:gd name="connsiteY9" fmla="*/ 57150 h 512763"/>
              <a:gd name="connsiteX10" fmla="*/ 242888 w 416437"/>
              <a:gd name="connsiteY10" fmla="*/ 176213 h 512763"/>
              <a:gd name="connsiteX11" fmla="*/ 185738 w 416437"/>
              <a:gd name="connsiteY11" fmla="*/ 176213 h 512763"/>
              <a:gd name="connsiteX12" fmla="*/ 161925 w 416437"/>
              <a:gd name="connsiteY12" fmla="*/ 204788 h 512763"/>
              <a:gd name="connsiteX13" fmla="*/ 114300 w 416437"/>
              <a:gd name="connsiteY13" fmla="*/ 238125 h 512763"/>
              <a:gd name="connsiteX14" fmla="*/ 95250 w 416437"/>
              <a:gd name="connsiteY14" fmla="*/ 304800 h 512763"/>
              <a:gd name="connsiteX15" fmla="*/ 104775 w 416437"/>
              <a:gd name="connsiteY15" fmla="*/ 347663 h 512763"/>
              <a:gd name="connsiteX16" fmla="*/ 161925 w 416437"/>
              <a:gd name="connsiteY16" fmla="*/ 347663 h 512763"/>
              <a:gd name="connsiteX17" fmla="*/ 228600 w 416437"/>
              <a:gd name="connsiteY17" fmla="*/ 238125 h 512763"/>
              <a:gd name="connsiteX18" fmla="*/ 228600 w 416437"/>
              <a:gd name="connsiteY18" fmla="*/ 238125 h 512763"/>
              <a:gd name="connsiteX19" fmla="*/ 261938 w 416437"/>
              <a:gd name="connsiteY19" fmla="*/ 280988 h 512763"/>
              <a:gd name="connsiteX20" fmla="*/ 395288 w 416437"/>
              <a:gd name="connsiteY20" fmla="*/ 238125 h 512763"/>
              <a:gd name="connsiteX21" fmla="*/ 409575 w 416437"/>
              <a:gd name="connsiteY21" fmla="*/ 271463 h 512763"/>
              <a:gd name="connsiteX22" fmla="*/ 328613 w 416437"/>
              <a:gd name="connsiteY22" fmla="*/ 338138 h 512763"/>
              <a:gd name="connsiteX23" fmla="*/ 276225 w 416437"/>
              <a:gd name="connsiteY23" fmla="*/ 328613 h 512763"/>
              <a:gd name="connsiteX24" fmla="*/ 242888 w 416437"/>
              <a:gd name="connsiteY24" fmla="*/ 376238 h 512763"/>
              <a:gd name="connsiteX25" fmla="*/ 223838 w 416437"/>
              <a:gd name="connsiteY25" fmla="*/ 466725 h 512763"/>
              <a:gd name="connsiteX26" fmla="*/ 185738 w 416437"/>
              <a:gd name="connsiteY26" fmla="*/ 512763 h 512763"/>
              <a:gd name="connsiteX27" fmla="*/ 185738 w 416437"/>
              <a:gd name="connsiteY27" fmla="*/ 447675 h 512763"/>
              <a:gd name="connsiteX28" fmla="*/ 138113 w 416437"/>
              <a:gd name="connsiteY28" fmla="*/ 461963 h 512763"/>
              <a:gd name="connsiteX29" fmla="*/ 119063 w 416437"/>
              <a:gd name="connsiteY29" fmla="*/ 433388 h 512763"/>
              <a:gd name="connsiteX30" fmla="*/ 71438 w 416437"/>
              <a:gd name="connsiteY30" fmla="*/ 495300 h 512763"/>
              <a:gd name="connsiteX0" fmla="*/ 71438 w 409575"/>
              <a:gd name="connsiteY0" fmla="*/ 495300 h 512763"/>
              <a:gd name="connsiteX1" fmla="*/ 23813 w 409575"/>
              <a:gd name="connsiteY1" fmla="*/ 473075 h 512763"/>
              <a:gd name="connsiteX2" fmla="*/ 28575 w 409575"/>
              <a:gd name="connsiteY2" fmla="*/ 457200 h 512763"/>
              <a:gd name="connsiteX3" fmla="*/ 0 w 409575"/>
              <a:gd name="connsiteY3" fmla="*/ 419100 h 512763"/>
              <a:gd name="connsiteX4" fmla="*/ 66675 w 409575"/>
              <a:gd name="connsiteY4" fmla="*/ 290513 h 512763"/>
              <a:gd name="connsiteX5" fmla="*/ 119063 w 409575"/>
              <a:gd name="connsiteY5" fmla="*/ 171450 h 512763"/>
              <a:gd name="connsiteX6" fmla="*/ 271463 w 409575"/>
              <a:gd name="connsiteY6" fmla="*/ 71438 h 512763"/>
              <a:gd name="connsiteX7" fmla="*/ 352425 w 409575"/>
              <a:gd name="connsiteY7" fmla="*/ 0 h 512763"/>
              <a:gd name="connsiteX8" fmla="*/ 381000 w 409575"/>
              <a:gd name="connsiteY8" fmla="*/ 4763 h 512763"/>
              <a:gd name="connsiteX9" fmla="*/ 333375 w 409575"/>
              <a:gd name="connsiteY9" fmla="*/ 57150 h 512763"/>
              <a:gd name="connsiteX10" fmla="*/ 242888 w 409575"/>
              <a:gd name="connsiteY10" fmla="*/ 176213 h 512763"/>
              <a:gd name="connsiteX11" fmla="*/ 185738 w 409575"/>
              <a:gd name="connsiteY11" fmla="*/ 176213 h 512763"/>
              <a:gd name="connsiteX12" fmla="*/ 161925 w 409575"/>
              <a:gd name="connsiteY12" fmla="*/ 204788 h 512763"/>
              <a:gd name="connsiteX13" fmla="*/ 114300 w 409575"/>
              <a:gd name="connsiteY13" fmla="*/ 238125 h 512763"/>
              <a:gd name="connsiteX14" fmla="*/ 95250 w 409575"/>
              <a:gd name="connsiteY14" fmla="*/ 304800 h 512763"/>
              <a:gd name="connsiteX15" fmla="*/ 104775 w 409575"/>
              <a:gd name="connsiteY15" fmla="*/ 347663 h 512763"/>
              <a:gd name="connsiteX16" fmla="*/ 161925 w 409575"/>
              <a:gd name="connsiteY16" fmla="*/ 347663 h 512763"/>
              <a:gd name="connsiteX17" fmla="*/ 228600 w 409575"/>
              <a:gd name="connsiteY17" fmla="*/ 238125 h 512763"/>
              <a:gd name="connsiteX18" fmla="*/ 228600 w 409575"/>
              <a:gd name="connsiteY18" fmla="*/ 238125 h 512763"/>
              <a:gd name="connsiteX19" fmla="*/ 261938 w 409575"/>
              <a:gd name="connsiteY19" fmla="*/ 280988 h 512763"/>
              <a:gd name="connsiteX20" fmla="*/ 395288 w 409575"/>
              <a:gd name="connsiteY20" fmla="*/ 238125 h 512763"/>
              <a:gd name="connsiteX21" fmla="*/ 409575 w 409575"/>
              <a:gd name="connsiteY21" fmla="*/ 271463 h 512763"/>
              <a:gd name="connsiteX22" fmla="*/ 328613 w 409575"/>
              <a:gd name="connsiteY22" fmla="*/ 338138 h 512763"/>
              <a:gd name="connsiteX23" fmla="*/ 276225 w 409575"/>
              <a:gd name="connsiteY23" fmla="*/ 328613 h 512763"/>
              <a:gd name="connsiteX24" fmla="*/ 242888 w 409575"/>
              <a:gd name="connsiteY24" fmla="*/ 376238 h 512763"/>
              <a:gd name="connsiteX25" fmla="*/ 223838 w 409575"/>
              <a:gd name="connsiteY25" fmla="*/ 466725 h 512763"/>
              <a:gd name="connsiteX26" fmla="*/ 185738 w 409575"/>
              <a:gd name="connsiteY26" fmla="*/ 512763 h 512763"/>
              <a:gd name="connsiteX27" fmla="*/ 185738 w 409575"/>
              <a:gd name="connsiteY27" fmla="*/ 447675 h 512763"/>
              <a:gd name="connsiteX28" fmla="*/ 138113 w 409575"/>
              <a:gd name="connsiteY28" fmla="*/ 461963 h 512763"/>
              <a:gd name="connsiteX29" fmla="*/ 119063 w 409575"/>
              <a:gd name="connsiteY29" fmla="*/ 433388 h 512763"/>
              <a:gd name="connsiteX30" fmla="*/ 71438 w 409575"/>
              <a:gd name="connsiteY30" fmla="*/ 495300 h 512763"/>
              <a:gd name="connsiteX0" fmla="*/ 71438 w 409575"/>
              <a:gd name="connsiteY0" fmla="*/ 495300 h 512763"/>
              <a:gd name="connsiteX1" fmla="*/ 23813 w 409575"/>
              <a:gd name="connsiteY1" fmla="*/ 473075 h 512763"/>
              <a:gd name="connsiteX2" fmla="*/ 28575 w 409575"/>
              <a:gd name="connsiteY2" fmla="*/ 457200 h 512763"/>
              <a:gd name="connsiteX3" fmla="*/ 0 w 409575"/>
              <a:gd name="connsiteY3" fmla="*/ 419100 h 512763"/>
              <a:gd name="connsiteX4" fmla="*/ 66675 w 409575"/>
              <a:gd name="connsiteY4" fmla="*/ 290513 h 512763"/>
              <a:gd name="connsiteX5" fmla="*/ 119063 w 409575"/>
              <a:gd name="connsiteY5" fmla="*/ 171450 h 512763"/>
              <a:gd name="connsiteX6" fmla="*/ 271463 w 409575"/>
              <a:gd name="connsiteY6" fmla="*/ 71438 h 512763"/>
              <a:gd name="connsiteX7" fmla="*/ 352425 w 409575"/>
              <a:gd name="connsiteY7" fmla="*/ 0 h 512763"/>
              <a:gd name="connsiteX8" fmla="*/ 381000 w 409575"/>
              <a:gd name="connsiteY8" fmla="*/ 4763 h 512763"/>
              <a:gd name="connsiteX9" fmla="*/ 333375 w 409575"/>
              <a:gd name="connsiteY9" fmla="*/ 57150 h 512763"/>
              <a:gd name="connsiteX10" fmla="*/ 242888 w 409575"/>
              <a:gd name="connsiteY10" fmla="*/ 176213 h 512763"/>
              <a:gd name="connsiteX11" fmla="*/ 185738 w 409575"/>
              <a:gd name="connsiteY11" fmla="*/ 176213 h 512763"/>
              <a:gd name="connsiteX12" fmla="*/ 161925 w 409575"/>
              <a:gd name="connsiteY12" fmla="*/ 204788 h 512763"/>
              <a:gd name="connsiteX13" fmla="*/ 114300 w 409575"/>
              <a:gd name="connsiteY13" fmla="*/ 238125 h 512763"/>
              <a:gd name="connsiteX14" fmla="*/ 95250 w 409575"/>
              <a:gd name="connsiteY14" fmla="*/ 304800 h 512763"/>
              <a:gd name="connsiteX15" fmla="*/ 104775 w 409575"/>
              <a:gd name="connsiteY15" fmla="*/ 347663 h 512763"/>
              <a:gd name="connsiteX16" fmla="*/ 161925 w 409575"/>
              <a:gd name="connsiteY16" fmla="*/ 347663 h 512763"/>
              <a:gd name="connsiteX17" fmla="*/ 228600 w 409575"/>
              <a:gd name="connsiteY17" fmla="*/ 238125 h 512763"/>
              <a:gd name="connsiteX18" fmla="*/ 228600 w 409575"/>
              <a:gd name="connsiteY18" fmla="*/ 238125 h 512763"/>
              <a:gd name="connsiteX19" fmla="*/ 261938 w 409575"/>
              <a:gd name="connsiteY19" fmla="*/ 280988 h 512763"/>
              <a:gd name="connsiteX20" fmla="*/ 395288 w 409575"/>
              <a:gd name="connsiteY20" fmla="*/ 238125 h 512763"/>
              <a:gd name="connsiteX21" fmla="*/ 409575 w 409575"/>
              <a:gd name="connsiteY21" fmla="*/ 271463 h 512763"/>
              <a:gd name="connsiteX22" fmla="*/ 328613 w 409575"/>
              <a:gd name="connsiteY22" fmla="*/ 338138 h 512763"/>
              <a:gd name="connsiteX23" fmla="*/ 276225 w 409575"/>
              <a:gd name="connsiteY23" fmla="*/ 328613 h 512763"/>
              <a:gd name="connsiteX24" fmla="*/ 242888 w 409575"/>
              <a:gd name="connsiteY24" fmla="*/ 376238 h 512763"/>
              <a:gd name="connsiteX25" fmla="*/ 223838 w 409575"/>
              <a:gd name="connsiteY25" fmla="*/ 466725 h 512763"/>
              <a:gd name="connsiteX26" fmla="*/ 185738 w 409575"/>
              <a:gd name="connsiteY26" fmla="*/ 512763 h 512763"/>
              <a:gd name="connsiteX27" fmla="*/ 185738 w 409575"/>
              <a:gd name="connsiteY27" fmla="*/ 447675 h 512763"/>
              <a:gd name="connsiteX28" fmla="*/ 138113 w 409575"/>
              <a:gd name="connsiteY28" fmla="*/ 461963 h 512763"/>
              <a:gd name="connsiteX29" fmla="*/ 119063 w 409575"/>
              <a:gd name="connsiteY29" fmla="*/ 433388 h 512763"/>
              <a:gd name="connsiteX30" fmla="*/ 71438 w 409575"/>
              <a:gd name="connsiteY30" fmla="*/ 495300 h 512763"/>
              <a:gd name="connsiteX0" fmla="*/ 71438 w 409575"/>
              <a:gd name="connsiteY0" fmla="*/ 495300 h 512763"/>
              <a:gd name="connsiteX1" fmla="*/ 23813 w 409575"/>
              <a:gd name="connsiteY1" fmla="*/ 473075 h 512763"/>
              <a:gd name="connsiteX2" fmla="*/ 28575 w 409575"/>
              <a:gd name="connsiteY2" fmla="*/ 457200 h 512763"/>
              <a:gd name="connsiteX3" fmla="*/ 0 w 409575"/>
              <a:gd name="connsiteY3" fmla="*/ 419100 h 512763"/>
              <a:gd name="connsiteX4" fmla="*/ 66675 w 409575"/>
              <a:gd name="connsiteY4" fmla="*/ 290513 h 512763"/>
              <a:gd name="connsiteX5" fmla="*/ 119063 w 409575"/>
              <a:gd name="connsiteY5" fmla="*/ 171450 h 512763"/>
              <a:gd name="connsiteX6" fmla="*/ 271463 w 409575"/>
              <a:gd name="connsiteY6" fmla="*/ 71438 h 512763"/>
              <a:gd name="connsiteX7" fmla="*/ 352425 w 409575"/>
              <a:gd name="connsiteY7" fmla="*/ 0 h 512763"/>
              <a:gd name="connsiteX8" fmla="*/ 381000 w 409575"/>
              <a:gd name="connsiteY8" fmla="*/ 4763 h 512763"/>
              <a:gd name="connsiteX9" fmla="*/ 333375 w 409575"/>
              <a:gd name="connsiteY9" fmla="*/ 57150 h 512763"/>
              <a:gd name="connsiteX10" fmla="*/ 242888 w 409575"/>
              <a:gd name="connsiteY10" fmla="*/ 176213 h 512763"/>
              <a:gd name="connsiteX11" fmla="*/ 185738 w 409575"/>
              <a:gd name="connsiteY11" fmla="*/ 176213 h 512763"/>
              <a:gd name="connsiteX12" fmla="*/ 161925 w 409575"/>
              <a:gd name="connsiteY12" fmla="*/ 204788 h 512763"/>
              <a:gd name="connsiteX13" fmla="*/ 114300 w 409575"/>
              <a:gd name="connsiteY13" fmla="*/ 238125 h 512763"/>
              <a:gd name="connsiteX14" fmla="*/ 95250 w 409575"/>
              <a:gd name="connsiteY14" fmla="*/ 304800 h 512763"/>
              <a:gd name="connsiteX15" fmla="*/ 104775 w 409575"/>
              <a:gd name="connsiteY15" fmla="*/ 347663 h 512763"/>
              <a:gd name="connsiteX16" fmla="*/ 161925 w 409575"/>
              <a:gd name="connsiteY16" fmla="*/ 347663 h 512763"/>
              <a:gd name="connsiteX17" fmla="*/ 228600 w 409575"/>
              <a:gd name="connsiteY17" fmla="*/ 238125 h 512763"/>
              <a:gd name="connsiteX18" fmla="*/ 228600 w 409575"/>
              <a:gd name="connsiteY18" fmla="*/ 238125 h 512763"/>
              <a:gd name="connsiteX19" fmla="*/ 261938 w 409575"/>
              <a:gd name="connsiteY19" fmla="*/ 280988 h 512763"/>
              <a:gd name="connsiteX20" fmla="*/ 395288 w 409575"/>
              <a:gd name="connsiteY20" fmla="*/ 238125 h 512763"/>
              <a:gd name="connsiteX21" fmla="*/ 409575 w 409575"/>
              <a:gd name="connsiteY21" fmla="*/ 271463 h 512763"/>
              <a:gd name="connsiteX22" fmla="*/ 328613 w 409575"/>
              <a:gd name="connsiteY22" fmla="*/ 338138 h 512763"/>
              <a:gd name="connsiteX23" fmla="*/ 276225 w 409575"/>
              <a:gd name="connsiteY23" fmla="*/ 328613 h 512763"/>
              <a:gd name="connsiteX24" fmla="*/ 242888 w 409575"/>
              <a:gd name="connsiteY24" fmla="*/ 376238 h 512763"/>
              <a:gd name="connsiteX25" fmla="*/ 223838 w 409575"/>
              <a:gd name="connsiteY25" fmla="*/ 466725 h 512763"/>
              <a:gd name="connsiteX26" fmla="*/ 185738 w 409575"/>
              <a:gd name="connsiteY26" fmla="*/ 512763 h 512763"/>
              <a:gd name="connsiteX27" fmla="*/ 185738 w 409575"/>
              <a:gd name="connsiteY27" fmla="*/ 447675 h 512763"/>
              <a:gd name="connsiteX28" fmla="*/ 157163 w 409575"/>
              <a:gd name="connsiteY28" fmla="*/ 447675 h 512763"/>
              <a:gd name="connsiteX29" fmla="*/ 119063 w 409575"/>
              <a:gd name="connsiteY29" fmla="*/ 433388 h 512763"/>
              <a:gd name="connsiteX30" fmla="*/ 71438 w 409575"/>
              <a:gd name="connsiteY30" fmla="*/ 495300 h 512763"/>
              <a:gd name="connsiteX0" fmla="*/ 71438 w 409575"/>
              <a:gd name="connsiteY0" fmla="*/ 495300 h 512763"/>
              <a:gd name="connsiteX1" fmla="*/ 23813 w 409575"/>
              <a:gd name="connsiteY1" fmla="*/ 473075 h 512763"/>
              <a:gd name="connsiteX2" fmla="*/ 28575 w 409575"/>
              <a:gd name="connsiteY2" fmla="*/ 457200 h 512763"/>
              <a:gd name="connsiteX3" fmla="*/ 0 w 409575"/>
              <a:gd name="connsiteY3" fmla="*/ 419100 h 512763"/>
              <a:gd name="connsiteX4" fmla="*/ 66675 w 409575"/>
              <a:gd name="connsiteY4" fmla="*/ 290513 h 512763"/>
              <a:gd name="connsiteX5" fmla="*/ 119063 w 409575"/>
              <a:gd name="connsiteY5" fmla="*/ 171450 h 512763"/>
              <a:gd name="connsiteX6" fmla="*/ 271463 w 409575"/>
              <a:gd name="connsiteY6" fmla="*/ 71438 h 512763"/>
              <a:gd name="connsiteX7" fmla="*/ 352425 w 409575"/>
              <a:gd name="connsiteY7" fmla="*/ 0 h 512763"/>
              <a:gd name="connsiteX8" fmla="*/ 381000 w 409575"/>
              <a:gd name="connsiteY8" fmla="*/ 4763 h 512763"/>
              <a:gd name="connsiteX9" fmla="*/ 333375 w 409575"/>
              <a:gd name="connsiteY9" fmla="*/ 57150 h 512763"/>
              <a:gd name="connsiteX10" fmla="*/ 242888 w 409575"/>
              <a:gd name="connsiteY10" fmla="*/ 176213 h 512763"/>
              <a:gd name="connsiteX11" fmla="*/ 185738 w 409575"/>
              <a:gd name="connsiteY11" fmla="*/ 176213 h 512763"/>
              <a:gd name="connsiteX12" fmla="*/ 161925 w 409575"/>
              <a:gd name="connsiteY12" fmla="*/ 204788 h 512763"/>
              <a:gd name="connsiteX13" fmla="*/ 114300 w 409575"/>
              <a:gd name="connsiteY13" fmla="*/ 238125 h 512763"/>
              <a:gd name="connsiteX14" fmla="*/ 95250 w 409575"/>
              <a:gd name="connsiteY14" fmla="*/ 304800 h 512763"/>
              <a:gd name="connsiteX15" fmla="*/ 104775 w 409575"/>
              <a:gd name="connsiteY15" fmla="*/ 347663 h 512763"/>
              <a:gd name="connsiteX16" fmla="*/ 161925 w 409575"/>
              <a:gd name="connsiteY16" fmla="*/ 347663 h 512763"/>
              <a:gd name="connsiteX17" fmla="*/ 228600 w 409575"/>
              <a:gd name="connsiteY17" fmla="*/ 238125 h 512763"/>
              <a:gd name="connsiteX18" fmla="*/ 228600 w 409575"/>
              <a:gd name="connsiteY18" fmla="*/ 238125 h 512763"/>
              <a:gd name="connsiteX19" fmla="*/ 261938 w 409575"/>
              <a:gd name="connsiteY19" fmla="*/ 280988 h 512763"/>
              <a:gd name="connsiteX20" fmla="*/ 395288 w 409575"/>
              <a:gd name="connsiteY20" fmla="*/ 238125 h 512763"/>
              <a:gd name="connsiteX21" fmla="*/ 409575 w 409575"/>
              <a:gd name="connsiteY21" fmla="*/ 271463 h 512763"/>
              <a:gd name="connsiteX22" fmla="*/ 328613 w 409575"/>
              <a:gd name="connsiteY22" fmla="*/ 338138 h 512763"/>
              <a:gd name="connsiteX23" fmla="*/ 276225 w 409575"/>
              <a:gd name="connsiteY23" fmla="*/ 328613 h 512763"/>
              <a:gd name="connsiteX24" fmla="*/ 242888 w 409575"/>
              <a:gd name="connsiteY24" fmla="*/ 376238 h 512763"/>
              <a:gd name="connsiteX25" fmla="*/ 223838 w 409575"/>
              <a:gd name="connsiteY25" fmla="*/ 466725 h 512763"/>
              <a:gd name="connsiteX26" fmla="*/ 185738 w 409575"/>
              <a:gd name="connsiteY26" fmla="*/ 512763 h 512763"/>
              <a:gd name="connsiteX27" fmla="*/ 192882 w 409575"/>
              <a:gd name="connsiteY27" fmla="*/ 464343 h 512763"/>
              <a:gd name="connsiteX28" fmla="*/ 157163 w 409575"/>
              <a:gd name="connsiteY28" fmla="*/ 447675 h 512763"/>
              <a:gd name="connsiteX29" fmla="*/ 119063 w 409575"/>
              <a:gd name="connsiteY29" fmla="*/ 433388 h 512763"/>
              <a:gd name="connsiteX30" fmla="*/ 71438 w 409575"/>
              <a:gd name="connsiteY30" fmla="*/ 495300 h 5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9575" h="512763">
                <a:moveTo>
                  <a:pt x="71438" y="495300"/>
                </a:moveTo>
                <a:lnTo>
                  <a:pt x="23813" y="473075"/>
                </a:lnTo>
                <a:lnTo>
                  <a:pt x="28575" y="457200"/>
                </a:lnTo>
                <a:lnTo>
                  <a:pt x="0" y="419100"/>
                </a:lnTo>
                <a:lnTo>
                  <a:pt x="66675" y="290513"/>
                </a:lnTo>
                <a:lnTo>
                  <a:pt x="119063" y="171450"/>
                </a:lnTo>
                <a:lnTo>
                  <a:pt x="271463" y="71438"/>
                </a:lnTo>
                <a:lnTo>
                  <a:pt x="352425" y="0"/>
                </a:lnTo>
                <a:lnTo>
                  <a:pt x="381000" y="4763"/>
                </a:lnTo>
                <a:lnTo>
                  <a:pt x="333375" y="57150"/>
                </a:lnTo>
                <a:lnTo>
                  <a:pt x="242888" y="176213"/>
                </a:lnTo>
                <a:lnTo>
                  <a:pt x="185738" y="176213"/>
                </a:lnTo>
                <a:lnTo>
                  <a:pt x="161925" y="204788"/>
                </a:lnTo>
                <a:lnTo>
                  <a:pt x="114300" y="238125"/>
                </a:lnTo>
                <a:lnTo>
                  <a:pt x="95250" y="304800"/>
                </a:lnTo>
                <a:lnTo>
                  <a:pt x="104775" y="347663"/>
                </a:lnTo>
                <a:lnTo>
                  <a:pt x="161925" y="347663"/>
                </a:lnTo>
                <a:lnTo>
                  <a:pt x="228600" y="238125"/>
                </a:lnTo>
                <a:lnTo>
                  <a:pt x="228600" y="238125"/>
                </a:lnTo>
                <a:lnTo>
                  <a:pt x="261938" y="280988"/>
                </a:lnTo>
                <a:lnTo>
                  <a:pt x="395288" y="238125"/>
                </a:lnTo>
                <a:cubicBezTo>
                  <a:pt x="413544" y="265113"/>
                  <a:pt x="395287" y="242094"/>
                  <a:pt x="409575" y="271463"/>
                </a:cubicBezTo>
                <a:lnTo>
                  <a:pt x="328613" y="338138"/>
                </a:lnTo>
                <a:lnTo>
                  <a:pt x="276225" y="328613"/>
                </a:lnTo>
                <a:lnTo>
                  <a:pt x="242888" y="376238"/>
                </a:lnTo>
                <a:lnTo>
                  <a:pt x="223838" y="466725"/>
                </a:lnTo>
                <a:lnTo>
                  <a:pt x="185738" y="512763"/>
                </a:lnTo>
                <a:lnTo>
                  <a:pt x="192882" y="464343"/>
                </a:lnTo>
                <a:lnTo>
                  <a:pt x="157163" y="447675"/>
                </a:lnTo>
                <a:lnTo>
                  <a:pt x="119063" y="433388"/>
                </a:lnTo>
                <a:lnTo>
                  <a:pt x="71438" y="49530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rgbClr val="007F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3077" tIns="43200" rIns="83077" bIns="432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6531" indent="-240329" defTabSz="902699"/>
            <a:endParaRPr lang="pt-PT" kern="0" dirty="0">
              <a:solidFill>
                <a:srgbClr val="00546D"/>
              </a:solidFill>
            </a:endParaRPr>
          </a:p>
        </p:txBody>
      </p:sp>
      <p:sp>
        <p:nvSpPr>
          <p:cNvPr id="87" name="Oval 47"/>
          <p:cNvSpPr>
            <a:spLocks noChangeArrowheads="1"/>
          </p:cNvSpPr>
          <p:nvPr/>
        </p:nvSpPr>
        <p:spPr bwMode="blackWhite">
          <a:xfrm>
            <a:off x="3136441" y="3862635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10</a:t>
            </a:r>
          </a:p>
        </p:txBody>
      </p:sp>
      <p:sp>
        <p:nvSpPr>
          <p:cNvPr id="88" name="Oval 47"/>
          <p:cNvSpPr>
            <a:spLocks noChangeArrowheads="1"/>
          </p:cNvSpPr>
          <p:nvPr/>
        </p:nvSpPr>
        <p:spPr bwMode="blackWhite">
          <a:xfrm>
            <a:off x="777900" y="3934643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1</a:t>
            </a:r>
          </a:p>
        </p:txBody>
      </p:sp>
      <p:sp>
        <p:nvSpPr>
          <p:cNvPr id="89" name="Oval 47"/>
          <p:cNvSpPr>
            <a:spLocks noChangeArrowheads="1"/>
          </p:cNvSpPr>
          <p:nvPr/>
        </p:nvSpPr>
        <p:spPr bwMode="blackWhite">
          <a:xfrm>
            <a:off x="1502277" y="4006651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90" name="Oval 47"/>
          <p:cNvSpPr>
            <a:spLocks noChangeArrowheads="1"/>
          </p:cNvSpPr>
          <p:nvPr/>
        </p:nvSpPr>
        <p:spPr bwMode="blackWhite">
          <a:xfrm>
            <a:off x="1403648" y="3501008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150" name="Oval 47"/>
          <p:cNvSpPr>
            <a:spLocks noChangeArrowheads="1"/>
          </p:cNvSpPr>
          <p:nvPr/>
        </p:nvSpPr>
        <p:spPr bwMode="blackWhite">
          <a:xfrm>
            <a:off x="851253" y="3212976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4</a:t>
            </a:r>
          </a:p>
        </p:txBody>
      </p:sp>
      <p:sp>
        <p:nvSpPr>
          <p:cNvPr id="151" name="Oval 47"/>
          <p:cNvSpPr>
            <a:spLocks noChangeArrowheads="1"/>
          </p:cNvSpPr>
          <p:nvPr/>
        </p:nvSpPr>
        <p:spPr bwMode="blackWhite">
          <a:xfrm>
            <a:off x="688165" y="2926531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6</a:t>
            </a:r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blackWhite">
          <a:xfrm>
            <a:off x="1660535" y="3070547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5</a:t>
            </a:r>
          </a:p>
        </p:txBody>
      </p:sp>
      <p:sp>
        <p:nvSpPr>
          <p:cNvPr id="153" name="Oval 47"/>
          <p:cNvSpPr>
            <a:spLocks noChangeArrowheads="1"/>
          </p:cNvSpPr>
          <p:nvPr/>
        </p:nvSpPr>
        <p:spPr bwMode="blackWhite">
          <a:xfrm>
            <a:off x="2391414" y="2710507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9</a:t>
            </a:r>
          </a:p>
        </p:txBody>
      </p:sp>
      <p:sp>
        <p:nvSpPr>
          <p:cNvPr id="154" name="Oval 47"/>
          <p:cNvSpPr>
            <a:spLocks noChangeArrowheads="1"/>
          </p:cNvSpPr>
          <p:nvPr/>
        </p:nvSpPr>
        <p:spPr bwMode="blackWhite">
          <a:xfrm>
            <a:off x="1476405" y="2564904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8</a:t>
            </a:r>
          </a:p>
        </p:txBody>
      </p:sp>
      <p:sp>
        <p:nvSpPr>
          <p:cNvPr id="155" name="Oval 47"/>
          <p:cNvSpPr>
            <a:spLocks noChangeArrowheads="1"/>
          </p:cNvSpPr>
          <p:nvPr/>
        </p:nvSpPr>
        <p:spPr bwMode="blackWhite">
          <a:xfrm>
            <a:off x="971600" y="2780928"/>
            <a:ext cx="146706" cy="142429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077" tIns="43200" rIns="83077" bIns="43200" anchor="ctr"/>
          <a:lstStyle/>
          <a:p>
            <a:pPr marL="240329" indent="-240329" algn="ctr" defTabSz="902699" fontAlgn="auto">
              <a:spcAft>
                <a:spcPts val="0"/>
              </a:spcAft>
              <a:defRPr/>
            </a:pPr>
            <a:r>
              <a:rPr lang="pt-PT" sz="831" b="1" kern="0" dirty="0">
                <a:solidFill>
                  <a:srgbClr val="FFFFFF"/>
                </a:solidFill>
                <a:sym typeface="Wingdings" pitchFamily="2" charset="2"/>
              </a:rPr>
              <a:t>7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1994666" y="5013176"/>
            <a:ext cx="1605018" cy="992795"/>
            <a:chOff x="2160888" y="4789348"/>
            <a:chExt cx="1738770" cy="1075528"/>
          </a:xfrm>
        </p:grpSpPr>
        <p:sp>
          <p:nvSpPr>
            <p:cNvPr id="157" name="TextBox 156"/>
            <p:cNvSpPr txBox="1"/>
            <p:nvPr/>
          </p:nvSpPr>
          <p:spPr>
            <a:xfrm>
              <a:off x="2160888" y="4789348"/>
              <a:ext cx="1738770" cy="1075528"/>
            </a:xfrm>
            <a:prstGeom prst="rect">
              <a:avLst/>
            </a:prstGeom>
            <a:noFill/>
          </p:spPr>
          <p:txBody>
            <a:bodyPr wrap="none" lIns="33231" rIns="33231" rtlCol="0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pt-PT" sz="800" b="1" u="sng" dirty="0">
                  <a:solidFill>
                    <a:srgbClr val="202F61"/>
                  </a:solidFill>
                  <a:sym typeface="Wingdings" pitchFamily="2" charset="2"/>
                </a:rPr>
                <a:t>Legenda: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rgbClr val="202F61"/>
                  </a:solidFill>
                  <a:sym typeface="Wingdings" pitchFamily="2" charset="2"/>
                </a:rPr>
                <a:t>0% Clientes Pré-Pago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rgbClr val="202F61"/>
                  </a:solidFill>
                  <a:sym typeface="Wingdings" pitchFamily="2" charset="2"/>
                </a:rPr>
                <a:t>&lt; 20% Clientes Pré-Pago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rgbClr val="202F61"/>
                  </a:solidFill>
                  <a:sym typeface="Wingdings" pitchFamily="2" charset="2"/>
                </a:rPr>
                <a:t>20 a 50% Clientes Pré-Pago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rgbClr val="202F61"/>
                  </a:solidFill>
                  <a:sym typeface="Wingdings" pitchFamily="2" charset="2"/>
                </a:rPr>
                <a:t>50% a 95% Clientes Pré-Pago</a:t>
              </a:r>
            </a:p>
            <a:p>
              <a:pPr marL="246191" lvl="1">
                <a:lnSpc>
                  <a:spcPts val="1200"/>
                </a:lnSpc>
              </a:pPr>
              <a:r>
                <a:rPr lang="pt-PT" sz="800" dirty="0">
                  <a:solidFill>
                    <a:schemeClr val="tx2"/>
                  </a:solidFill>
                  <a:sym typeface="Wingdings" pitchFamily="2" charset="2"/>
                </a:rPr>
                <a:t>&gt; 95% Clientes Pré-Pago</a:t>
              </a:r>
              <a:endParaRPr lang="en-US" sz="800" dirty="0">
                <a:solidFill>
                  <a:schemeClr val="tx2"/>
                </a:solidFill>
                <a:sym typeface="Wingdings" pitchFamily="2" charset="2"/>
              </a:endParaRPr>
            </a:p>
          </p:txBody>
        </p:sp>
        <p:sp>
          <p:nvSpPr>
            <p:cNvPr id="158" name="Rounded Rectangle 58"/>
            <p:cNvSpPr/>
            <p:nvPr/>
          </p:nvSpPr>
          <p:spPr>
            <a:xfrm>
              <a:off x="2213822" y="5201988"/>
              <a:ext cx="198965" cy="9001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615" tIns="33231" rIns="16615" bIns="33231" rtlCol="0" anchor="t" anchorCtr="0"/>
            <a:lstStyle/>
            <a:p>
              <a:pPr>
                <a:spcAft>
                  <a:spcPts val="277"/>
                </a:spcAft>
              </a:pPr>
              <a:endParaRPr lang="en-US" sz="646" b="1" dirty="0">
                <a:solidFill>
                  <a:prstClr val="white"/>
                </a:solidFill>
                <a:sym typeface="Wingdings" pitchFamily="2" charset="2"/>
              </a:endParaRPr>
            </a:p>
          </p:txBody>
        </p:sp>
        <p:sp>
          <p:nvSpPr>
            <p:cNvPr id="159" name="Rounded Rectangle 59"/>
            <p:cNvSpPr/>
            <p:nvPr/>
          </p:nvSpPr>
          <p:spPr>
            <a:xfrm>
              <a:off x="2213822" y="5557434"/>
              <a:ext cx="198965" cy="9001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tIns="33231" rIns="16615" bIns="33231" rtlCol="0" anchor="t" anchorCtr="0"/>
            <a:lstStyle/>
            <a:p>
              <a:pPr>
                <a:spcAft>
                  <a:spcPts val="277"/>
                </a:spcAft>
              </a:pPr>
              <a:endParaRPr lang="en-US" sz="646" b="1" dirty="0">
                <a:solidFill>
                  <a:prstClr val="white"/>
                </a:solidFill>
                <a:sym typeface="Wingdings" pitchFamily="2" charset="2"/>
              </a:endParaRPr>
            </a:p>
          </p:txBody>
        </p:sp>
        <p:sp>
          <p:nvSpPr>
            <p:cNvPr id="160" name="Rounded Rectangle 60"/>
            <p:cNvSpPr/>
            <p:nvPr/>
          </p:nvSpPr>
          <p:spPr>
            <a:xfrm>
              <a:off x="2213822" y="5401416"/>
              <a:ext cx="198965" cy="9001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tIns="33231" rIns="16615" bIns="33231" rtlCol="0" anchor="t" anchorCtr="0"/>
            <a:lstStyle/>
            <a:p>
              <a:pPr>
                <a:spcAft>
                  <a:spcPts val="277"/>
                </a:spcAft>
              </a:pPr>
              <a:endParaRPr lang="en-US" sz="646" b="1" dirty="0">
                <a:solidFill>
                  <a:prstClr val="white"/>
                </a:solidFill>
                <a:sym typeface="Wingdings" pitchFamily="2" charset="2"/>
              </a:endParaRPr>
            </a:p>
          </p:txBody>
        </p:sp>
        <p:sp>
          <p:nvSpPr>
            <p:cNvPr id="161" name="Rounded Rectangle 61"/>
            <p:cNvSpPr/>
            <p:nvPr/>
          </p:nvSpPr>
          <p:spPr>
            <a:xfrm>
              <a:off x="2213822" y="5709586"/>
              <a:ext cx="198965" cy="90010"/>
            </a:xfrm>
            <a:prstGeom prst="roundRect">
              <a:avLst/>
            </a:prstGeom>
            <a:solidFill>
              <a:srgbClr val="4C6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tIns="33231" rIns="16615" bIns="33231" rtlCol="0" anchor="t" anchorCtr="0"/>
            <a:lstStyle/>
            <a:p>
              <a:pPr>
                <a:spcAft>
                  <a:spcPts val="277"/>
                </a:spcAft>
              </a:pPr>
              <a:endParaRPr lang="en-US" sz="646" b="1" dirty="0">
                <a:solidFill>
                  <a:prstClr val="white"/>
                </a:solidFill>
                <a:sym typeface="Wingdings" pitchFamily="2" charset="2"/>
              </a:endParaRPr>
            </a:p>
          </p:txBody>
        </p:sp>
        <p:sp>
          <p:nvSpPr>
            <p:cNvPr id="162" name="Rounded Rectangle 62"/>
            <p:cNvSpPr/>
            <p:nvPr/>
          </p:nvSpPr>
          <p:spPr>
            <a:xfrm>
              <a:off x="2213822" y="5032788"/>
              <a:ext cx="198965" cy="90010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3077" tIns="43200" rIns="83077" bIns="432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16531" indent="-240329" defTabSz="902699"/>
              <a:endParaRPr lang="en-US" kern="0" dirty="0">
                <a:solidFill>
                  <a:srgbClr val="00546D"/>
                </a:solidFill>
                <a:sym typeface="Wingdings" pitchFamily="2" charset="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1681935" y="4030490"/>
            <a:ext cx="369442" cy="262606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>
                <a:solidFill>
                  <a:srgbClr val="18214E"/>
                </a:solidFill>
                <a:sym typeface="Wingdings" pitchFamily="2" charset="2"/>
              </a:rPr>
              <a:t>51%</a:t>
            </a:r>
            <a:endParaRPr lang="en-US" sz="1100" b="1" dirty="0">
              <a:solidFill>
                <a:srgbClr val="18214E"/>
              </a:solidFill>
              <a:sym typeface="Wingdings" pitchFamily="2" charset="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353240" y="4005064"/>
            <a:ext cx="184721" cy="139268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olidFill>
                  <a:srgbClr val="202F61"/>
                </a:solidFill>
                <a:sym typeface="Wingdings" pitchFamily="2" charset="2"/>
              </a:rPr>
              <a:t>11,2%</a:t>
            </a:r>
            <a:endParaRPr lang="en-US" sz="1100" b="1" dirty="0">
              <a:solidFill>
                <a:srgbClr val="202F61"/>
              </a:solidFill>
              <a:sym typeface="Wingdings" pitchFamily="2" charset="2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68820" y="2852936"/>
            <a:ext cx="184721" cy="152821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olidFill>
                  <a:srgbClr val="202F61"/>
                </a:solidFill>
                <a:sym typeface="Wingdings" pitchFamily="2" charset="2"/>
              </a:rPr>
              <a:t>27,3%</a:t>
            </a:r>
            <a:endParaRPr lang="en-US" sz="1100" b="1" dirty="0">
              <a:solidFill>
                <a:srgbClr val="202F61"/>
              </a:solidFill>
              <a:sym typeface="Wingdings" pitchFamily="2" charset="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27584" y="4006598"/>
            <a:ext cx="214321" cy="142482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olidFill>
                  <a:srgbClr val="202F61"/>
                </a:solidFill>
                <a:sym typeface="Wingdings" pitchFamily="2" charset="2"/>
              </a:rPr>
              <a:t>0,8%</a:t>
            </a:r>
            <a:endParaRPr lang="en-US" sz="1100" b="1" dirty="0">
              <a:solidFill>
                <a:srgbClr val="202F61"/>
              </a:solidFill>
              <a:sym typeface="Wingdings" pitchFamily="2" charset="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331640" y="3654205"/>
            <a:ext cx="278008" cy="134835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olidFill>
                  <a:srgbClr val="202F61"/>
                </a:solidFill>
              </a:rPr>
              <a:t>43%</a:t>
            </a:r>
            <a:endParaRPr lang="en-US" sz="1100" b="1" dirty="0">
              <a:solidFill>
                <a:srgbClr val="202F61"/>
              </a:solidFill>
              <a:sym typeface="Wingdings" pitchFamily="2" charset="2"/>
            </a:endParaRPr>
          </a:p>
        </p:txBody>
      </p:sp>
      <p:cxnSp>
        <p:nvCxnSpPr>
          <p:cNvPr id="168" name="Straight Connector 167"/>
          <p:cNvCxnSpPr/>
          <p:nvPr/>
        </p:nvCxnSpPr>
        <p:spPr bwMode="auto">
          <a:xfrm>
            <a:off x="1010405" y="3304907"/>
            <a:ext cx="361336" cy="5208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>
            <a:stCxn id="155" idx="5"/>
            <a:endCxn id="85" idx="5"/>
          </p:cNvCxnSpPr>
          <p:nvPr/>
        </p:nvCxnSpPr>
        <p:spPr bwMode="auto">
          <a:xfrm>
            <a:off x="1096821" y="2902499"/>
            <a:ext cx="294490" cy="140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851253" y="2996952"/>
            <a:ext cx="699417" cy="1771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1588444" y="2702795"/>
            <a:ext cx="100759" cy="294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TextBox 171"/>
          <p:cNvSpPr txBox="1"/>
          <p:nvPr/>
        </p:nvSpPr>
        <p:spPr>
          <a:xfrm>
            <a:off x="1960609" y="3062482"/>
            <a:ext cx="135392" cy="78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615" tIns="33231" rIns="16615" bIns="33231" rtlCol="0" anchor="t" anchorCtr="0"/>
          <a:lstStyle>
            <a:defPPr>
              <a:defRPr lang="pt-PT"/>
            </a:defPPr>
            <a:lvl1pPr>
              <a:lnSpc>
                <a:spcPct val="100000"/>
              </a:lnSpc>
              <a:spcAft>
                <a:spcPts val="300"/>
              </a:spcAft>
              <a:defRPr sz="700" b="1">
                <a:solidFill>
                  <a:prstClr val="white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PT" sz="1100" dirty="0" smtClean="0">
                <a:solidFill>
                  <a:srgbClr val="202F61"/>
                </a:solidFill>
                <a:sym typeface="Wingdings" pitchFamily="2" charset="2"/>
              </a:rPr>
              <a:t>11%</a:t>
            </a:r>
            <a:endParaRPr lang="en-US" sz="1100" dirty="0">
              <a:solidFill>
                <a:srgbClr val="202F61"/>
              </a:solidFill>
              <a:sym typeface="Wingdings" pitchFamily="2" charset="2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691680" y="2564904"/>
            <a:ext cx="191268" cy="163148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olidFill>
                  <a:srgbClr val="202F61"/>
                </a:solidFill>
                <a:sym typeface="Wingdings" pitchFamily="2" charset="2"/>
              </a:rPr>
              <a:t>9,3%</a:t>
            </a:r>
            <a:endParaRPr lang="en-US" sz="1100" b="1" dirty="0">
              <a:solidFill>
                <a:srgbClr val="202F61"/>
              </a:solidFill>
              <a:sym typeface="Wingdings" pitchFamily="2" charset="2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187624" y="2777918"/>
            <a:ext cx="203778" cy="147026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ym typeface="Wingdings" pitchFamily="2" charset="2"/>
              </a:rPr>
              <a:t>43%</a:t>
            </a:r>
            <a:endParaRPr lang="en-US" sz="1100" b="1" dirty="0">
              <a:sym typeface="Wingdings" pitchFamily="2" charset="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8355" y="2793641"/>
            <a:ext cx="222038" cy="131303"/>
          </a:xfrm>
          <a:prstGeom prst="rect">
            <a:avLst/>
          </a:prstGeom>
          <a:noFill/>
        </p:spPr>
        <p:txBody>
          <a:bodyPr wrap="none" lIns="33231" rIns="33231" rtlCol="0">
            <a:noAutofit/>
          </a:bodyPr>
          <a:lstStyle/>
          <a:p>
            <a:pPr algn="ctr"/>
            <a:r>
              <a:rPr lang="pt-PT" sz="1100" b="1" dirty="0" smtClean="0">
                <a:solidFill>
                  <a:srgbClr val="FF0000"/>
                </a:solidFill>
                <a:sym typeface="Wingdings" pitchFamily="2" charset="2"/>
              </a:rPr>
              <a:t>73</a:t>
            </a:r>
            <a:r>
              <a:rPr lang="pt-PT" sz="1100" b="1" dirty="0" smtClean="0">
                <a:sym typeface="Wingdings" pitchFamily="2" charset="2"/>
              </a:rPr>
              <a:t>%</a:t>
            </a:r>
            <a:endParaRPr lang="en-US" sz="1100" b="1" dirty="0">
              <a:sym typeface="Wingdings" pitchFamily="2" charset="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63243" y="3195862"/>
            <a:ext cx="191240" cy="891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pt-PT" sz="1100" b="1" dirty="0">
                <a:solidFill>
                  <a:srgbClr val="202F61"/>
                </a:solidFill>
              </a:rPr>
              <a:t>2</a:t>
            </a:r>
            <a:r>
              <a:rPr lang="pt-PT" sz="1100" b="1" dirty="0" smtClean="0">
                <a:solidFill>
                  <a:srgbClr val="202F61"/>
                </a:solidFill>
              </a:rPr>
              <a:t>0%</a:t>
            </a:r>
            <a:endParaRPr lang="en-US" sz="1100" b="1" dirty="0">
              <a:solidFill>
                <a:srgbClr val="202F61"/>
              </a:solidFill>
              <a:sym typeface="Wingdings" pitchFamily="2" charset="2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3891453" y="5277961"/>
            <a:ext cx="3233742" cy="23927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pt-PT" sz="1400" dirty="0">
                <a:solidFill>
                  <a:srgbClr val="202F61"/>
                </a:solidFill>
                <a:latin typeface="Arial"/>
              </a:rPr>
              <a:t>Total contadores </a:t>
            </a:r>
            <a:r>
              <a:rPr lang="pt-PT" sz="1400" dirty="0" smtClean="0">
                <a:solidFill>
                  <a:srgbClr val="202F61"/>
                </a:solidFill>
                <a:latin typeface="Arial"/>
              </a:rPr>
              <a:t>contratados existentes</a:t>
            </a:r>
            <a:endParaRPr lang="pt-PT" sz="1400" dirty="0">
              <a:solidFill>
                <a:srgbClr val="202F61"/>
              </a:solidFill>
              <a:latin typeface="Arial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7125195" y="5301208"/>
            <a:ext cx="1616871" cy="2392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t-PT" sz="1400" dirty="0" smtClean="0">
                <a:solidFill>
                  <a:schemeClr val="tx2"/>
                </a:solidFill>
                <a:latin typeface="Arial"/>
              </a:rPr>
              <a:t>498.202</a:t>
            </a:r>
            <a:endParaRPr lang="pt-PT" sz="14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3891453" y="5565993"/>
            <a:ext cx="3233742" cy="23927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pt-PT" sz="1400" dirty="0">
                <a:solidFill>
                  <a:srgbClr val="FFFFFF"/>
                </a:solidFill>
                <a:latin typeface="Arial"/>
              </a:rPr>
              <a:t>% de Activação dos clientes instalados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3891453" y="5877272"/>
            <a:ext cx="3233742" cy="2392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pt-PT" sz="1200" dirty="0">
                <a:solidFill>
                  <a:srgbClr val="FFFFFF"/>
                </a:solidFill>
                <a:latin typeface="Arial"/>
              </a:rPr>
              <a:t>% de </a:t>
            </a:r>
            <a:r>
              <a:rPr lang="pt-PT" sz="1400" dirty="0">
                <a:solidFill>
                  <a:srgbClr val="FFFFFF"/>
                </a:solidFill>
                <a:latin typeface="Arial"/>
              </a:rPr>
              <a:t>Instalação</a:t>
            </a:r>
            <a:r>
              <a:rPr lang="pt-PT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pt-PT" sz="1400" dirty="0">
                <a:solidFill>
                  <a:srgbClr val="FFFFFF"/>
                </a:solidFill>
                <a:latin typeface="Arial"/>
              </a:rPr>
              <a:t>face ao contratado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7125195" y="5589240"/>
            <a:ext cx="1616871" cy="2342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t-PT" sz="1400" dirty="0" smtClean="0">
                <a:solidFill>
                  <a:schemeClr val="tx2"/>
                </a:solidFill>
                <a:latin typeface="Arial"/>
              </a:rPr>
              <a:t>93,12%</a:t>
            </a:r>
            <a:endParaRPr lang="pt-PT" sz="14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7125195" y="5877272"/>
            <a:ext cx="1616871" cy="2392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43200" rIns="33231" bIns="432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t-PT" sz="1400" dirty="0" smtClean="0">
                <a:solidFill>
                  <a:srgbClr val="202F61"/>
                </a:solidFill>
                <a:latin typeface="Arial"/>
              </a:rPr>
              <a:t>38,85%</a:t>
            </a:r>
            <a:endParaRPr lang="pt-PT" sz="1400" baseline="30000" dirty="0">
              <a:solidFill>
                <a:srgbClr val="202F61"/>
              </a:solidFill>
              <a:latin typeface="Arial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4052276" y="2356510"/>
            <a:ext cx="142292" cy="2512650"/>
            <a:chOff x="4572895" y="11292139"/>
            <a:chExt cx="154150" cy="2722037"/>
          </a:xfrm>
        </p:grpSpPr>
        <p:sp>
          <p:nvSpPr>
            <p:cNvPr id="185" name="Oval 47"/>
            <p:cNvSpPr>
              <a:spLocks noChangeArrowheads="1"/>
            </p:cNvSpPr>
            <p:nvPr/>
          </p:nvSpPr>
          <p:spPr bwMode="blackWhite">
            <a:xfrm>
              <a:off x="4572895" y="11292139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1</a:t>
              </a:r>
            </a:p>
          </p:txBody>
        </p:sp>
        <p:sp>
          <p:nvSpPr>
            <p:cNvPr id="186" name="Oval 47"/>
            <p:cNvSpPr>
              <a:spLocks noChangeArrowheads="1"/>
            </p:cNvSpPr>
            <p:nvPr/>
          </p:nvSpPr>
          <p:spPr bwMode="blackWhite">
            <a:xfrm>
              <a:off x="4572895" y="11578071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2</a:t>
              </a:r>
            </a:p>
          </p:txBody>
        </p:sp>
        <p:sp>
          <p:nvSpPr>
            <p:cNvPr id="187" name="Oval 47"/>
            <p:cNvSpPr>
              <a:spLocks noChangeArrowheads="1"/>
            </p:cNvSpPr>
            <p:nvPr/>
          </p:nvSpPr>
          <p:spPr bwMode="blackWhite">
            <a:xfrm>
              <a:off x="4572895" y="11864003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3</a:t>
              </a:r>
            </a:p>
          </p:txBody>
        </p:sp>
        <p:sp>
          <p:nvSpPr>
            <p:cNvPr id="188" name="Oval 47"/>
            <p:cNvSpPr>
              <a:spLocks noChangeArrowheads="1"/>
            </p:cNvSpPr>
            <p:nvPr/>
          </p:nvSpPr>
          <p:spPr bwMode="blackWhite">
            <a:xfrm>
              <a:off x="4572895" y="12149935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4</a:t>
              </a:r>
            </a:p>
          </p:txBody>
        </p:sp>
        <p:sp>
          <p:nvSpPr>
            <p:cNvPr id="189" name="Oval 47"/>
            <p:cNvSpPr>
              <a:spLocks noChangeArrowheads="1"/>
            </p:cNvSpPr>
            <p:nvPr/>
          </p:nvSpPr>
          <p:spPr bwMode="blackWhite">
            <a:xfrm>
              <a:off x="4572895" y="12435867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5</a:t>
              </a:r>
            </a:p>
          </p:txBody>
        </p:sp>
        <p:sp>
          <p:nvSpPr>
            <p:cNvPr id="190" name="Oval 47"/>
            <p:cNvSpPr>
              <a:spLocks noChangeArrowheads="1"/>
            </p:cNvSpPr>
            <p:nvPr/>
          </p:nvSpPr>
          <p:spPr bwMode="blackWhite">
            <a:xfrm>
              <a:off x="4572895" y="12721799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6</a:t>
              </a:r>
            </a:p>
          </p:txBody>
        </p:sp>
        <p:sp>
          <p:nvSpPr>
            <p:cNvPr id="191" name="Oval 47"/>
            <p:cNvSpPr>
              <a:spLocks noChangeArrowheads="1"/>
            </p:cNvSpPr>
            <p:nvPr/>
          </p:nvSpPr>
          <p:spPr bwMode="blackWhite">
            <a:xfrm>
              <a:off x="4572895" y="13865525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10</a:t>
              </a:r>
            </a:p>
          </p:txBody>
        </p:sp>
        <p:sp>
          <p:nvSpPr>
            <p:cNvPr id="192" name="Oval 47"/>
            <p:cNvSpPr>
              <a:spLocks noChangeArrowheads="1"/>
            </p:cNvSpPr>
            <p:nvPr/>
          </p:nvSpPr>
          <p:spPr bwMode="blackWhite">
            <a:xfrm>
              <a:off x="4572895" y="13007731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7</a:t>
              </a:r>
            </a:p>
          </p:txBody>
        </p:sp>
        <p:sp>
          <p:nvSpPr>
            <p:cNvPr id="193" name="Oval 47"/>
            <p:cNvSpPr>
              <a:spLocks noChangeArrowheads="1"/>
            </p:cNvSpPr>
            <p:nvPr/>
          </p:nvSpPr>
          <p:spPr bwMode="blackWhite">
            <a:xfrm>
              <a:off x="4572895" y="13293663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8</a:t>
              </a:r>
            </a:p>
          </p:txBody>
        </p:sp>
        <p:sp>
          <p:nvSpPr>
            <p:cNvPr id="194" name="Oval 47"/>
            <p:cNvSpPr>
              <a:spLocks noChangeArrowheads="1"/>
            </p:cNvSpPr>
            <p:nvPr/>
          </p:nvSpPr>
          <p:spPr bwMode="blackWhite">
            <a:xfrm>
              <a:off x="4572895" y="13579595"/>
              <a:ext cx="154150" cy="148651"/>
            </a:xfrm>
            <a:prstGeom prst="ellipse">
              <a:avLst/>
            </a:prstGeom>
            <a:solidFill>
              <a:srgbClr val="0054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lIns="83077" tIns="43200" rIns="83077" bIns="43200" anchor="ctr"/>
            <a:lstStyle/>
            <a:p>
              <a:pPr marL="240329" indent="-240329" algn="ctr" defTabSz="902699" fontAlgn="auto">
                <a:spcAft>
                  <a:spcPts val="0"/>
                </a:spcAft>
                <a:defRPr/>
              </a:pPr>
              <a:r>
                <a:rPr lang="pt-PT" sz="1000" b="1" kern="0" dirty="0">
                  <a:solidFill>
                    <a:srgbClr val="FFFFFF"/>
                  </a:solidFill>
                  <a:sym typeface="Wingdings" pitchFamily="2" charset="2"/>
                </a:rPr>
                <a:t>9</a:t>
              </a: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E7ADBC2E-9CB4-4D8B-B54D-994CA597434E}"/>
              </a:ext>
            </a:extLst>
          </p:cNvPr>
          <p:cNvCxnSpPr>
            <a:cxnSpLocks/>
          </p:cNvCxnSpPr>
          <p:nvPr/>
        </p:nvCxnSpPr>
        <p:spPr bwMode="auto">
          <a:xfrm flipH="1">
            <a:off x="1827954" y="3120661"/>
            <a:ext cx="117183" cy="203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ectangle 8">
            <a:extLst>
              <a:ext uri="{FF2B5EF4-FFF2-40B4-BE49-F238E27FC236}">
                <a16:creationId xmlns="" xmlns:a16="http://schemas.microsoft.com/office/drawing/2014/main" id="{E9836DDD-3034-44EA-9D73-33A689D7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92" y="2060848"/>
            <a:ext cx="1473332" cy="2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 anchor="ctr"/>
          <a:lstStyle/>
          <a:p>
            <a:pPr algn="l" eaLnBrk="1" hangingPunct="1">
              <a:lnSpc>
                <a:spcPct val="100000"/>
              </a:lnSpc>
            </a:pPr>
            <a:r>
              <a:rPr lang="pt-PT" sz="1108" b="1" dirty="0" smtClean="0">
                <a:solidFill>
                  <a:schemeClr val="tx2"/>
                </a:solidFill>
                <a:sym typeface="Wingdings" pitchFamily="2" charset="2"/>
              </a:rPr>
              <a:t>LUANDA/Bengo</a:t>
            </a:r>
            <a:endParaRPr lang="pt-PT" sz="1108" b="1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50668" y="1124744"/>
            <a:ext cx="9303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Em Luanda, o Distrito do Rangel têm a maior taxa de cobertura de Clientes 73% </a:t>
            </a:r>
          </a:p>
        </p:txBody>
      </p:sp>
      <p:sp>
        <p:nvSpPr>
          <p:cNvPr id="96" name="Freeform 41"/>
          <p:cNvSpPr/>
          <p:nvPr/>
        </p:nvSpPr>
        <p:spPr bwMode="auto">
          <a:xfrm>
            <a:off x="296217" y="3227570"/>
            <a:ext cx="2547591" cy="2361670"/>
          </a:xfrm>
          <a:custGeom>
            <a:avLst/>
            <a:gdLst>
              <a:gd name="connsiteX0" fmla="*/ 3632200 w 3727450"/>
              <a:gd name="connsiteY0" fmla="*/ 171450 h 2647950"/>
              <a:gd name="connsiteX1" fmla="*/ 3600450 w 3727450"/>
              <a:gd name="connsiteY1" fmla="*/ 209550 h 2647950"/>
              <a:gd name="connsiteX2" fmla="*/ 3600450 w 3727450"/>
              <a:gd name="connsiteY2" fmla="*/ 209550 h 2647950"/>
              <a:gd name="connsiteX3" fmla="*/ 3600450 w 3727450"/>
              <a:gd name="connsiteY3" fmla="*/ 209550 h 2647950"/>
              <a:gd name="connsiteX4" fmla="*/ 3619500 w 3727450"/>
              <a:gd name="connsiteY4" fmla="*/ 266700 h 2647950"/>
              <a:gd name="connsiteX5" fmla="*/ 3695700 w 3727450"/>
              <a:gd name="connsiteY5" fmla="*/ 311150 h 2647950"/>
              <a:gd name="connsiteX6" fmla="*/ 3727450 w 3727450"/>
              <a:gd name="connsiteY6" fmla="*/ 698500 h 2647950"/>
              <a:gd name="connsiteX7" fmla="*/ 3683000 w 3727450"/>
              <a:gd name="connsiteY7" fmla="*/ 723900 h 2647950"/>
              <a:gd name="connsiteX8" fmla="*/ 3625850 w 3727450"/>
              <a:gd name="connsiteY8" fmla="*/ 882650 h 2647950"/>
              <a:gd name="connsiteX9" fmla="*/ 3625850 w 3727450"/>
              <a:gd name="connsiteY9" fmla="*/ 889000 h 2647950"/>
              <a:gd name="connsiteX10" fmla="*/ 3568700 w 3727450"/>
              <a:gd name="connsiteY10" fmla="*/ 946150 h 2647950"/>
              <a:gd name="connsiteX11" fmla="*/ 3530600 w 3727450"/>
              <a:gd name="connsiteY11" fmla="*/ 908050 h 2647950"/>
              <a:gd name="connsiteX12" fmla="*/ 3276600 w 3727450"/>
              <a:gd name="connsiteY12" fmla="*/ 1485900 h 2647950"/>
              <a:gd name="connsiteX13" fmla="*/ 3321050 w 3727450"/>
              <a:gd name="connsiteY13" fmla="*/ 1549400 h 2647950"/>
              <a:gd name="connsiteX14" fmla="*/ 3359150 w 3727450"/>
              <a:gd name="connsiteY14" fmla="*/ 1593850 h 2647950"/>
              <a:gd name="connsiteX15" fmla="*/ 3321050 w 3727450"/>
              <a:gd name="connsiteY15" fmla="*/ 1593850 h 2647950"/>
              <a:gd name="connsiteX16" fmla="*/ 3213100 w 3727450"/>
              <a:gd name="connsiteY16" fmla="*/ 1619250 h 2647950"/>
              <a:gd name="connsiteX17" fmla="*/ 3263900 w 3727450"/>
              <a:gd name="connsiteY17" fmla="*/ 2006600 h 2647950"/>
              <a:gd name="connsiteX18" fmla="*/ 3251200 w 3727450"/>
              <a:gd name="connsiteY18" fmla="*/ 2070100 h 2647950"/>
              <a:gd name="connsiteX19" fmla="*/ 3213100 w 3727450"/>
              <a:gd name="connsiteY19" fmla="*/ 2095500 h 2647950"/>
              <a:gd name="connsiteX20" fmla="*/ 3117850 w 3727450"/>
              <a:gd name="connsiteY20" fmla="*/ 2025650 h 2647950"/>
              <a:gd name="connsiteX21" fmla="*/ 3041650 w 3727450"/>
              <a:gd name="connsiteY21" fmla="*/ 2032000 h 2647950"/>
              <a:gd name="connsiteX22" fmla="*/ 2952750 w 3727450"/>
              <a:gd name="connsiteY22" fmla="*/ 1987550 h 2647950"/>
              <a:gd name="connsiteX23" fmla="*/ 2952750 w 3727450"/>
              <a:gd name="connsiteY23" fmla="*/ 1987550 h 2647950"/>
              <a:gd name="connsiteX24" fmla="*/ 2857500 w 3727450"/>
              <a:gd name="connsiteY24" fmla="*/ 1974850 h 2647950"/>
              <a:gd name="connsiteX25" fmla="*/ 2679700 w 3727450"/>
              <a:gd name="connsiteY25" fmla="*/ 1974850 h 2647950"/>
              <a:gd name="connsiteX26" fmla="*/ 2686050 w 3727450"/>
              <a:gd name="connsiteY26" fmla="*/ 2095500 h 2647950"/>
              <a:gd name="connsiteX27" fmla="*/ 2673350 w 3727450"/>
              <a:gd name="connsiteY27" fmla="*/ 2139950 h 2647950"/>
              <a:gd name="connsiteX28" fmla="*/ 2673350 w 3727450"/>
              <a:gd name="connsiteY28" fmla="*/ 2139950 h 2647950"/>
              <a:gd name="connsiteX29" fmla="*/ 2590800 w 3727450"/>
              <a:gd name="connsiteY29" fmla="*/ 2076450 h 2647950"/>
              <a:gd name="connsiteX30" fmla="*/ 2520950 w 3727450"/>
              <a:gd name="connsiteY30" fmla="*/ 2089150 h 2647950"/>
              <a:gd name="connsiteX31" fmla="*/ 2381250 w 3727450"/>
              <a:gd name="connsiteY31" fmla="*/ 2006600 h 2647950"/>
              <a:gd name="connsiteX32" fmla="*/ 2381250 w 3727450"/>
              <a:gd name="connsiteY32" fmla="*/ 2006600 h 2647950"/>
              <a:gd name="connsiteX33" fmla="*/ 2216150 w 3727450"/>
              <a:gd name="connsiteY33" fmla="*/ 1955800 h 2647950"/>
              <a:gd name="connsiteX34" fmla="*/ 2095500 w 3727450"/>
              <a:gd name="connsiteY34" fmla="*/ 1987550 h 2647950"/>
              <a:gd name="connsiteX35" fmla="*/ 1949450 w 3727450"/>
              <a:gd name="connsiteY35" fmla="*/ 2165350 h 2647950"/>
              <a:gd name="connsiteX36" fmla="*/ 1733550 w 3727450"/>
              <a:gd name="connsiteY36" fmla="*/ 2209800 h 2647950"/>
              <a:gd name="connsiteX37" fmla="*/ 1606550 w 3727450"/>
              <a:gd name="connsiteY37" fmla="*/ 2349500 h 2647950"/>
              <a:gd name="connsiteX38" fmla="*/ 1555750 w 3727450"/>
              <a:gd name="connsiteY38" fmla="*/ 2647950 h 2647950"/>
              <a:gd name="connsiteX39" fmla="*/ 660400 w 3727450"/>
              <a:gd name="connsiteY39" fmla="*/ 2647950 h 2647950"/>
              <a:gd name="connsiteX40" fmla="*/ 311150 w 3727450"/>
              <a:gd name="connsiteY40" fmla="*/ 2076450 h 2647950"/>
              <a:gd name="connsiteX41" fmla="*/ 254000 w 3727450"/>
              <a:gd name="connsiteY41" fmla="*/ 1885950 h 2647950"/>
              <a:gd name="connsiteX42" fmla="*/ 0 w 3727450"/>
              <a:gd name="connsiteY42" fmla="*/ 1581150 h 2647950"/>
              <a:gd name="connsiteX43" fmla="*/ 6350 w 3727450"/>
              <a:gd name="connsiteY43" fmla="*/ 1136650 h 2647950"/>
              <a:gd name="connsiteX44" fmla="*/ 114300 w 3727450"/>
              <a:gd name="connsiteY44" fmla="*/ 1111250 h 2647950"/>
              <a:gd name="connsiteX45" fmla="*/ 361950 w 3727450"/>
              <a:gd name="connsiteY45" fmla="*/ 673100 h 2647950"/>
              <a:gd name="connsiteX46" fmla="*/ 1041400 w 3727450"/>
              <a:gd name="connsiteY46" fmla="*/ 0 h 2647950"/>
              <a:gd name="connsiteX47" fmla="*/ 1168400 w 3727450"/>
              <a:gd name="connsiteY47" fmla="*/ 38100 h 2647950"/>
              <a:gd name="connsiteX48" fmla="*/ 1035050 w 3727450"/>
              <a:gd name="connsiteY48" fmla="*/ 114300 h 2647950"/>
              <a:gd name="connsiteX49" fmla="*/ 1035050 w 3727450"/>
              <a:gd name="connsiteY49" fmla="*/ 114300 h 2647950"/>
              <a:gd name="connsiteX50" fmla="*/ 1009650 w 3727450"/>
              <a:gd name="connsiteY50" fmla="*/ 171450 h 2647950"/>
              <a:gd name="connsiteX51" fmla="*/ 755650 w 3727450"/>
              <a:gd name="connsiteY51" fmla="*/ 374650 h 2647950"/>
              <a:gd name="connsiteX52" fmla="*/ 749300 w 3727450"/>
              <a:gd name="connsiteY52" fmla="*/ 438150 h 2647950"/>
              <a:gd name="connsiteX53" fmla="*/ 692150 w 3727450"/>
              <a:gd name="connsiteY53" fmla="*/ 457200 h 2647950"/>
              <a:gd name="connsiteX54" fmla="*/ 393700 w 3727450"/>
              <a:gd name="connsiteY54" fmla="*/ 781050 h 2647950"/>
              <a:gd name="connsiteX55" fmla="*/ 400050 w 3727450"/>
              <a:gd name="connsiteY55" fmla="*/ 825500 h 2647950"/>
              <a:gd name="connsiteX56" fmla="*/ 304800 w 3727450"/>
              <a:gd name="connsiteY56" fmla="*/ 831850 h 2647950"/>
              <a:gd name="connsiteX57" fmla="*/ 222250 w 3727450"/>
              <a:gd name="connsiteY57" fmla="*/ 1022350 h 2647950"/>
              <a:gd name="connsiteX58" fmla="*/ 234950 w 3727450"/>
              <a:gd name="connsiteY58" fmla="*/ 1104900 h 2647950"/>
              <a:gd name="connsiteX59" fmla="*/ 82550 w 3727450"/>
              <a:gd name="connsiteY59" fmla="*/ 1206500 h 2647950"/>
              <a:gd name="connsiteX60" fmla="*/ 120650 w 3727450"/>
              <a:gd name="connsiteY60" fmla="*/ 1257300 h 2647950"/>
              <a:gd name="connsiteX0" fmla="*/ 3632200 w 3727450"/>
              <a:gd name="connsiteY0" fmla="*/ 171450 h 2787673"/>
              <a:gd name="connsiteX1" fmla="*/ 3600450 w 3727450"/>
              <a:gd name="connsiteY1" fmla="*/ 209550 h 2787673"/>
              <a:gd name="connsiteX2" fmla="*/ 3600450 w 3727450"/>
              <a:gd name="connsiteY2" fmla="*/ 209550 h 2787673"/>
              <a:gd name="connsiteX3" fmla="*/ 3600450 w 3727450"/>
              <a:gd name="connsiteY3" fmla="*/ 209550 h 2787673"/>
              <a:gd name="connsiteX4" fmla="*/ 3619500 w 3727450"/>
              <a:gd name="connsiteY4" fmla="*/ 266700 h 2787673"/>
              <a:gd name="connsiteX5" fmla="*/ 3695700 w 3727450"/>
              <a:gd name="connsiteY5" fmla="*/ 311150 h 2787673"/>
              <a:gd name="connsiteX6" fmla="*/ 3727450 w 3727450"/>
              <a:gd name="connsiteY6" fmla="*/ 698500 h 2787673"/>
              <a:gd name="connsiteX7" fmla="*/ 3683000 w 3727450"/>
              <a:gd name="connsiteY7" fmla="*/ 723900 h 2787673"/>
              <a:gd name="connsiteX8" fmla="*/ 3625850 w 3727450"/>
              <a:gd name="connsiteY8" fmla="*/ 882650 h 2787673"/>
              <a:gd name="connsiteX9" fmla="*/ 3625850 w 3727450"/>
              <a:gd name="connsiteY9" fmla="*/ 889000 h 2787673"/>
              <a:gd name="connsiteX10" fmla="*/ 3568700 w 3727450"/>
              <a:gd name="connsiteY10" fmla="*/ 946150 h 2787673"/>
              <a:gd name="connsiteX11" fmla="*/ 3530600 w 3727450"/>
              <a:gd name="connsiteY11" fmla="*/ 908050 h 2787673"/>
              <a:gd name="connsiteX12" fmla="*/ 3276600 w 3727450"/>
              <a:gd name="connsiteY12" fmla="*/ 1485900 h 2787673"/>
              <a:gd name="connsiteX13" fmla="*/ 3321050 w 3727450"/>
              <a:gd name="connsiteY13" fmla="*/ 1549400 h 2787673"/>
              <a:gd name="connsiteX14" fmla="*/ 3359150 w 3727450"/>
              <a:gd name="connsiteY14" fmla="*/ 1593850 h 2787673"/>
              <a:gd name="connsiteX15" fmla="*/ 3321050 w 3727450"/>
              <a:gd name="connsiteY15" fmla="*/ 1593850 h 2787673"/>
              <a:gd name="connsiteX16" fmla="*/ 3213100 w 3727450"/>
              <a:gd name="connsiteY16" fmla="*/ 1619250 h 2787673"/>
              <a:gd name="connsiteX17" fmla="*/ 3263900 w 3727450"/>
              <a:gd name="connsiteY17" fmla="*/ 2006600 h 2787673"/>
              <a:gd name="connsiteX18" fmla="*/ 3251200 w 3727450"/>
              <a:gd name="connsiteY18" fmla="*/ 2070100 h 2787673"/>
              <a:gd name="connsiteX19" fmla="*/ 3213100 w 3727450"/>
              <a:gd name="connsiteY19" fmla="*/ 2095500 h 2787673"/>
              <a:gd name="connsiteX20" fmla="*/ 3117850 w 3727450"/>
              <a:gd name="connsiteY20" fmla="*/ 2025650 h 2787673"/>
              <a:gd name="connsiteX21" fmla="*/ 3041650 w 3727450"/>
              <a:gd name="connsiteY21" fmla="*/ 2032000 h 2787673"/>
              <a:gd name="connsiteX22" fmla="*/ 2952750 w 3727450"/>
              <a:gd name="connsiteY22" fmla="*/ 1987550 h 2787673"/>
              <a:gd name="connsiteX23" fmla="*/ 2952750 w 3727450"/>
              <a:gd name="connsiteY23" fmla="*/ 1987550 h 2787673"/>
              <a:gd name="connsiteX24" fmla="*/ 2857500 w 3727450"/>
              <a:gd name="connsiteY24" fmla="*/ 1974850 h 2787673"/>
              <a:gd name="connsiteX25" fmla="*/ 2679700 w 3727450"/>
              <a:gd name="connsiteY25" fmla="*/ 1974850 h 2787673"/>
              <a:gd name="connsiteX26" fmla="*/ 2686050 w 3727450"/>
              <a:gd name="connsiteY26" fmla="*/ 2095500 h 2787673"/>
              <a:gd name="connsiteX27" fmla="*/ 2673350 w 3727450"/>
              <a:gd name="connsiteY27" fmla="*/ 2139950 h 2787673"/>
              <a:gd name="connsiteX28" fmla="*/ 2673350 w 3727450"/>
              <a:gd name="connsiteY28" fmla="*/ 2139950 h 2787673"/>
              <a:gd name="connsiteX29" fmla="*/ 2590800 w 3727450"/>
              <a:gd name="connsiteY29" fmla="*/ 2076450 h 2787673"/>
              <a:gd name="connsiteX30" fmla="*/ 2520950 w 3727450"/>
              <a:gd name="connsiteY30" fmla="*/ 2089150 h 2787673"/>
              <a:gd name="connsiteX31" fmla="*/ 2381250 w 3727450"/>
              <a:gd name="connsiteY31" fmla="*/ 2006600 h 2787673"/>
              <a:gd name="connsiteX32" fmla="*/ 2381250 w 3727450"/>
              <a:gd name="connsiteY32" fmla="*/ 2006600 h 2787673"/>
              <a:gd name="connsiteX33" fmla="*/ 2216150 w 3727450"/>
              <a:gd name="connsiteY33" fmla="*/ 1955800 h 2787673"/>
              <a:gd name="connsiteX34" fmla="*/ 2095500 w 3727450"/>
              <a:gd name="connsiteY34" fmla="*/ 1987550 h 2787673"/>
              <a:gd name="connsiteX35" fmla="*/ 1949450 w 3727450"/>
              <a:gd name="connsiteY35" fmla="*/ 2165350 h 2787673"/>
              <a:gd name="connsiteX36" fmla="*/ 1733550 w 3727450"/>
              <a:gd name="connsiteY36" fmla="*/ 2209800 h 2787673"/>
              <a:gd name="connsiteX37" fmla="*/ 1606550 w 3727450"/>
              <a:gd name="connsiteY37" fmla="*/ 2349500 h 2787673"/>
              <a:gd name="connsiteX38" fmla="*/ 1555750 w 3727450"/>
              <a:gd name="connsiteY38" fmla="*/ 2647950 h 2787673"/>
              <a:gd name="connsiteX39" fmla="*/ 1536700 w 3727450"/>
              <a:gd name="connsiteY39" fmla="*/ 2787650 h 2787673"/>
              <a:gd name="connsiteX40" fmla="*/ 660400 w 3727450"/>
              <a:gd name="connsiteY40" fmla="*/ 2647950 h 2787673"/>
              <a:gd name="connsiteX41" fmla="*/ 311150 w 3727450"/>
              <a:gd name="connsiteY41" fmla="*/ 2076450 h 2787673"/>
              <a:gd name="connsiteX42" fmla="*/ 254000 w 3727450"/>
              <a:gd name="connsiteY42" fmla="*/ 1885950 h 2787673"/>
              <a:gd name="connsiteX43" fmla="*/ 0 w 3727450"/>
              <a:gd name="connsiteY43" fmla="*/ 1581150 h 2787673"/>
              <a:gd name="connsiteX44" fmla="*/ 6350 w 3727450"/>
              <a:gd name="connsiteY44" fmla="*/ 1136650 h 2787673"/>
              <a:gd name="connsiteX45" fmla="*/ 114300 w 3727450"/>
              <a:gd name="connsiteY45" fmla="*/ 1111250 h 2787673"/>
              <a:gd name="connsiteX46" fmla="*/ 361950 w 3727450"/>
              <a:gd name="connsiteY46" fmla="*/ 673100 h 2787673"/>
              <a:gd name="connsiteX47" fmla="*/ 1041400 w 3727450"/>
              <a:gd name="connsiteY47" fmla="*/ 0 h 2787673"/>
              <a:gd name="connsiteX48" fmla="*/ 1168400 w 3727450"/>
              <a:gd name="connsiteY48" fmla="*/ 38100 h 2787673"/>
              <a:gd name="connsiteX49" fmla="*/ 1035050 w 3727450"/>
              <a:gd name="connsiteY49" fmla="*/ 114300 h 2787673"/>
              <a:gd name="connsiteX50" fmla="*/ 1035050 w 3727450"/>
              <a:gd name="connsiteY50" fmla="*/ 114300 h 2787673"/>
              <a:gd name="connsiteX51" fmla="*/ 1009650 w 3727450"/>
              <a:gd name="connsiteY51" fmla="*/ 171450 h 2787673"/>
              <a:gd name="connsiteX52" fmla="*/ 755650 w 3727450"/>
              <a:gd name="connsiteY52" fmla="*/ 374650 h 2787673"/>
              <a:gd name="connsiteX53" fmla="*/ 749300 w 3727450"/>
              <a:gd name="connsiteY53" fmla="*/ 438150 h 2787673"/>
              <a:gd name="connsiteX54" fmla="*/ 692150 w 3727450"/>
              <a:gd name="connsiteY54" fmla="*/ 457200 h 2787673"/>
              <a:gd name="connsiteX55" fmla="*/ 393700 w 3727450"/>
              <a:gd name="connsiteY55" fmla="*/ 781050 h 2787673"/>
              <a:gd name="connsiteX56" fmla="*/ 400050 w 3727450"/>
              <a:gd name="connsiteY56" fmla="*/ 825500 h 2787673"/>
              <a:gd name="connsiteX57" fmla="*/ 304800 w 3727450"/>
              <a:gd name="connsiteY57" fmla="*/ 831850 h 2787673"/>
              <a:gd name="connsiteX58" fmla="*/ 222250 w 3727450"/>
              <a:gd name="connsiteY58" fmla="*/ 1022350 h 2787673"/>
              <a:gd name="connsiteX59" fmla="*/ 234950 w 3727450"/>
              <a:gd name="connsiteY59" fmla="*/ 1104900 h 2787673"/>
              <a:gd name="connsiteX60" fmla="*/ 82550 w 3727450"/>
              <a:gd name="connsiteY60" fmla="*/ 1206500 h 2787673"/>
              <a:gd name="connsiteX61" fmla="*/ 120650 w 3727450"/>
              <a:gd name="connsiteY61" fmla="*/ 1257300 h 2787673"/>
              <a:gd name="connsiteX0" fmla="*/ 3632200 w 3727450"/>
              <a:gd name="connsiteY0" fmla="*/ 171450 h 2921344"/>
              <a:gd name="connsiteX1" fmla="*/ 3600450 w 3727450"/>
              <a:gd name="connsiteY1" fmla="*/ 209550 h 2921344"/>
              <a:gd name="connsiteX2" fmla="*/ 3600450 w 3727450"/>
              <a:gd name="connsiteY2" fmla="*/ 209550 h 2921344"/>
              <a:gd name="connsiteX3" fmla="*/ 3600450 w 3727450"/>
              <a:gd name="connsiteY3" fmla="*/ 209550 h 2921344"/>
              <a:gd name="connsiteX4" fmla="*/ 3619500 w 3727450"/>
              <a:gd name="connsiteY4" fmla="*/ 266700 h 2921344"/>
              <a:gd name="connsiteX5" fmla="*/ 3695700 w 3727450"/>
              <a:gd name="connsiteY5" fmla="*/ 311150 h 2921344"/>
              <a:gd name="connsiteX6" fmla="*/ 3727450 w 3727450"/>
              <a:gd name="connsiteY6" fmla="*/ 698500 h 2921344"/>
              <a:gd name="connsiteX7" fmla="*/ 3683000 w 3727450"/>
              <a:gd name="connsiteY7" fmla="*/ 723900 h 2921344"/>
              <a:gd name="connsiteX8" fmla="*/ 3625850 w 3727450"/>
              <a:gd name="connsiteY8" fmla="*/ 882650 h 2921344"/>
              <a:gd name="connsiteX9" fmla="*/ 3625850 w 3727450"/>
              <a:gd name="connsiteY9" fmla="*/ 889000 h 2921344"/>
              <a:gd name="connsiteX10" fmla="*/ 3568700 w 3727450"/>
              <a:gd name="connsiteY10" fmla="*/ 946150 h 2921344"/>
              <a:gd name="connsiteX11" fmla="*/ 3530600 w 3727450"/>
              <a:gd name="connsiteY11" fmla="*/ 908050 h 2921344"/>
              <a:gd name="connsiteX12" fmla="*/ 3276600 w 3727450"/>
              <a:gd name="connsiteY12" fmla="*/ 1485900 h 2921344"/>
              <a:gd name="connsiteX13" fmla="*/ 3321050 w 3727450"/>
              <a:gd name="connsiteY13" fmla="*/ 1549400 h 2921344"/>
              <a:gd name="connsiteX14" fmla="*/ 3359150 w 3727450"/>
              <a:gd name="connsiteY14" fmla="*/ 1593850 h 2921344"/>
              <a:gd name="connsiteX15" fmla="*/ 3321050 w 3727450"/>
              <a:gd name="connsiteY15" fmla="*/ 1593850 h 2921344"/>
              <a:gd name="connsiteX16" fmla="*/ 3213100 w 3727450"/>
              <a:gd name="connsiteY16" fmla="*/ 1619250 h 2921344"/>
              <a:gd name="connsiteX17" fmla="*/ 3263900 w 3727450"/>
              <a:gd name="connsiteY17" fmla="*/ 2006600 h 2921344"/>
              <a:gd name="connsiteX18" fmla="*/ 3251200 w 3727450"/>
              <a:gd name="connsiteY18" fmla="*/ 2070100 h 2921344"/>
              <a:gd name="connsiteX19" fmla="*/ 3213100 w 3727450"/>
              <a:gd name="connsiteY19" fmla="*/ 2095500 h 2921344"/>
              <a:gd name="connsiteX20" fmla="*/ 3117850 w 3727450"/>
              <a:gd name="connsiteY20" fmla="*/ 2025650 h 2921344"/>
              <a:gd name="connsiteX21" fmla="*/ 3041650 w 3727450"/>
              <a:gd name="connsiteY21" fmla="*/ 2032000 h 2921344"/>
              <a:gd name="connsiteX22" fmla="*/ 2952750 w 3727450"/>
              <a:gd name="connsiteY22" fmla="*/ 1987550 h 2921344"/>
              <a:gd name="connsiteX23" fmla="*/ 2952750 w 3727450"/>
              <a:gd name="connsiteY23" fmla="*/ 1987550 h 2921344"/>
              <a:gd name="connsiteX24" fmla="*/ 2857500 w 3727450"/>
              <a:gd name="connsiteY24" fmla="*/ 1974850 h 2921344"/>
              <a:gd name="connsiteX25" fmla="*/ 2679700 w 3727450"/>
              <a:gd name="connsiteY25" fmla="*/ 1974850 h 2921344"/>
              <a:gd name="connsiteX26" fmla="*/ 2686050 w 3727450"/>
              <a:gd name="connsiteY26" fmla="*/ 2095500 h 2921344"/>
              <a:gd name="connsiteX27" fmla="*/ 2673350 w 3727450"/>
              <a:gd name="connsiteY27" fmla="*/ 2139950 h 2921344"/>
              <a:gd name="connsiteX28" fmla="*/ 2673350 w 3727450"/>
              <a:gd name="connsiteY28" fmla="*/ 2139950 h 2921344"/>
              <a:gd name="connsiteX29" fmla="*/ 2590800 w 3727450"/>
              <a:gd name="connsiteY29" fmla="*/ 2076450 h 2921344"/>
              <a:gd name="connsiteX30" fmla="*/ 2520950 w 3727450"/>
              <a:gd name="connsiteY30" fmla="*/ 2089150 h 2921344"/>
              <a:gd name="connsiteX31" fmla="*/ 2381250 w 3727450"/>
              <a:gd name="connsiteY31" fmla="*/ 2006600 h 2921344"/>
              <a:gd name="connsiteX32" fmla="*/ 2381250 w 3727450"/>
              <a:gd name="connsiteY32" fmla="*/ 2006600 h 2921344"/>
              <a:gd name="connsiteX33" fmla="*/ 2216150 w 3727450"/>
              <a:gd name="connsiteY33" fmla="*/ 1955800 h 2921344"/>
              <a:gd name="connsiteX34" fmla="*/ 2095500 w 3727450"/>
              <a:gd name="connsiteY34" fmla="*/ 1987550 h 2921344"/>
              <a:gd name="connsiteX35" fmla="*/ 1949450 w 3727450"/>
              <a:gd name="connsiteY35" fmla="*/ 2165350 h 2921344"/>
              <a:gd name="connsiteX36" fmla="*/ 1733550 w 3727450"/>
              <a:gd name="connsiteY36" fmla="*/ 2209800 h 2921344"/>
              <a:gd name="connsiteX37" fmla="*/ 1606550 w 3727450"/>
              <a:gd name="connsiteY37" fmla="*/ 2349500 h 2921344"/>
              <a:gd name="connsiteX38" fmla="*/ 1555750 w 3727450"/>
              <a:gd name="connsiteY38" fmla="*/ 2647950 h 2921344"/>
              <a:gd name="connsiteX39" fmla="*/ 1536700 w 3727450"/>
              <a:gd name="connsiteY39" fmla="*/ 2787650 h 2921344"/>
              <a:gd name="connsiteX40" fmla="*/ 1422400 w 3727450"/>
              <a:gd name="connsiteY40" fmla="*/ 2921000 h 2921344"/>
              <a:gd name="connsiteX41" fmla="*/ 660400 w 3727450"/>
              <a:gd name="connsiteY41" fmla="*/ 2647950 h 2921344"/>
              <a:gd name="connsiteX42" fmla="*/ 311150 w 3727450"/>
              <a:gd name="connsiteY42" fmla="*/ 2076450 h 2921344"/>
              <a:gd name="connsiteX43" fmla="*/ 254000 w 3727450"/>
              <a:gd name="connsiteY43" fmla="*/ 1885950 h 2921344"/>
              <a:gd name="connsiteX44" fmla="*/ 0 w 3727450"/>
              <a:gd name="connsiteY44" fmla="*/ 1581150 h 2921344"/>
              <a:gd name="connsiteX45" fmla="*/ 6350 w 3727450"/>
              <a:gd name="connsiteY45" fmla="*/ 1136650 h 2921344"/>
              <a:gd name="connsiteX46" fmla="*/ 114300 w 3727450"/>
              <a:gd name="connsiteY46" fmla="*/ 1111250 h 2921344"/>
              <a:gd name="connsiteX47" fmla="*/ 361950 w 3727450"/>
              <a:gd name="connsiteY47" fmla="*/ 673100 h 2921344"/>
              <a:gd name="connsiteX48" fmla="*/ 1041400 w 3727450"/>
              <a:gd name="connsiteY48" fmla="*/ 0 h 2921344"/>
              <a:gd name="connsiteX49" fmla="*/ 1168400 w 3727450"/>
              <a:gd name="connsiteY49" fmla="*/ 38100 h 2921344"/>
              <a:gd name="connsiteX50" fmla="*/ 1035050 w 3727450"/>
              <a:gd name="connsiteY50" fmla="*/ 114300 h 2921344"/>
              <a:gd name="connsiteX51" fmla="*/ 1035050 w 3727450"/>
              <a:gd name="connsiteY51" fmla="*/ 114300 h 2921344"/>
              <a:gd name="connsiteX52" fmla="*/ 1009650 w 3727450"/>
              <a:gd name="connsiteY52" fmla="*/ 171450 h 2921344"/>
              <a:gd name="connsiteX53" fmla="*/ 755650 w 3727450"/>
              <a:gd name="connsiteY53" fmla="*/ 374650 h 2921344"/>
              <a:gd name="connsiteX54" fmla="*/ 749300 w 3727450"/>
              <a:gd name="connsiteY54" fmla="*/ 438150 h 2921344"/>
              <a:gd name="connsiteX55" fmla="*/ 692150 w 3727450"/>
              <a:gd name="connsiteY55" fmla="*/ 457200 h 2921344"/>
              <a:gd name="connsiteX56" fmla="*/ 393700 w 3727450"/>
              <a:gd name="connsiteY56" fmla="*/ 781050 h 2921344"/>
              <a:gd name="connsiteX57" fmla="*/ 400050 w 3727450"/>
              <a:gd name="connsiteY57" fmla="*/ 825500 h 2921344"/>
              <a:gd name="connsiteX58" fmla="*/ 304800 w 3727450"/>
              <a:gd name="connsiteY58" fmla="*/ 831850 h 2921344"/>
              <a:gd name="connsiteX59" fmla="*/ 222250 w 3727450"/>
              <a:gd name="connsiteY59" fmla="*/ 1022350 h 2921344"/>
              <a:gd name="connsiteX60" fmla="*/ 234950 w 3727450"/>
              <a:gd name="connsiteY60" fmla="*/ 1104900 h 2921344"/>
              <a:gd name="connsiteX61" fmla="*/ 82550 w 3727450"/>
              <a:gd name="connsiteY61" fmla="*/ 1206500 h 2921344"/>
              <a:gd name="connsiteX62" fmla="*/ 120650 w 3727450"/>
              <a:gd name="connsiteY62" fmla="*/ 1257300 h 2921344"/>
              <a:gd name="connsiteX0" fmla="*/ 3632200 w 3727450"/>
              <a:gd name="connsiteY0" fmla="*/ 171450 h 2948455"/>
              <a:gd name="connsiteX1" fmla="*/ 3600450 w 3727450"/>
              <a:gd name="connsiteY1" fmla="*/ 209550 h 2948455"/>
              <a:gd name="connsiteX2" fmla="*/ 3600450 w 3727450"/>
              <a:gd name="connsiteY2" fmla="*/ 209550 h 2948455"/>
              <a:gd name="connsiteX3" fmla="*/ 3600450 w 3727450"/>
              <a:gd name="connsiteY3" fmla="*/ 209550 h 2948455"/>
              <a:gd name="connsiteX4" fmla="*/ 3619500 w 3727450"/>
              <a:gd name="connsiteY4" fmla="*/ 266700 h 2948455"/>
              <a:gd name="connsiteX5" fmla="*/ 3695700 w 3727450"/>
              <a:gd name="connsiteY5" fmla="*/ 311150 h 2948455"/>
              <a:gd name="connsiteX6" fmla="*/ 3727450 w 3727450"/>
              <a:gd name="connsiteY6" fmla="*/ 698500 h 2948455"/>
              <a:gd name="connsiteX7" fmla="*/ 3683000 w 3727450"/>
              <a:gd name="connsiteY7" fmla="*/ 723900 h 2948455"/>
              <a:gd name="connsiteX8" fmla="*/ 3625850 w 3727450"/>
              <a:gd name="connsiteY8" fmla="*/ 882650 h 2948455"/>
              <a:gd name="connsiteX9" fmla="*/ 3625850 w 3727450"/>
              <a:gd name="connsiteY9" fmla="*/ 889000 h 2948455"/>
              <a:gd name="connsiteX10" fmla="*/ 3568700 w 3727450"/>
              <a:gd name="connsiteY10" fmla="*/ 946150 h 2948455"/>
              <a:gd name="connsiteX11" fmla="*/ 3530600 w 3727450"/>
              <a:gd name="connsiteY11" fmla="*/ 908050 h 2948455"/>
              <a:gd name="connsiteX12" fmla="*/ 3276600 w 3727450"/>
              <a:gd name="connsiteY12" fmla="*/ 1485900 h 2948455"/>
              <a:gd name="connsiteX13" fmla="*/ 3321050 w 3727450"/>
              <a:gd name="connsiteY13" fmla="*/ 1549400 h 2948455"/>
              <a:gd name="connsiteX14" fmla="*/ 3359150 w 3727450"/>
              <a:gd name="connsiteY14" fmla="*/ 1593850 h 2948455"/>
              <a:gd name="connsiteX15" fmla="*/ 3321050 w 3727450"/>
              <a:gd name="connsiteY15" fmla="*/ 1593850 h 2948455"/>
              <a:gd name="connsiteX16" fmla="*/ 3213100 w 3727450"/>
              <a:gd name="connsiteY16" fmla="*/ 1619250 h 2948455"/>
              <a:gd name="connsiteX17" fmla="*/ 3263900 w 3727450"/>
              <a:gd name="connsiteY17" fmla="*/ 2006600 h 2948455"/>
              <a:gd name="connsiteX18" fmla="*/ 3251200 w 3727450"/>
              <a:gd name="connsiteY18" fmla="*/ 2070100 h 2948455"/>
              <a:gd name="connsiteX19" fmla="*/ 3213100 w 3727450"/>
              <a:gd name="connsiteY19" fmla="*/ 2095500 h 2948455"/>
              <a:gd name="connsiteX20" fmla="*/ 3117850 w 3727450"/>
              <a:gd name="connsiteY20" fmla="*/ 2025650 h 2948455"/>
              <a:gd name="connsiteX21" fmla="*/ 3041650 w 3727450"/>
              <a:gd name="connsiteY21" fmla="*/ 2032000 h 2948455"/>
              <a:gd name="connsiteX22" fmla="*/ 2952750 w 3727450"/>
              <a:gd name="connsiteY22" fmla="*/ 1987550 h 2948455"/>
              <a:gd name="connsiteX23" fmla="*/ 2952750 w 3727450"/>
              <a:gd name="connsiteY23" fmla="*/ 1987550 h 2948455"/>
              <a:gd name="connsiteX24" fmla="*/ 2857500 w 3727450"/>
              <a:gd name="connsiteY24" fmla="*/ 1974850 h 2948455"/>
              <a:gd name="connsiteX25" fmla="*/ 2679700 w 3727450"/>
              <a:gd name="connsiteY25" fmla="*/ 1974850 h 2948455"/>
              <a:gd name="connsiteX26" fmla="*/ 2686050 w 3727450"/>
              <a:gd name="connsiteY26" fmla="*/ 2095500 h 2948455"/>
              <a:gd name="connsiteX27" fmla="*/ 2673350 w 3727450"/>
              <a:gd name="connsiteY27" fmla="*/ 2139950 h 2948455"/>
              <a:gd name="connsiteX28" fmla="*/ 2673350 w 3727450"/>
              <a:gd name="connsiteY28" fmla="*/ 2139950 h 2948455"/>
              <a:gd name="connsiteX29" fmla="*/ 2590800 w 3727450"/>
              <a:gd name="connsiteY29" fmla="*/ 2076450 h 2948455"/>
              <a:gd name="connsiteX30" fmla="*/ 2520950 w 3727450"/>
              <a:gd name="connsiteY30" fmla="*/ 2089150 h 2948455"/>
              <a:gd name="connsiteX31" fmla="*/ 2381250 w 3727450"/>
              <a:gd name="connsiteY31" fmla="*/ 2006600 h 2948455"/>
              <a:gd name="connsiteX32" fmla="*/ 2381250 w 3727450"/>
              <a:gd name="connsiteY32" fmla="*/ 2006600 h 2948455"/>
              <a:gd name="connsiteX33" fmla="*/ 2216150 w 3727450"/>
              <a:gd name="connsiteY33" fmla="*/ 1955800 h 2948455"/>
              <a:gd name="connsiteX34" fmla="*/ 2095500 w 3727450"/>
              <a:gd name="connsiteY34" fmla="*/ 1987550 h 2948455"/>
              <a:gd name="connsiteX35" fmla="*/ 1949450 w 3727450"/>
              <a:gd name="connsiteY35" fmla="*/ 2165350 h 2948455"/>
              <a:gd name="connsiteX36" fmla="*/ 1733550 w 3727450"/>
              <a:gd name="connsiteY36" fmla="*/ 2209800 h 2948455"/>
              <a:gd name="connsiteX37" fmla="*/ 1606550 w 3727450"/>
              <a:gd name="connsiteY37" fmla="*/ 2349500 h 2948455"/>
              <a:gd name="connsiteX38" fmla="*/ 1555750 w 3727450"/>
              <a:gd name="connsiteY38" fmla="*/ 2647950 h 2948455"/>
              <a:gd name="connsiteX39" fmla="*/ 1536700 w 3727450"/>
              <a:gd name="connsiteY39" fmla="*/ 2787650 h 2948455"/>
              <a:gd name="connsiteX40" fmla="*/ 1422400 w 3727450"/>
              <a:gd name="connsiteY40" fmla="*/ 2921000 h 2948455"/>
              <a:gd name="connsiteX41" fmla="*/ 1358900 w 3727450"/>
              <a:gd name="connsiteY41" fmla="*/ 2946399 h 2948455"/>
              <a:gd name="connsiteX42" fmla="*/ 660400 w 3727450"/>
              <a:gd name="connsiteY42" fmla="*/ 2647950 h 2948455"/>
              <a:gd name="connsiteX43" fmla="*/ 311150 w 3727450"/>
              <a:gd name="connsiteY43" fmla="*/ 2076450 h 2948455"/>
              <a:gd name="connsiteX44" fmla="*/ 254000 w 3727450"/>
              <a:gd name="connsiteY44" fmla="*/ 1885950 h 2948455"/>
              <a:gd name="connsiteX45" fmla="*/ 0 w 3727450"/>
              <a:gd name="connsiteY45" fmla="*/ 1581150 h 2948455"/>
              <a:gd name="connsiteX46" fmla="*/ 6350 w 3727450"/>
              <a:gd name="connsiteY46" fmla="*/ 1136650 h 2948455"/>
              <a:gd name="connsiteX47" fmla="*/ 114300 w 3727450"/>
              <a:gd name="connsiteY47" fmla="*/ 1111250 h 2948455"/>
              <a:gd name="connsiteX48" fmla="*/ 361950 w 3727450"/>
              <a:gd name="connsiteY48" fmla="*/ 673100 h 2948455"/>
              <a:gd name="connsiteX49" fmla="*/ 1041400 w 3727450"/>
              <a:gd name="connsiteY49" fmla="*/ 0 h 2948455"/>
              <a:gd name="connsiteX50" fmla="*/ 1168400 w 3727450"/>
              <a:gd name="connsiteY50" fmla="*/ 38100 h 2948455"/>
              <a:gd name="connsiteX51" fmla="*/ 1035050 w 3727450"/>
              <a:gd name="connsiteY51" fmla="*/ 114300 h 2948455"/>
              <a:gd name="connsiteX52" fmla="*/ 1035050 w 3727450"/>
              <a:gd name="connsiteY52" fmla="*/ 114300 h 2948455"/>
              <a:gd name="connsiteX53" fmla="*/ 1009650 w 3727450"/>
              <a:gd name="connsiteY53" fmla="*/ 171450 h 2948455"/>
              <a:gd name="connsiteX54" fmla="*/ 755650 w 3727450"/>
              <a:gd name="connsiteY54" fmla="*/ 374650 h 2948455"/>
              <a:gd name="connsiteX55" fmla="*/ 749300 w 3727450"/>
              <a:gd name="connsiteY55" fmla="*/ 438150 h 2948455"/>
              <a:gd name="connsiteX56" fmla="*/ 692150 w 3727450"/>
              <a:gd name="connsiteY56" fmla="*/ 457200 h 2948455"/>
              <a:gd name="connsiteX57" fmla="*/ 393700 w 3727450"/>
              <a:gd name="connsiteY57" fmla="*/ 781050 h 2948455"/>
              <a:gd name="connsiteX58" fmla="*/ 400050 w 3727450"/>
              <a:gd name="connsiteY58" fmla="*/ 825500 h 2948455"/>
              <a:gd name="connsiteX59" fmla="*/ 304800 w 3727450"/>
              <a:gd name="connsiteY59" fmla="*/ 831850 h 2948455"/>
              <a:gd name="connsiteX60" fmla="*/ 222250 w 3727450"/>
              <a:gd name="connsiteY60" fmla="*/ 1022350 h 2948455"/>
              <a:gd name="connsiteX61" fmla="*/ 234950 w 3727450"/>
              <a:gd name="connsiteY61" fmla="*/ 1104900 h 2948455"/>
              <a:gd name="connsiteX62" fmla="*/ 82550 w 3727450"/>
              <a:gd name="connsiteY62" fmla="*/ 1206500 h 2948455"/>
              <a:gd name="connsiteX63" fmla="*/ 120650 w 3727450"/>
              <a:gd name="connsiteY63" fmla="*/ 1257300 h 2948455"/>
              <a:gd name="connsiteX0" fmla="*/ 3632200 w 3727450"/>
              <a:gd name="connsiteY0" fmla="*/ 171450 h 3042330"/>
              <a:gd name="connsiteX1" fmla="*/ 3600450 w 3727450"/>
              <a:gd name="connsiteY1" fmla="*/ 209550 h 3042330"/>
              <a:gd name="connsiteX2" fmla="*/ 3600450 w 3727450"/>
              <a:gd name="connsiteY2" fmla="*/ 209550 h 3042330"/>
              <a:gd name="connsiteX3" fmla="*/ 3600450 w 3727450"/>
              <a:gd name="connsiteY3" fmla="*/ 209550 h 3042330"/>
              <a:gd name="connsiteX4" fmla="*/ 3619500 w 3727450"/>
              <a:gd name="connsiteY4" fmla="*/ 266700 h 3042330"/>
              <a:gd name="connsiteX5" fmla="*/ 3695700 w 3727450"/>
              <a:gd name="connsiteY5" fmla="*/ 311150 h 3042330"/>
              <a:gd name="connsiteX6" fmla="*/ 3727450 w 3727450"/>
              <a:gd name="connsiteY6" fmla="*/ 698500 h 3042330"/>
              <a:gd name="connsiteX7" fmla="*/ 3683000 w 3727450"/>
              <a:gd name="connsiteY7" fmla="*/ 723900 h 3042330"/>
              <a:gd name="connsiteX8" fmla="*/ 3625850 w 3727450"/>
              <a:gd name="connsiteY8" fmla="*/ 882650 h 3042330"/>
              <a:gd name="connsiteX9" fmla="*/ 3625850 w 3727450"/>
              <a:gd name="connsiteY9" fmla="*/ 889000 h 3042330"/>
              <a:gd name="connsiteX10" fmla="*/ 3568700 w 3727450"/>
              <a:gd name="connsiteY10" fmla="*/ 946150 h 3042330"/>
              <a:gd name="connsiteX11" fmla="*/ 3530600 w 3727450"/>
              <a:gd name="connsiteY11" fmla="*/ 908050 h 3042330"/>
              <a:gd name="connsiteX12" fmla="*/ 3276600 w 3727450"/>
              <a:gd name="connsiteY12" fmla="*/ 1485900 h 3042330"/>
              <a:gd name="connsiteX13" fmla="*/ 3321050 w 3727450"/>
              <a:gd name="connsiteY13" fmla="*/ 1549400 h 3042330"/>
              <a:gd name="connsiteX14" fmla="*/ 3359150 w 3727450"/>
              <a:gd name="connsiteY14" fmla="*/ 1593850 h 3042330"/>
              <a:gd name="connsiteX15" fmla="*/ 3321050 w 3727450"/>
              <a:gd name="connsiteY15" fmla="*/ 1593850 h 3042330"/>
              <a:gd name="connsiteX16" fmla="*/ 3213100 w 3727450"/>
              <a:gd name="connsiteY16" fmla="*/ 1619250 h 3042330"/>
              <a:gd name="connsiteX17" fmla="*/ 3263900 w 3727450"/>
              <a:gd name="connsiteY17" fmla="*/ 2006600 h 3042330"/>
              <a:gd name="connsiteX18" fmla="*/ 3251200 w 3727450"/>
              <a:gd name="connsiteY18" fmla="*/ 2070100 h 3042330"/>
              <a:gd name="connsiteX19" fmla="*/ 3213100 w 3727450"/>
              <a:gd name="connsiteY19" fmla="*/ 2095500 h 3042330"/>
              <a:gd name="connsiteX20" fmla="*/ 3117850 w 3727450"/>
              <a:gd name="connsiteY20" fmla="*/ 2025650 h 3042330"/>
              <a:gd name="connsiteX21" fmla="*/ 3041650 w 3727450"/>
              <a:gd name="connsiteY21" fmla="*/ 2032000 h 3042330"/>
              <a:gd name="connsiteX22" fmla="*/ 2952750 w 3727450"/>
              <a:gd name="connsiteY22" fmla="*/ 1987550 h 3042330"/>
              <a:gd name="connsiteX23" fmla="*/ 2952750 w 3727450"/>
              <a:gd name="connsiteY23" fmla="*/ 1987550 h 3042330"/>
              <a:gd name="connsiteX24" fmla="*/ 2857500 w 3727450"/>
              <a:gd name="connsiteY24" fmla="*/ 1974850 h 3042330"/>
              <a:gd name="connsiteX25" fmla="*/ 2679700 w 3727450"/>
              <a:gd name="connsiteY25" fmla="*/ 1974850 h 3042330"/>
              <a:gd name="connsiteX26" fmla="*/ 2686050 w 3727450"/>
              <a:gd name="connsiteY26" fmla="*/ 2095500 h 3042330"/>
              <a:gd name="connsiteX27" fmla="*/ 2673350 w 3727450"/>
              <a:gd name="connsiteY27" fmla="*/ 2139950 h 3042330"/>
              <a:gd name="connsiteX28" fmla="*/ 2673350 w 3727450"/>
              <a:gd name="connsiteY28" fmla="*/ 2139950 h 3042330"/>
              <a:gd name="connsiteX29" fmla="*/ 2590800 w 3727450"/>
              <a:gd name="connsiteY29" fmla="*/ 2076450 h 3042330"/>
              <a:gd name="connsiteX30" fmla="*/ 2520950 w 3727450"/>
              <a:gd name="connsiteY30" fmla="*/ 2089150 h 3042330"/>
              <a:gd name="connsiteX31" fmla="*/ 2381250 w 3727450"/>
              <a:gd name="connsiteY31" fmla="*/ 2006600 h 3042330"/>
              <a:gd name="connsiteX32" fmla="*/ 2381250 w 3727450"/>
              <a:gd name="connsiteY32" fmla="*/ 2006600 h 3042330"/>
              <a:gd name="connsiteX33" fmla="*/ 2216150 w 3727450"/>
              <a:gd name="connsiteY33" fmla="*/ 1955800 h 3042330"/>
              <a:gd name="connsiteX34" fmla="*/ 2095500 w 3727450"/>
              <a:gd name="connsiteY34" fmla="*/ 1987550 h 3042330"/>
              <a:gd name="connsiteX35" fmla="*/ 1949450 w 3727450"/>
              <a:gd name="connsiteY35" fmla="*/ 2165350 h 3042330"/>
              <a:gd name="connsiteX36" fmla="*/ 1733550 w 3727450"/>
              <a:gd name="connsiteY36" fmla="*/ 2209800 h 3042330"/>
              <a:gd name="connsiteX37" fmla="*/ 1606550 w 3727450"/>
              <a:gd name="connsiteY37" fmla="*/ 2349500 h 3042330"/>
              <a:gd name="connsiteX38" fmla="*/ 1555750 w 3727450"/>
              <a:gd name="connsiteY38" fmla="*/ 2647950 h 3042330"/>
              <a:gd name="connsiteX39" fmla="*/ 1536700 w 3727450"/>
              <a:gd name="connsiteY39" fmla="*/ 2787650 h 3042330"/>
              <a:gd name="connsiteX40" fmla="*/ 1422400 w 3727450"/>
              <a:gd name="connsiteY40" fmla="*/ 2921000 h 3042330"/>
              <a:gd name="connsiteX41" fmla="*/ 1358900 w 3727450"/>
              <a:gd name="connsiteY41" fmla="*/ 2946399 h 3042330"/>
              <a:gd name="connsiteX42" fmla="*/ 1333500 w 3727450"/>
              <a:gd name="connsiteY42" fmla="*/ 3041649 h 3042330"/>
              <a:gd name="connsiteX43" fmla="*/ 660400 w 3727450"/>
              <a:gd name="connsiteY43" fmla="*/ 2647950 h 3042330"/>
              <a:gd name="connsiteX44" fmla="*/ 311150 w 3727450"/>
              <a:gd name="connsiteY44" fmla="*/ 2076450 h 3042330"/>
              <a:gd name="connsiteX45" fmla="*/ 254000 w 3727450"/>
              <a:gd name="connsiteY45" fmla="*/ 1885950 h 3042330"/>
              <a:gd name="connsiteX46" fmla="*/ 0 w 3727450"/>
              <a:gd name="connsiteY46" fmla="*/ 1581150 h 3042330"/>
              <a:gd name="connsiteX47" fmla="*/ 6350 w 3727450"/>
              <a:gd name="connsiteY47" fmla="*/ 1136650 h 3042330"/>
              <a:gd name="connsiteX48" fmla="*/ 114300 w 3727450"/>
              <a:gd name="connsiteY48" fmla="*/ 1111250 h 3042330"/>
              <a:gd name="connsiteX49" fmla="*/ 361950 w 3727450"/>
              <a:gd name="connsiteY49" fmla="*/ 673100 h 3042330"/>
              <a:gd name="connsiteX50" fmla="*/ 1041400 w 3727450"/>
              <a:gd name="connsiteY50" fmla="*/ 0 h 3042330"/>
              <a:gd name="connsiteX51" fmla="*/ 1168400 w 3727450"/>
              <a:gd name="connsiteY51" fmla="*/ 38100 h 3042330"/>
              <a:gd name="connsiteX52" fmla="*/ 1035050 w 3727450"/>
              <a:gd name="connsiteY52" fmla="*/ 114300 h 3042330"/>
              <a:gd name="connsiteX53" fmla="*/ 1035050 w 3727450"/>
              <a:gd name="connsiteY53" fmla="*/ 114300 h 3042330"/>
              <a:gd name="connsiteX54" fmla="*/ 1009650 w 3727450"/>
              <a:gd name="connsiteY54" fmla="*/ 171450 h 3042330"/>
              <a:gd name="connsiteX55" fmla="*/ 755650 w 3727450"/>
              <a:gd name="connsiteY55" fmla="*/ 374650 h 3042330"/>
              <a:gd name="connsiteX56" fmla="*/ 749300 w 3727450"/>
              <a:gd name="connsiteY56" fmla="*/ 438150 h 3042330"/>
              <a:gd name="connsiteX57" fmla="*/ 692150 w 3727450"/>
              <a:gd name="connsiteY57" fmla="*/ 457200 h 3042330"/>
              <a:gd name="connsiteX58" fmla="*/ 393700 w 3727450"/>
              <a:gd name="connsiteY58" fmla="*/ 781050 h 3042330"/>
              <a:gd name="connsiteX59" fmla="*/ 400050 w 3727450"/>
              <a:gd name="connsiteY59" fmla="*/ 825500 h 3042330"/>
              <a:gd name="connsiteX60" fmla="*/ 304800 w 3727450"/>
              <a:gd name="connsiteY60" fmla="*/ 831850 h 3042330"/>
              <a:gd name="connsiteX61" fmla="*/ 222250 w 3727450"/>
              <a:gd name="connsiteY61" fmla="*/ 1022350 h 3042330"/>
              <a:gd name="connsiteX62" fmla="*/ 234950 w 3727450"/>
              <a:gd name="connsiteY62" fmla="*/ 1104900 h 3042330"/>
              <a:gd name="connsiteX63" fmla="*/ 82550 w 3727450"/>
              <a:gd name="connsiteY63" fmla="*/ 1206500 h 3042330"/>
              <a:gd name="connsiteX64" fmla="*/ 120650 w 3727450"/>
              <a:gd name="connsiteY64" fmla="*/ 1257300 h 3042330"/>
              <a:gd name="connsiteX0" fmla="*/ 3632200 w 3727450"/>
              <a:gd name="connsiteY0" fmla="*/ 171450 h 3133250"/>
              <a:gd name="connsiteX1" fmla="*/ 3600450 w 3727450"/>
              <a:gd name="connsiteY1" fmla="*/ 209550 h 3133250"/>
              <a:gd name="connsiteX2" fmla="*/ 3600450 w 3727450"/>
              <a:gd name="connsiteY2" fmla="*/ 209550 h 3133250"/>
              <a:gd name="connsiteX3" fmla="*/ 3600450 w 3727450"/>
              <a:gd name="connsiteY3" fmla="*/ 209550 h 3133250"/>
              <a:gd name="connsiteX4" fmla="*/ 3619500 w 3727450"/>
              <a:gd name="connsiteY4" fmla="*/ 266700 h 3133250"/>
              <a:gd name="connsiteX5" fmla="*/ 3695700 w 3727450"/>
              <a:gd name="connsiteY5" fmla="*/ 311150 h 3133250"/>
              <a:gd name="connsiteX6" fmla="*/ 3727450 w 3727450"/>
              <a:gd name="connsiteY6" fmla="*/ 698500 h 3133250"/>
              <a:gd name="connsiteX7" fmla="*/ 3683000 w 3727450"/>
              <a:gd name="connsiteY7" fmla="*/ 723900 h 3133250"/>
              <a:gd name="connsiteX8" fmla="*/ 3625850 w 3727450"/>
              <a:gd name="connsiteY8" fmla="*/ 882650 h 3133250"/>
              <a:gd name="connsiteX9" fmla="*/ 3625850 w 3727450"/>
              <a:gd name="connsiteY9" fmla="*/ 889000 h 3133250"/>
              <a:gd name="connsiteX10" fmla="*/ 3568700 w 3727450"/>
              <a:gd name="connsiteY10" fmla="*/ 946150 h 3133250"/>
              <a:gd name="connsiteX11" fmla="*/ 3530600 w 3727450"/>
              <a:gd name="connsiteY11" fmla="*/ 908050 h 3133250"/>
              <a:gd name="connsiteX12" fmla="*/ 3276600 w 3727450"/>
              <a:gd name="connsiteY12" fmla="*/ 1485900 h 3133250"/>
              <a:gd name="connsiteX13" fmla="*/ 3321050 w 3727450"/>
              <a:gd name="connsiteY13" fmla="*/ 1549400 h 3133250"/>
              <a:gd name="connsiteX14" fmla="*/ 3359150 w 3727450"/>
              <a:gd name="connsiteY14" fmla="*/ 1593850 h 3133250"/>
              <a:gd name="connsiteX15" fmla="*/ 3321050 w 3727450"/>
              <a:gd name="connsiteY15" fmla="*/ 1593850 h 3133250"/>
              <a:gd name="connsiteX16" fmla="*/ 3213100 w 3727450"/>
              <a:gd name="connsiteY16" fmla="*/ 1619250 h 3133250"/>
              <a:gd name="connsiteX17" fmla="*/ 3263900 w 3727450"/>
              <a:gd name="connsiteY17" fmla="*/ 2006600 h 3133250"/>
              <a:gd name="connsiteX18" fmla="*/ 3251200 w 3727450"/>
              <a:gd name="connsiteY18" fmla="*/ 2070100 h 3133250"/>
              <a:gd name="connsiteX19" fmla="*/ 3213100 w 3727450"/>
              <a:gd name="connsiteY19" fmla="*/ 2095500 h 3133250"/>
              <a:gd name="connsiteX20" fmla="*/ 3117850 w 3727450"/>
              <a:gd name="connsiteY20" fmla="*/ 2025650 h 3133250"/>
              <a:gd name="connsiteX21" fmla="*/ 3041650 w 3727450"/>
              <a:gd name="connsiteY21" fmla="*/ 2032000 h 3133250"/>
              <a:gd name="connsiteX22" fmla="*/ 2952750 w 3727450"/>
              <a:gd name="connsiteY22" fmla="*/ 1987550 h 3133250"/>
              <a:gd name="connsiteX23" fmla="*/ 2952750 w 3727450"/>
              <a:gd name="connsiteY23" fmla="*/ 1987550 h 3133250"/>
              <a:gd name="connsiteX24" fmla="*/ 2857500 w 3727450"/>
              <a:gd name="connsiteY24" fmla="*/ 1974850 h 3133250"/>
              <a:gd name="connsiteX25" fmla="*/ 2679700 w 3727450"/>
              <a:gd name="connsiteY25" fmla="*/ 1974850 h 3133250"/>
              <a:gd name="connsiteX26" fmla="*/ 2686050 w 3727450"/>
              <a:gd name="connsiteY26" fmla="*/ 2095500 h 3133250"/>
              <a:gd name="connsiteX27" fmla="*/ 2673350 w 3727450"/>
              <a:gd name="connsiteY27" fmla="*/ 2139950 h 3133250"/>
              <a:gd name="connsiteX28" fmla="*/ 2673350 w 3727450"/>
              <a:gd name="connsiteY28" fmla="*/ 2139950 h 3133250"/>
              <a:gd name="connsiteX29" fmla="*/ 2590800 w 3727450"/>
              <a:gd name="connsiteY29" fmla="*/ 2076450 h 3133250"/>
              <a:gd name="connsiteX30" fmla="*/ 2520950 w 3727450"/>
              <a:gd name="connsiteY30" fmla="*/ 2089150 h 3133250"/>
              <a:gd name="connsiteX31" fmla="*/ 2381250 w 3727450"/>
              <a:gd name="connsiteY31" fmla="*/ 2006600 h 3133250"/>
              <a:gd name="connsiteX32" fmla="*/ 2381250 w 3727450"/>
              <a:gd name="connsiteY32" fmla="*/ 2006600 h 3133250"/>
              <a:gd name="connsiteX33" fmla="*/ 2216150 w 3727450"/>
              <a:gd name="connsiteY33" fmla="*/ 1955800 h 3133250"/>
              <a:gd name="connsiteX34" fmla="*/ 2095500 w 3727450"/>
              <a:gd name="connsiteY34" fmla="*/ 1987550 h 3133250"/>
              <a:gd name="connsiteX35" fmla="*/ 1949450 w 3727450"/>
              <a:gd name="connsiteY35" fmla="*/ 2165350 h 3133250"/>
              <a:gd name="connsiteX36" fmla="*/ 1733550 w 3727450"/>
              <a:gd name="connsiteY36" fmla="*/ 2209800 h 3133250"/>
              <a:gd name="connsiteX37" fmla="*/ 1606550 w 3727450"/>
              <a:gd name="connsiteY37" fmla="*/ 2349500 h 3133250"/>
              <a:gd name="connsiteX38" fmla="*/ 1555750 w 3727450"/>
              <a:gd name="connsiteY38" fmla="*/ 2647950 h 3133250"/>
              <a:gd name="connsiteX39" fmla="*/ 1536700 w 3727450"/>
              <a:gd name="connsiteY39" fmla="*/ 2787650 h 3133250"/>
              <a:gd name="connsiteX40" fmla="*/ 1422400 w 3727450"/>
              <a:gd name="connsiteY40" fmla="*/ 2921000 h 3133250"/>
              <a:gd name="connsiteX41" fmla="*/ 1358900 w 3727450"/>
              <a:gd name="connsiteY41" fmla="*/ 2946399 h 3133250"/>
              <a:gd name="connsiteX42" fmla="*/ 1333500 w 3727450"/>
              <a:gd name="connsiteY42" fmla="*/ 3041649 h 3133250"/>
              <a:gd name="connsiteX43" fmla="*/ 1333500 w 3727450"/>
              <a:gd name="connsiteY43" fmla="*/ 3130548 h 3133250"/>
              <a:gd name="connsiteX44" fmla="*/ 660400 w 3727450"/>
              <a:gd name="connsiteY44" fmla="*/ 2647950 h 3133250"/>
              <a:gd name="connsiteX45" fmla="*/ 311150 w 3727450"/>
              <a:gd name="connsiteY45" fmla="*/ 2076450 h 3133250"/>
              <a:gd name="connsiteX46" fmla="*/ 254000 w 3727450"/>
              <a:gd name="connsiteY46" fmla="*/ 1885950 h 3133250"/>
              <a:gd name="connsiteX47" fmla="*/ 0 w 3727450"/>
              <a:gd name="connsiteY47" fmla="*/ 1581150 h 3133250"/>
              <a:gd name="connsiteX48" fmla="*/ 6350 w 3727450"/>
              <a:gd name="connsiteY48" fmla="*/ 1136650 h 3133250"/>
              <a:gd name="connsiteX49" fmla="*/ 114300 w 3727450"/>
              <a:gd name="connsiteY49" fmla="*/ 1111250 h 3133250"/>
              <a:gd name="connsiteX50" fmla="*/ 361950 w 3727450"/>
              <a:gd name="connsiteY50" fmla="*/ 673100 h 3133250"/>
              <a:gd name="connsiteX51" fmla="*/ 1041400 w 3727450"/>
              <a:gd name="connsiteY51" fmla="*/ 0 h 3133250"/>
              <a:gd name="connsiteX52" fmla="*/ 1168400 w 3727450"/>
              <a:gd name="connsiteY52" fmla="*/ 38100 h 3133250"/>
              <a:gd name="connsiteX53" fmla="*/ 1035050 w 3727450"/>
              <a:gd name="connsiteY53" fmla="*/ 114300 h 3133250"/>
              <a:gd name="connsiteX54" fmla="*/ 1035050 w 3727450"/>
              <a:gd name="connsiteY54" fmla="*/ 114300 h 3133250"/>
              <a:gd name="connsiteX55" fmla="*/ 1009650 w 3727450"/>
              <a:gd name="connsiteY55" fmla="*/ 171450 h 3133250"/>
              <a:gd name="connsiteX56" fmla="*/ 755650 w 3727450"/>
              <a:gd name="connsiteY56" fmla="*/ 374650 h 3133250"/>
              <a:gd name="connsiteX57" fmla="*/ 749300 w 3727450"/>
              <a:gd name="connsiteY57" fmla="*/ 438150 h 3133250"/>
              <a:gd name="connsiteX58" fmla="*/ 692150 w 3727450"/>
              <a:gd name="connsiteY58" fmla="*/ 457200 h 3133250"/>
              <a:gd name="connsiteX59" fmla="*/ 393700 w 3727450"/>
              <a:gd name="connsiteY59" fmla="*/ 781050 h 3133250"/>
              <a:gd name="connsiteX60" fmla="*/ 400050 w 3727450"/>
              <a:gd name="connsiteY60" fmla="*/ 825500 h 3133250"/>
              <a:gd name="connsiteX61" fmla="*/ 304800 w 3727450"/>
              <a:gd name="connsiteY61" fmla="*/ 831850 h 3133250"/>
              <a:gd name="connsiteX62" fmla="*/ 222250 w 3727450"/>
              <a:gd name="connsiteY62" fmla="*/ 1022350 h 3133250"/>
              <a:gd name="connsiteX63" fmla="*/ 234950 w 3727450"/>
              <a:gd name="connsiteY63" fmla="*/ 1104900 h 3133250"/>
              <a:gd name="connsiteX64" fmla="*/ 82550 w 3727450"/>
              <a:gd name="connsiteY64" fmla="*/ 1206500 h 3133250"/>
              <a:gd name="connsiteX65" fmla="*/ 120650 w 3727450"/>
              <a:gd name="connsiteY65" fmla="*/ 1257300 h 3133250"/>
              <a:gd name="connsiteX0" fmla="*/ 3632200 w 3727450"/>
              <a:gd name="connsiteY0" fmla="*/ 171450 h 3172741"/>
              <a:gd name="connsiteX1" fmla="*/ 3600450 w 3727450"/>
              <a:gd name="connsiteY1" fmla="*/ 209550 h 3172741"/>
              <a:gd name="connsiteX2" fmla="*/ 3600450 w 3727450"/>
              <a:gd name="connsiteY2" fmla="*/ 209550 h 3172741"/>
              <a:gd name="connsiteX3" fmla="*/ 3600450 w 3727450"/>
              <a:gd name="connsiteY3" fmla="*/ 209550 h 3172741"/>
              <a:gd name="connsiteX4" fmla="*/ 3619500 w 3727450"/>
              <a:gd name="connsiteY4" fmla="*/ 266700 h 3172741"/>
              <a:gd name="connsiteX5" fmla="*/ 3695700 w 3727450"/>
              <a:gd name="connsiteY5" fmla="*/ 311150 h 3172741"/>
              <a:gd name="connsiteX6" fmla="*/ 3727450 w 3727450"/>
              <a:gd name="connsiteY6" fmla="*/ 698500 h 3172741"/>
              <a:gd name="connsiteX7" fmla="*/ 3683000 w 3727450"/>
              <a:gd name="connsiteY7" fmla="*/ 723900 h 3172741"/>
              <a:gd name="connsiteX8" fmla="*/ 3625850 w 3727450"/>
              <a:gd name="connsiteY8" fmla="*/ 882650 h 3172741"/>
              <a:gd name="connsiteX9" fmla="*/ 3625850 w 3727450"/>
              <a:gd name="connsiteY9" fmla="*/ 889000 h 3172741"/>
              <a:gd name="connsiteX10" fmla="*/ 3568700 w 3727450"/>
              <a:gd name="connsiteY10" fmla="*/ 946150 h 3172741"/>
              <a:gd name="connsiteX11" fmla="*/ 3530600 w 3727450"/>
              <a:gd name="connsiteY11" fmla="*/ 908050 h 3172741"/>
              <a:gd name="connsiteX12" fmla="*/ 3276600 w 3727450"/>
              <a:gd name="connsiteY12" fmla="*/ 1485900 h 3172741"/>
              <a:gd name="connsiteX13" fmla="*/ 3321050 w 3727450"/>
              <a:gd name="connsiteY13" fmla="*/ 1549400 h 3172741"/>
              <a:gd name="connsiteX14" fmla="*/ 3359150 w 3727450"/>
              <a:gd name="connsiteY14" fmla="*/ 1593850 h 3172741"/>
              <a:gd name="connsiteX15" fmla="*/ 3321050 w 3727450"/>
              <a:gd name="connsiteY15" fmla="*/ 1593850 h 3172741"/>
              <a:gd name="connsiteX16" fmla="*/ 3213100 w 3727450"/>
              <a:gd name="connsiteY16" fmla="*/ 1619250 h 3172741"/>
              <a:gd name="connsiteX17" fmla="*/ 3263900 w 3727450"/>
              <a:gd name="connsiteY17" fmla="*/ 2006600 h 3172741"/>
              <a:gd name="connsiteX18" fmla="*/ 3251200 w 3727450"/>
              <a:gd name="connsiteY18" fmla="*/ 2070100 h 3172741"/>
              <a:gd name="connsiteX19" fmla="*/ 3213100 w 3727450"/>
              <a:gd name="connsiteY19" fmla="*/ 2095500 h 3172741"/>
              <a:gd name="connsiteX20" fmla="*/ 3117850 w 3727450"/>
              <a:gd name="connsiteY20" fmla="*/ 2025650 h 3172741"/>
              <a:gd name="connsiteX21" fmla="*/ 3041650 w 3727450"/>
              <a:gd name="connsiteY21" fmla="*/ 2032000 h 3172741"/>
              <a:gd name="connsiteX22" fmla="*/ 2952750 w 3727450"/>
              <a:gd name="connsiteY22" fmla="*/ 1987550 h 3172741"/>
              <a:gd name="connsiteX23" fmla="*/ 2952750 w 3727450"/>
              <a:gd name="connsiteY23" fmla="*/ 1987550 h 3172741"/>
              <a:gd name="connsiteX24" fmla="*/ 2857500 w 3727450"/>
              <a:gd name="connsiteY24" fmla="*/ 1974850 h 3172741"/>
              <a:gd name="connsiteX25" fmla="*/ 2679700 w 3727450"/>
              <a:gd name="connsiteY25" fmla="*/ 1974850 h 3172741"/>
              <a:gd name="connsiteX26" fmla="*/ 2686050 w 3727450"/>
              <a:gd name="connsiteY26" fmla="*/ 2095500 h 3172741"/>
              <a:gd name="connsiteX27" fmla="*/ 2673350 w 3727450"/>
              <a:gd name="connsiteY27" fmla="*/ 2139950 h 3172741"/>
              <a:gd name="connsiteX28" fmla="*/ 2673350 w 3727450"/>
              <a:gd name="connsiteY28" fmla="*/ 2139950 h 3172741"/>
              <a:gd name="connsiteX29" fmla="*/ 2590800 w 3727450"/>
              <a:gd name="connsiteY29" fmla="*/ 2076450 h 3172741"/>
              <a:gd name="connsiteX30" fmla="*/ 2520950 w 3727450"/>
              <a:gd name="connsiteY30" fmla="*/ 2089150 h 3172741"/>
              <a:gd name="connsiteX31" fmla="*/ 2381250 w 3727450"/>
              <a:gd name="connsiteY31" fmla="*/ 2006600 h 3172741"/>
              <a:gd name="connsiteX32" fmla="*/ 2381250 w 3727450"/>
              <a:gd name="connsiteY32" fmla="*/ 2006600 h 3172741"/>
              <a:gd name="connsiteX33" fmla="*/ 2216150 w 3727450"/>
              <a:gd name="connsiteY33" fmla="*/ 1955800 h 3172741"/>
              <a:gd name="connsiteX34" fmla="*/ 2095500 w 3727450"/>
              <a:gd name="connsiteY34" fmla="*/ 1987550 h 3172741"/>
              <a:gd name="connsiteX35" fmla="*/ 1949450 w 3727450"/>
              <a:gd name="connsiteY35" fmla="*/ 2165350 h 3172741"/>
              <a:gd name="connsiteX36" fmla="*/ 1733550 w 3727450"/>
              <a:gd name="connsiteY36" fmla="*/ 2209800 h 3172741"/>
              <a:gd name="connsiteX37" fmla="*/ 1606550 w 3727450"/>
              <a:gd name="connsiteY37" fmla="*/ 2349500 h 3172741"/>
              <a:gd name="connsiteX38" fmla="*/ 1555750 w 3727450"/>
              <a:gd name="connsiteY38" fmla="*/ 2647950 h 3172741"/>
              <a:gd name="connsiteX39" fmla="*/ 1536700 w 3727450"/>
              <a:gd name="connsiteY39" fmla="*/ 2787650 h 3172741"/>
              <a:gd name="connsiteX40" fmla="*/ 1422400 w 3727450"/>
              <a:gd name="connsiteY40" fmla="*/ 2921000 h 3172741"/>
              <a:gd name="connsiteX41" fmla="*/ 1358900 w 3727450"/>
              <a:gd name="connsiteY41" fmla="*/ 2946399 h 3172741"/>
              <a:gd name="connsiteX42" fmla="*/ 1333500 w 3727450"/>
              <a:gd name="connsiteY42" fmla="*/ 3041649 h 3172741"/>
              <a:gd name="connsiteX43" fmla="*/ 1333500 w 3727450"/>
              <a:gd name="connsiteY43" fmla="*/ 3130548 h 3172741"/>
              <a:gd name="connsiteX44" fmla="*/ 1212850 w 3727450"/>
              <a:gd name="connsiteY44" fmla="*/ 3168648 h 3172741"/>
              <a:gd name="connsiteX45" fmla="*/ 660400 w 3727450"/>
              <a:gd name="connsiteY45" fmla="*/ 2647950 h 3172741"/>
              <a:gd name="connsiteX46" fmla="*/ 311150 w 3727450"/>
              <a:gd name="connsiteY46" fmla="*/ 2076450 h 3172741"/>
              <a:gd name="connsiteX47" fmla="*/ 254000 w 3727450"/>
              <a:gd name="connsiteY47" fmla="*/ 1885950 h 3172741"/>
              <a:gd name="connsiteX48" fmla="*/ 0 w 3727450"/>
              <a:gd name="connsiteY48" fmla="*/ 1581150 h 3172741"/>
              <a:gd name="connsiteX49" fmla="*/ 6350 w 3727450"/>
              <a:gd name="connsiteY49" fmla="*/ 1136650 h 3172741"/>
              <a:gd name="connsiteX50" fmla="*/ 114300 w 3727450"/>
              <a:gd name="connsiteY50" fmla="*/ 1111250 h 3172741"/>
              <a:gd name="connsiteX51" fmla="*/ 361950 w 3727450"/>
              <a:gd name="connsiteY51" fmla="*/ 673100 h 3172741"/>
              <a:gd name="connsiteX52" fmla="*/ 1041400 w 3727450"/>
              <a:gd name="connsiteY52" fmla="*/ 0 h 3172741"/>
              <a:gd name="connsiteX53" fmla="*/ 1168400 w 3727450"/>
              <a:gd name="connsiteY53" fmla="*/ 38100 h 3172741"/>
              <a:gd name="connsiteX54" fmla="*/ 1035050 w 3727450"/>
              <a:gd name="connsiteY54" fmla="*/ 114300 h 3172741"/>
              <a:gd name="connsiteX55" fmla="*/ 1035050 w 3727450"/>
              <a:gd name="connsiteY55" fmla="*/ 114300 h 3172741"/>
              <a:gd name="connsiteX56" fmla="*/ 1009650 w 3727450"/>
              <a:gd name="connsiteY56" fmla="*/ 171450 h 3172741"/>
              <a:gd name="connsiteX57" fmla="*/ 755650 w 3727450"/>
              <a:gd name="connsiteY57" fmla="*/ 374650 h 3172741"/>
              <a:gd name="connsiteX58" fmla="*/ 749300 w 3727450"/>
              <a:gd name="connsiteY58" fmla="*/ 438150 h 3172741"/>
              <a:gd name="connsiteX59" fmla="*/ 692150 w 3727450"/>
              <a:gd name="connsiteY59" fmla="*/ 457200 h 3172741"/>
              <a:gd name="connsiteX60" fmla="*/ 393700 w 3727450"/>
              <a:gd name="connsiteY60" fmla="*/ 781050 h 3172741"/>
              <a:gd name="connsiteX61" fmla="*/ 400050 w 3727450"/>
              <a:gd name="connsiteY61" fmla="*/ 825500 h 3172741"/>
              <a:gd name="connsiteX62" fmla="*/ 304800 w 3727450"/>
              <a:gd name="connsiteY62" fmla="*/ 831850 h 3172741"/>
              <a:gd name="connsiteX63" fmla="*/ 222250 w 3727450"/>
              <a:gd name="connsiteY63" fmla="*/ 1022350 h 3172741"/>
              <a:gd name="connsiteX64" fmla="*/ 234950 w 3727450"/>
              <a:gd name="connsiteY64" fmla="*/ 1104900 h 3172741"/>
              <a:gd name="connsiteX65" fmla="*/ 82550 w 3727450"/>
              <a:gd name="connsiteY65" fmla="*/ 1206500 h 3172741"/>
              <a:gd name="connsiteX66" fmla="*/ 120650 w 3727450"/>
              <a:gd name="connsiteY66" fmla="*/ 1257300 h 3172741"/>
              <a:gd name="connsiteX0" fmla="*/ 3632200 w 3727450"/>
              <a:gd name="connsiteY0" fmla="*/ 171450 h 3172741"/>
              <a:gd name="connsiteX1" fmla="*/ 3600450 w 3727450"/>
              <a:gd name="connsiteY1" fmla="*/ 209550 h 3172741"/>
              <a:gd name="connsiteX2" fmla="*/ 3600450 w 3727450"/>
              <a:gd name="connsiteY2" fmla="*/ 209550 h 3172741"/>
              <a:gd name="connsiteX3" fmla="*/ 3600450 w 3727450"/>
              <a:gd name="connsiteY3" fmla="*/ 209550 h 3172741"/>
              <a:gd name="connsiteX4" fmla="*/ 3619500 w 3727450"/>
              <a:gd name="connsiteY4" fmla="*/ 266700 h 3172741"/>
              <a:gd name="connsiteX5" fmla="*/ 3695700 w 3727450"/>
              <a:gd name="connsiteY5" fmla="*/ 311150 h 3172741"/>
              <a:gd name="connsiteX6" fmla="*/ 3727450 w 3727450"/>
              <a:gd name="connsiteY6" fmla="*/ 698500 h 3172741"/>
              <a:gd name="connsiteX7" fmla="*/ 3683000 w 3727450"/>
              <a:gd name="connsiteY7" fmla="*/ 723900 h 3172741"/>
              <a:gd name="connsiteX8" fmla="*/ 3625850 w 3727450"/>
              <a:gd name="connsiteY8" fmla="*/ 882650 h 3172741"/>
              <a:gd name="connsiteX9" fmla="*/ 3625850 w 3727450"/>
              <a:gd name="connsiteY9" fmla="*/ 889000 h 3172741"/>
              <a:gd name="connsiteX10" fmla="*/ 3568700 w 3727450"/>
              <a:gd name="connsiteY10" fmla="*/ 946150 h 3172741"/>
              <a:gd name="connsiteX11" fmla="*/ 3530600 w 3727450"/>
              <a:gd name="connsiteY11" fmla="*/ 908050 h 3172741"/>
              <a:gd name="connsiteX12" fmla="*/ 3276600 w 3727450"/>
              <a:gd name="connsiteY12" fmla="*/ 1485900 h 3172741"/>
              <a:gd name="connsiteX13" fmla="*/ 3321050 w 3727450"/>
              <a:gd name="connsiteY13" fmla="*/ 1549400 h 3172741"/>
              <a:gd name="connsiteX14" fmla="*/ 3359150 w 3727450"/>
              <a:gd name="connsiteY14" fmla="*/ 1593850 h 3172741"/>
              <a:gd name="connsiteX15" fmla="*/ 3321050 w 3727450"/>
              <a:gd name="connsiteY15" fmla="*/ 1593850 h 3172741"/>
              <a:gd name="connsiteX16" fmla="*/ 3213100 w 3727450"/>
              <a:gd name="connsiteY16" fmla="*/ 1619250 h 3172741"/>
              <a:gd name="connsiteX17" fmla="*/ 3263900 w 3727450"/>
              <a:gd name="connsiteY17" fmla="*/ 2006600 h 3172741"/>
              <a:gd name="connsiteX18" fmla="*/ 3251200 w 3727450"/>
              <a:gd name="connsiteY18" fmla="*/ 2070100 h 3172741"/>
              <a:gd name="connsiteX19" fmla="*/ 3213100 w 3727450"/>
              <a:gd name="connsiteY19" fmla="*/ 2095500 h 3172741"/>
              <a:gd name="connsiteX20" fmla="*/ 3117850 w 3727450"/>
              <a:gd name="connsiteY20" fmla="*/ 2025650 h 3172741"/>
              <a:gd name="connsiteX21" fmla="*/ 3041650 w 3727450"/>
              <a:gd name="connsiteY21" fmla="*/ 2032000 h 3172741"/>
              <a:gd name="connsiteX22" fmla="*/ 2952750 w 3727450"/>
              <a:gd name="connsiteY22" fmla="*/ 1987550 h 3172741"/>
              <a:gd name="connsiteX23" fmla="*/ 2952750 w 3727450"/>
              <a:gd name="connsiteY23" fmla="*/ 1987550 h 3172741"/>
              <a:gd name="connsiteX24" fmla="*/ 2857500 w 3727450"/>
              <a:gd name="connsiteY24" fmla="*/ 1974850 h 3172741"/>
              <a:gd name="connsiteX25" fmla="*/ 2679700 w 3727450"/>
              <a:gd name="connsiteY25" fmla="*/ 1974850 h 3172741"/>
              <a:gd name="connsiteX26" fmla="*/ 2686050 w 3727450"/>
              <a:gd name="connsiteY26" fmla="*/ 2095500 h 3172741"/>
              <a:gd name="connsiteX27" fmla="*/ 2673350 w 3727450"/>
              <a:gd name="connsiteY27" fmla="*/ 2139950 h 3172741"/>
              <a:gd name="connsiteX28" fmla="*/ 2673350 w 3727450"/>
              <a:gd name="connsiteY28" fmla="*/ 2139950 h 3172741"/>
              <a:gd name="connsiteX29" fmla="*/ 2590800 w 3727450"/>
              <a:gd name="connsiteY29" fmla="*/ 2076450 h 3172741"/>
              <a:gd name="connsiteX30" fmla="*/ 2520950 w 3727450"/>
              <a:gd name="connsiteY30" fmla="*/ 2089150 h 3172741"/>
              <a:gd name="connsiteX31" fmla="*/ 2381250 w 3727450"/>
              <a:gd name="connsiteY31" fmla="*/ 2006600 h 3172741"/>
              <a:gd name="connsiteX32" fmla="*/ 2381250 w 3727450"/>
              <a:gd name="connsiteY32" fmla="*/ 2006600 h 3172741"/>
              <a:gd name="connsiteX33" fmla="*/ 2216150 w 3727450"/>
              <a:gd name="connsiteY33" fmla="*/ 1955800 h 3172741"/>
              <a:gd name="connsiteX34" fmla="*/ 2095500 w 3727450"/>
              <a:gd name="connsiteY34" fmla="*/ 1987550 h 3172741"/>
              <a:gd name="connsiteX35" fmla="*/ 1949450 w 3727450"/>
              <a:gd name="connsiteY35" fmla="*/ 2165350 h 3172741"/>
              <a:gd name="connsiteX36" fmla="*/ 1733550 w 3727450"/>
              <a:gd name="connsiteY36" fmla="*/ 2209800 h 3172741"/>
              <a:gd name="connsiteX37" fmla="*/ 1606550 w 3727450"/>
              <a:gd name="connsiteY37" fmla="*/ 2349500 h 3172741"/>
              <a:gd name="connsiteX38" fmla="*/ 1555750 w 3727450"/>
              <a:gd name="connsiteY38" fmla="*/ 2647950 h 3172741"/>
              <a:gd name="connsiteX39" fmla="*/ 1536700 w 3727450"/>
              <a:gd name="connsiteY39" fmla="*/ 2787650 h 3172741"/>
              <a:gd name="connsiteX40" fmla="*/ 1422400 w 3727450"/>
              <a:gd name="connsiteY40" fmla="*/ 2921000 h 3172741"/>
              <a:gd name="connsiteX41" fmla="*/ 1358900 w 3727450"/>
              <a:gd name="connsiteY41" fmla="*/ 2946399 h 3172741"/>
              <a:gd name="connsiteX42" fmla="*/ 1333500 w 3727450"/>
              <a:gd name="connsiteY42" fmla="*/ 3041649 h 3172741"/>
              <a:gd name="connsiteX43" fmla="*/ 1333500 w 3727450"/>
              <a:gd name="connsiteY43" fmla="*/ 3130548 h 3172741"/>
              <a:gd name="connsiteX44" fmla="*/ 1212850 w 3727450"/>
              <a:gd name="connsiteY44" fmla="*/ 3168648 h 3172741"/>
              <a:gd name="connsiteX45" fmla="*/ 1200150 w 3727450"/>
              <a:gd name="connsiteY45" fmla="*/ 3117848 h 3172741"/>
              <a:gd name="connsiteX46" fmla="*/ 660400 w 3727450"/>
              <a:gd name="connsiteY46" fmla="*/ 2647950 h 3172741"/>
              <a:gd name="connsiteX47" fmla="*/ 311150 w 3727450"/>
              <a:gd name="connsiteY47" fmla="*/ 2076450 h 3172741"/>
              <a:gd name="connsiteX48" fmla="*/ 254000 w 3727450"/>
              <a:gd name="connsiteY48" fmla="*/ 1885950 h 3172741"/>
              <a:gd name="connsiteX49" fmla="*/ 0 w 3727450"/>
              <a:gd name="connsiteY49" fmla="*/ 1581150 h 3172741"/>
              <a:gd name="connsiteX50" fmla="*/ 6350 w 3727450"/>
              <a:gd name="connsiteY50" fmla="*/ 1136650 h 3172741"/>
              <a:gd name="connsiteX51" fmla="*/ 114300 w 3727450"/>
              <a:gd name="connsiteY51" fmla="*/ 1111250 h 3172741"/>
              <a:gd name="connsiteX52" fmla="*/ 361950 w 3727450"/>
              <a:gd name="connsiteY52" fmla="*/ 673100 h 3172741"/>
              <a:gd name="connsiteX53" fmla="*/ 1041400 w 3727450"/>
              <a:gd name="connsiteY53" fmla="*/ 0 h 3172741"/>
              <a:gd name="connsiteX54" fmla="*/ 1168400 w 3727450"/>
              <a:gd name="connsiteY54" fmla="*/ 38100 h 3172741"/>
              <a:gd name="connsiteX55" fmla="*/ 1035050 w 3727450"/>
              <a:gd name="connsiteY55" fmla="*/ 114300 h 3172741"/>
              <a:gd name="connsiteX56" fmla="*/ 1035050 w 3727450"/>
              <a:gd name="connsiteY56" fmla="*/ 114300 h 3172741"/>
              <a:gd name="connsiteX57" fmla="*/ 1009650 w 3727450"/>
              <a:gd name="connsiteY57" fmla="*/ 171450 h 3172741"/>
              <a:gd name="connsiteX58" fmla="*/ 755650 w 3727450"/>
              <a:gd name="connsiteY58" fmla="*/ 374650 h 3172741"/>
              <a:gd name="connsiteX59" fmla="*/ 749300 w 3727450"/>
              <a:gd name="connsiteY59" fmla="*/ 438150 h 3172741"/>
              <a:gd name="connsiteX60" fmla="*/ 692150 w 3727450"/>
              <a:gd name="connsiteY60" fmla="*/ 457200 h 3172741"/>
              <a:gd name="connsiteX61" fmla="*/ 393700 w 3727450"/>
              <a:gd name="connsiteY61" fmla="*/ 781050 h 3172741"/>
              <a:gd name="connsiteX62" fmla="*/ 400050 w 3727450"/>
              <a:gd name="connsiteY62" fmla="*/ 825500 h 3172741"/>
              <a:gd name="connsiteX63" fmla="*/ 304800 w 3727450"/>
              <a:gd name="connsiteY63" fmla="*/ 831850 h 3172741"/>
              <a:gd name="connsiteX64" fmla="*/ 222250 w 3727450"/>
              <a:gd name="connsiteY64" fmla="*/ 1022350 h 3172741"/>
              <a:gd name="connsiteX65" fmla="*/ 234950 w 3727450"/>
              <a:gd name="connsiteY65" fmla="*/ 1104900 h 3172741"/>
              <a:gd name="connsiteX66" fmla="*/ 82550 w 3727450"/>
              <a:gd name="connsiteY66" fmla="*/ 1206500 h 3172741"/>
              <a:gd name="connsiteX67" fmla="*/ 120650 w 3727450"/>
              <a:gd name="connsiteY67" fmla="*/ 1257300 h 3172741"/>
              <a:gd name="connsiteX0" fmla="*/ 3632200 w 3727450"/>
              <a:gd name="connsiteY0" fmla="*/ 171450 h 3305139"/>
              <a:gd name="connsiteX1" fmla="*/ 3600450 w 3727450"/>
              <a:gd name="connsiteY1" fmla="*/ 209550 h 3305139"/>
              <a:gd name="connsiteX2" fmla="*/ 3600450 w 3727450"/>
              <a:gd name="connsiteY2" fmla="*/ 209550 h 3305139"/>
              <a:gd name="connsiteX3" fmla="*/ 3600450 w 3727450"/>
              <a:gd name="connsiteY3" fmla="*/ 209550 h 3305139"/>
              <a:gd name="connsiteX4" fmla="*/ 3619500 w 3727450"/>
              <a:gd name="connsiteY4" fmla="*/ 266700 h 3305139"/>
              <a:gd name="connsiteX5" fmla="*/ 3695700 w 3727450"/>
              <a:gd name="connsiteY5" fmla="*/ 311150 h 3305139"/>
              <a:gd name="connsiteX6" fmla="*/ 3727450 w 3727450"/>
              <a:gd name="connsiteY6" fmla="*/ 698500 h 3305139"/>
              <a:gd name="connsiteX7" fmla="*/ 3683000 w 3727450"/>
              <a:gd name="connsiteY7" fmla="*/ 723900 h 3305139"/>
              <a:gd name="connsiteX8" fmla="*/ 3625850 w 3727450"/>
              <a:gd name="connsiteY8" fmla="*/ 882650 h 3305139"/>
              <a:gd name="connsiteX9" fmla="*/ 3625850 w 3727450"/>
              <a:gd name="connsiteY9" fmla="*/ 889000 h 3305139"/>
              <a:gd name="connsiteX10" fmla="*/ 3568700 w 3727450"/>
              <a:gd name="connsiteY10" fmla="*/ 946150 h 3305139"/>
              <a:gd name="connsiteX11" fmla="*/ 3530600 w 3727450"/>
              <a:gd name="connsiteY11" fmla="*/ 908050 h 3305139"/>
              <a:gd name="connsiteX12" fmla="*/ 3276600 w 3727450"/>
              <a:gd name="connsiteY12" fmla="*/ 1485900 h 3305139"/>
              <a:gd name="connsiteX13" fmla="*/ 3321050 w 3727450"/>
              <a:gd name="connsiteY13" fmla="*/ 1549400 h 3305139"/>
              <a:gd name="connsiteX14" fmla="*/ 3359150 w 3727450"/>
              <a:gd name="connsiteY14" fmla="*/ 1593850 h 3305139"/>
              <a:gd name="connsiteX15" fmla="*/ 3321050 w 3727450"/>
              <a:gd name="connsiteY15" fmla="*/ 1593850 h 3305139"/>
              <a:gd name="connsiteX16" fmla="*/ 3213100 w 3727450"/>
              <a:gd name="connsiteY16" fmla="*/ 1619250 h 3305139"/>
              <a:gd name="connsiteX17" fmla="*/ 3263900 w 3727450"/>
              <a:gd name="connsiteY17" fmla="*/ 2006600 h 3305139"/>
              <a:gd name="connsiteX18" fmla="*/ 3251200 w 3727450"/>
              <a:gd name="connsiteY18" fmla="*/ 2070100 h 3305139"/>
              <a:gd name="connsiteX19" fmla="*/ 3213100 w 3727450"/>
              <a:gd name="connsiteY19" fmla="*/ 2095500 h 3305139"/>
              <a:gd name="connsiteX20" fmla="*/ 3117850 w 3727450"/>
              <a:gd name="connsiteY20" fmla="*/ 2025650 h 3305139"/>
              <a:gd name="connsiteX21" fmla="*/ 3041650 w 3727450"/>
              <a:gd name="connsiteY21" fmla="*/ 2032000 h 3305139"/>
              <a:gd name="connsiteX22" fmla="*/ 2952750 w 3727450"/>
              <a:gd name="connsiteY22" fmla="*/ 1987550 h 3305139"/>
              <a:gd name="connsiteX23" fmla="*/ 2952750 w 3727450"/>
              <a:gd name="connsiteY23" fmla="*/ 1987550 h 3305139"/>
              <a:gd name="connsiteX24" fmla="*/ 2857500 w 3727450"/>
              <a:gd name="connsiteY24" fmla="*/ 1974850 h 3305139"/>
              <a:gd name="connsiteX25" fmla="*/ 2679700 w 3727450"/>
              <a:gd name="connsiteY25" fmla="*/ 1974850 h 3305139"/>
              <a:gd name="connsiteX26" fmla="*/ 2686050 w 3727450"/>
              <a:gd name="connsiteY26" fmla="*/ 2095500 h 3305139"/>
              <a:gd name="connsiteX27" fmla="*/ 2673350 w 3727450"/>
              <a:gd name="connsiteY27" fmla="*/ 2139950 h 3305139"/>
              <a:gd name="connsiteX28" fmla="*/ 2673350 w 3727450"/>
              <a:gd name="connsiteY28" fmla="*/ 2139950 h 3305139"/>
              <a:gd name="connsiteX29" fmla="*/ 2590800 w 3727450"/>
              <a:gd name="connsiteY29" fmla="*/ 2076450 h 3305139"/>
              <a:gd name="connsiteX30" fmla="*/ 2520950 w 3727450"/>
              <a:gd name="connsiteY30" fmla="*/ 2089150 h 3305139"/>
              <a:gd name="connsiteX31" fmla="*/ 2381250 w 3727450"/>
              <a:gd name="connsiteY31" fmla="*/ 2006600 h 3305139"/>
              <a:gd name="connsiteX32" fmla="*/ 2381250 w 3727450"/>
              <a:gd name="connsiteY32" fmla="*/ 2006600 h 3305139"/>
              <a:gd name="connsiteX33" fmla="*/ 2216150 w 3727450"/>
              <a:gd name="connsiteY33" fmla="*/ 1955800 h 3305139"/>
              <a:gd name="connsiteX34" fmla="*/ 2095500 w 3727450"/>
              <a:gd name="connsiteY34" fmla="*/ 1987550 h 3305139"/>
              <a:gd name="connsiteX35" fmla="*/ 1949450 w 3727450"/>
              <a:gd name="connsiteY35" fmla="*/ 2165350 h 3305139"/>
              <a:gd name="connsiteX36" fmla="*/ 1733550 w 3727450"/>
              <a:gd name="connsiteY36" fmla="*/ 2209800 h 3305139"/>
              <a:gd name="connsiteX37" fmla="*/ 1606550 w 3727450"/>
              <a:gd name="connsiteY37" fmla="*/ 2349500 h 3305139"/>
              <a:gd name="connsiteX38" fmla="*/ 1555750 w 3727450"/>
              <a:gd name="connsiteY38" fmla="*/ 2647950 h 3305139"/>
              <a:gd name="connsiteX39" fmla="*/ 1536700 w 3727450"/>
              <a:gd name="connsiteY39" fmla="*/ 2787650 h 3305139"/>
              <a:gd name="connsiteX40" fmla="*/ 1422400 w 3727450"/>
              <a:gd name="connsiteY40" fmla="*/ 2921000 h 3305139"/>
              <a:gd name="connsiteX41" fmla="*/ 1358900 w 3727450"/>
              <a:gd name="connsiteY41" fmla="*/ 2946399 h 3305139"/>
              <a:gd name="connsiteX42" fmla="*/ 1333500 w 3727450"/>
              <a:gd name="connsiteY42" fmla="*/ 3041649 h 3305139"/>
              <a:gd name="connsiteX43" fmla="*/ 1333500 w 3727450"/>
              <a:gd name="connsiteY43" fmla="*/ 3130548 h 3305139"/>
              <a:gd name="connsiteX44" fmla="*/ 1212850 w 3727450"/>
              <a:gd name="connsiteY44" fmla="*/ 3168648 h 3305139"/>
              <a:gd name="connsiteX45" fmla="*/ 1200150 w 3727450"/>
              <a:gd name="connsiteY45" fmla="*/ 3117848 h 3305139"/>
              <a:gd name="connsiteX46" fmla="*/ 1098550 w 3727450"/>
              <a:gd name="connsiteY46" fmla="*/ 3301998 h 3305139"/>
              <a:gd name="connsiteX47" fmla="*/ 660400 w 3727450"/>
              <a:gd name="connsiteY47" fmla="*/ 2647950 h 3305139"/>
              <a:gd name="connsiteX48" fmla="*/ 311150 w 3727450"/>
              <a:gd name="connsiteY48" fmla="*/ 2076450 h 3305139"/>
              <a:gd name="connsiteX49" fmla="*/ 254000 w 3727450"/>
              <a:gd name="connsiteY49" fmla="*/ 1885950 h 3305139"/>
              <a:gd name="connsiteX50" fmla="*/ 0 w 3727450"/>
              <a:gd name="connsiteY50" fmla="*/ 1581150 h 3305139"/>
              <a:gd name="connsiteX51" fmla="*/ 6350 w 3727450"/>
              <a:gd name="connsiteY51" fmla="*/ 1136650 h 3305139"/>
              <a:gd name="connsiteX52" fmla="*/ 114300 w 3727450"/>
              <a:gd name="connsiteY52" fmla="*/ 1111250 h 3305139"/>
              <a:gd name="connsiteX53" fmla="*/ 361950 w 3727450"/>
              <a:gd name="connsiteY53" fmla="*/ 673100 h 3305139"/>
              <a:gd name="connsiteX54" fmla="*/ 1041400 w 3727450"/>
              <a:gd name="connsiteY54" fmla="*/ 0 h 3305139"/>
              <a:gd name="connsiteX55" fmla="*/ 1168400 w 3727450"/>
              <a:gd name="connsiteY55" fmla="*/ 38100 h 3305139"/>
              <a:gd name="connsiteX56" fmla="*/ 1035050 w 3727450"/>
              <a:gd name="connsiteY56" fmla="*/ 114300 h 3305139"/>
              <a:gd name="connsiteX57" fmla="*/ 1035050 w 3727450"/>
              <a:gd name="connsiteY57" fmla="*/ 114300 h 3305139"/>
              <a:gd name="connsiteX58" fmla="*/ 1009650 w 3727450"/>
              <a:gd name="connsiteY58" fmla="*/ 171450 h 3305139"/>
              <a:gd name="connsiteX59" fmla="*/ 755650 w 3727450"/>
              <a:gd name="connsiteY59" fmla="*/ 374650 h 3305139"/>
              <a:gd name="connsiteX60" fmla="*/ 749300 w 3727450"/>
              <a:gd name="connsiteY60" fmla="*/ 438150 h 3305139"/>
              <a:gd name="connsiteX61" fmla="*/ 692150 w 3727450"/>
              <a:gd name="connsiteY61" fmla="*/ 457200 h 3305139"/>
              <a:gd name="connsiteX62" fmla="*/ 393700 w 3727450"/>
              <a:gd name="connsiteY62" fmla="*/ 781050 h 3305139"/>
              <a:gd name="connsiteX63" fmla="*/ 400050 w 3727450"/>
              <a:gd name="connsiteY63" fmla="*/ 825500 h 3305139"/>
              <a:gd name="connsiteX64" fmla="*/ 304800 w 3727450"/>
              <a:gd name="connsiteY64" fmla="*/ 831850 h 3305139"/>
              <a:gd name="connsiteX65" fmla="*/ 222250 w 3727450"/>
              <a:gd name="connsiteY65" fmla="*/ 1022350 h 3305139"/>
              <a:gd name="connsiteX66" fmla="*/ 234950 w 3727450"/>
              <a:gd name="connsiteY66" fmla="*/ 1104900 h 3305139"/>
              <a:gd name="connsiteX67" fmla="*/ 82550 w 3727450"/>
              <a:gd name="connsiteY67" fmla="*/ 1206500 h 3305139"/>
              <a:gd name="connsiteX68" fmla="*/ 120650 w 3727450"/>
              <a:gd name="connsiteY68" fmla="*/ 1257300 h 3305139"/>
              <a:gd name="connsiteX0" fmla="*/ 3632200 w 3727450"/>
              <a:gd name="connsiteY0" fmla="*/ 171450 h 3305139"/>
              <a:gd name="connsiteX1" fmla="*/ 3600450 w 3727450"/>
              <a:gd name="connsiteY1" fmla="*/ 209550 h 3305139"/>
              <a:gd name="connsiteX2" fmla="*/ 3600450 w 3727450"/>
              <a:gd name="connsiteY2" fmla="*/ 209550 h 3305139"/>
              <a:gd name="connsiteX3" fmla="*/ 3600450 w 3727450"/>
              <a:gd name="connsiteY3" fmla="*/ 209550 h 3305139"/>
              <a:gd name="connsiteX4" fmla="*/ 3619500 w 3727450"/>
              <a:gd name="connsiteY4" fmla="*/ 266700 h 3305139"/>
              <a:gd name="connsiteX5" fmla="*/ 3695700 w 3727450"/>
              <a:gd name="connsiteY5" fmla="*/ 311150 h 3305139"/>
              <a:gd name="connsiteX6" fmla="*/ 3727450 w 3727450"/>
              <a:gd name="connsiteY6" fmla="*/ 698500 h 3305139"/>
              <a:gd name="connsiteX7" fmla="*/ 3683000 w 3727450"/>
              <a:gd name="connsiteY7" fmla="*/ 723900 h 3305139"/>
              <a:gd name="connsiteX8" fmla="*/ 3625850 w 3727450"/>
              <a:gd name="connsiteY8" fmla="*/ 882650 h 3305139"/>
              <a:gd name="connsiteX9" fmla="*/ 3625850 w 3727450"/>
              <a:gd name="connsiteY9" fmla="*/ 889000 h 3305139"/>
              <a:gd name="connsiteX10" fmla="*/ 3568700 w 3727450"/>
              <a:gd name="connsiteY10" fmla="*/ 946150 h 3305139"/>
              <a:gd name="connsiteX11" fmla="*/ 3530600 w 3727450"/>
              <a:gd name="connsiteY11" fmla="*/ 908050 h 3305139"/>
              <a:gd name="connsiteX12" fmla="*/ 3276600 w 3727450"/>
              <a:gd name="connsiteY12" fmla="*/ 1485900 h 3305139"/>
              <a:gd name="connsiteX13" fmla="*/ 3321050 w 3727450"/>
              <a:gd name="connsiteY13" fmla="*/ 1549400 h 3305139"/>
              <a:gd name="connsiteX14" fmla="*/ 3359150 w 3727450"/>
              <a:gd name="connsiteY14" fmla="*/ 1593850 h 3305139"/>
              <a:gd name="connsiteX15" fmla="*/ 3321050 w 3727450"/>
              <a:gd name="connsiteY15" fmla="*/ 1593850 h 3305139"/>
              <a:gd name="connsiteX16" fmla="*/ 3213100 w 3727450"/>
              <a:gd name="connsiteY16" fmla="*/ 1619250 h 3305139"/>
              <a:gd name="connsiteX17" fmla="*/ 3263900 w 3727450"/>
              <a:gd name="connsiteY17" fmla="*/ 2006600 h 3305139"/>
              <a:gd name="connsiteX18" fmla="*/ 3251200 w 3727450"/>
              <a:gd name="connsiteY18" fmla="*/ 2070100 h 3305139"/>
              <a:gd name="connsiteX19" fmla="*/ 3213100 w 3727450"/>
              <a:gd name="connsiteY19" fmla="*/ 2095500 h 3305139"/>
              <a:gd name="connsiteX20" fmla="*/ 3117850 w 3727450"/>
              <a:gd name="connsiteY20" fmla="*/ 2025650 h 3305139"/>
              <a:gd name="connsiteX21" fmla="*/ 3041650 w 3727450"/>
              <a:gd name="connsiteY21" fmla="*/ 2032000 h 3305139"/>
              <a:gd name="connsiteX22" fmla="*/ 2952750 w 3727450"/>
              <a:gd name="connsiteY22" fmla="*/ 1987550 h 3305139"/>
              <a:gd name="connsiteX23" fmla="*/ 2952750 w 3727450"/>
              <a:gd name="connsiteY23" fmla="*/ 1987550 h 3305139"/>
              <a:gd name="connsiteX24" fmla="*/ 2857500 w 3727450"/>
              <a:gd name="connsiteY24" fmla="*/ 1974850 h 3305139"/>
              <a:gd name="connsiteX25" fmla="*/ 2679700 w 3727450"/>
              <a:gd name="connsiteY25" fmla="*/ 1974850 h 3305139"/>
              <a:gd name="connsiteX26" fmla="*/ 2686050 w 3727450"/>
              <a:gd name="connsiteY26" fmla="*/ 2095500 h 3305139"/>
              <a:gd name="connsiteX27" fmla="*/ 2673350 w 3727450"/>
              <a:gd name="connsiteY27" fmla="*/ 2139950 h 3305139"/>
              <a:gd name="connsiteX28" fmla="*/ 2673350 w 3727450"/>
              <a:gd name="connsiteY28" fmla="*/ 2139950 h 3305139"/>
              <a:gd name="connsiteX29" fmla="*/ 2590800 w 3727450"/>
              <a:gd name="connsiteY29" fmla="*/ 2076450 h 3305139"/>
              <a:gd name="connsiteX30" fmla="*/ 2520950 w 3727450"/>
              <a:gd name="connsiteY30" fmla="*/ 2089150 h 3305139"/>
              <a:gd name="connsiteX31" fmla="*/ 2381250 w 3727450"/>
              <a:gd name="connsiteY31" fmla="*/ 2006600 h 3305139"/>
              <a:gd name="connsiteX32" fmla="*/ 2381250 w 3727450"/>
              <a:gd name="connsiteY32" fmla="*/ 2006600 h 3305139"/>
              <a:gd name="connsiteX33" fmla="*/ 2216150 w 3727450"/>
              <a:gd name="connsiteY33" fmla="*/ 1955800 h 3305139"/>
              <a:gd name="connsiteX34" fmla="*/ 2095500 w 3727450"/>
              <a:gd name="connsiteY34" fmla="*/ 1987550 h 3305139"/>
              <a:gd name="connsiteX35" fmla="*/ 1949450 w 3727450"/>
              <a:gd name="connsiteY35" fmla="*/ 2165350 h 3305139"/>
              <a:gd name="connsiteX36" fmla="*/ 1733550 w 3727450"/>
              <a:gd name="connsiteY36" fmla="*/ 2209800 h 3305139"/>
              <a:gd name="connsiteX37" fmla="*/ 1606550 w 3727450"/>
              <a:gd name="connsiteY37" fmla="*/ 2349500 h 3305139"/>
              <a:gd name="connsiteX38" fmla="*/ 1555750 w 3727450"/>
              <a:gd name="connsiteY38" fmla="*/ 2647950 h 3305139"/>
              <a:gd name="connsiteX39" fmla="*/ 1536700 w 3727450"/>
              <a:gd name="connsiteY39" fmla="*/ 2787650 h 3305139"/>
              <a:gd name="connsiteX40" fmla="*/ 1422400 w 3727450"/>
              <a:gd name="connsiteY40" fmla="*/ 2921000 h 3305139"/>
              <a:gd name="connsiteX41" fmla="*/ 1358900 w 3727450"/>
              <a:gd name="connsiteY41" fmla="*/ 2946399 h 3305139"/>
              <a:gd name="connsiteX42" fmla="*/ 1333500 w 3727450"/>
              <a:gd name="connsiteY42" fmla="*/ 3041649 h 3305139"/>
              <a:gd name="connsiteX43" fmla="*/ 1333500 w 3727450"/>
              <a:gd name="connsiteY43" fmla="*/ 3130548 h 3305139"/>
              <a:gd name="connsiteX44" fmla="*/ 1212850 w 3727450"/>
              <a:gd name="connsiteY44" fmla="*/ 3168648 h 3305139"/>
              <a:gd name="connsiteX45" fmla="*/ 1200150 w 3727450"/>
              <a:gd name="connsiteY45" fmla="*/ 3117848 h 3305139"/>
              <a:gd name="connsiteX46" fmla="*/ 1098550 w 3727450"/>
              <a:gd name="connsiteY46" fmla="*/ 3301998 h 3305139"/>
              <a:gd name="connsiteX47" fmla="*/ 1054100 w 3727450"/>
              <a:gd name="connsiteY47" fmla="*/ 3238498 h 3305139"/>
              <a:gd name="connsiteX48" fmla="*/ 660400 w 3727450"/>
              <a:gd name="connsiteY48" fmla="*/ 2647950 h 3305139"/>
              <a:gd name="connsiteX49" fmla="*/ 311150 w 3727450"/>
              <a:gd name="connsiteY49" fmla="*/ 2076450 h 3305139"/>
              <a:gd name="connsiteX50" fmla="*/ 254000 w 3727450"/>
              <a:gd name="connsiteY50" fmla="*/ 1885950 h 3305139"/>
              <a:gd name="connsiteX51" fmla="*/ 0 w 3727450"/>
              <a:gd name="connsiteY51" fmla="*/ 1581150 h 3305139"/>
              <a:gd name="connsiteX52" fmla="*/ 6350 w 3727450"/>
              <a:gd name="connsiteY52" fmla="*/ 1136650 h 3305139"/>
              <a:gd name="connsiteX53" fmla="*/ 114300 w 3727450"/>
              <a:gd name="connsiteY53" fmla="*/ 1111250 h 3305139"/>
              <a:gd name="connsiteX54" fmla="*/ 361950 w 3727450"/>
              <a:gd name="connsiteY54" fmla="*/ 673100 h 3305139"/>
              <a:gd name="connsiteX55" fmla="*/ 1041400 w 3727450"/>
              <a:gd name="connsiteY55" fmla="*/ 0 h 3305139"/>
              <a:gd name="connsiteX56" fmla="*/ 1168400 w 3727450"/>
              <a:gd name="connsiteY56" fmla="*/ 38100 h 3305139"/>
              <a:gd name="connsiteX57" fmla="*/ 1035050 w 3727450"/>
              <a:gd name="connsiteY57" fmla="*/ 114300 h 3305139"/>
              <a:gd name="connsiteX58" fmla="*/ 1035050 w 3727450"/>
              <a:gd name="connsiteY58" fmla="*/ 114300 h 3305139"/>
              <a:gd name="connsiteX59" fmla="*/ 1009650 w 3727450"/>
              <a:gd name="connsiteY59" fmla="*/ 171450 h 3305139"/>
              <a:gd name="connsiteX60" fmla="*/ 755650 w 3727450"/>
              <a:gd name="connsiteY60" fmla="*/ 374650 h 3305139"/>
              <a:gd name="connsiteX61" fmla="*/ 749300 w 3727450"/>
              <a:gd name="connsiteY61" fmla="*/ 438150 h 3305139"/>
              <a:gd name="connsiteX62" fmla="*/ 692150 w 3727450"/>
              <a:gd name="connsiteY62" fmla="*/ 457200 h 3305139"/>
              <a:gd name="connsiteX63" fmla="*/ 393700 w 3727450"/>
              <a:gd name="connsiteY63" fmla="*/ 781050 h 3305139"/>
              <a:gd name="connsiteX64" fmla="*/ 400050 w 3727450"/>
              <a:gd name="connsiteY64" fmla="*/ 825500 h 3305139"/>
              <a:gd name="connsiteX65" fmla="*/ 304800 w 3727450"/>
              <a:gd name="connsiteY65" fmla="*/ 831850 h 3305139"/>
              <a:gd name="connsiteX66" fmla="*/ 222250 w 3727450"/>
              <a:gd name="connsiteY66" fmla="*/ 1022350 h 3305139"/>
              <a:gd name="connsiteX67" fmla="*/ 234950 w 3727450"/>
              <a:gd name="connsiteY67" fmla="*/ 1104900 h 3305139"/>
              <a:gd name="connsiteX68" fmla="*/ 82550 w 3727450"/>
              <a:gd name="connsiteY68" fmla="*/ 1206500 h 3305139"/>
              <a:gd name="connsiteX69" fmla="*/ 120650 w 3727450"/>
              <a:gd name="connsiteY69" fmla="*/ 1257300 h 3305139"/>
              <a:gd name="connsiteX0" fmla="*/ 3661088 w 3756338"/>
              <a:gd name="connsiteY0" fmla="*/ 171450 h 3305139"/>
              <a:gd name="connsiteX1" fmla="*/ 3629338 w 3756338"/>
              <a:gd name="connsiteY1" fmla="*/ 209550 h 3305139"/>
              <a:gd name="connsiteX2" fmla="*/ 3629338 w 3756338"/>
              <a:gd name="connsiteY2" fmla="*/ 209550 h 3305139"/>
              <a:gd name="connsiteX3" fmla="*/ 3629338 w 3756338"/>
              <a:gd name="connsiteY3" fmla="*/ 209550 h 3305139"/>
              <a:gd name="connsiteX4" fmla="*/ 3648388 w 3756338"/>
              <a:gd name="connsiteY4" fmla="*/ 266700 h 3305139"/>
              <a:gd name="connsiteX5" fmla="*/ 3724588 w 3756338"/>
              <a:gd name="connsiteY5" fmla="*/ 311150 h 3305139"/>
              <a:gd name="connsiteX6" fmla="*/ 3756338 w 3756338"/>
              <a:gd name="connsiteY6" fmla="*/ 698500 h 3305139"/>
              <a:gd name="connsiteX7" fmla="*/ 3711888 w 3756338"/>
              <a:gd name="connsiteY7" fmla="*/ 723900 h 3305139"/>
              <a:gd name="connsiteX8" fmla="*/ 3654738 w 3756338"/>
              <a:gd name="connsiteY8" fmla="*/ 882650 h 3305139"/>
              <a:gd name="connsiteX9" fmla="*/ 3654738 w 3756338"/>
              <a:gd name="connsiteY9" fmla="*/ 889000 h 3305139"/>
              <a:gd name="connsiteX10" fmla="*/ 3597588 w 3756338"/>
              <a:gd name="connsiteY10" fmla="*/ 946150 h 3305139"/>
              <a:gd name="connsiteX11" fmla="*/ 3559488 w 3756338"/>
              <a:gd name="connsiteY11" fmla="*/ 908050 h 3305139"/>
              <a:gd name="connsiteX12" fmla="*/ 3305488 w 3756338"/>
              <a:gd name="connsiteY12" fmla="*/ 1485900 h 3305139"/>
              <a:gd name="connsiteX13" fmla="*/ 3349938 w 3756338"/>
              <a:gd name="connsiteY13" fmla="*/ 1549400 h 3305139"/>
              <a:gd name="connsiteX14" fmla="*/ 3388038 w 3756338"/>
              <a:gd name="connsiteY14" fmla="*/ 1593850 h 3305139"/>
              <a:gd name="connsiteX15" fmla="*/ 3349938 w 3756338"/>
              <a:gd name="connsiteY15" fmla="*/ 1593850 h 3305139"/>
              <a:gd name="connsiteX16" fmla="*/ 3241988 w 3756338"/>
              <a:gd name="connsiteY16" fmla="*/ 1619250 h 3305139"/>
              <a:gd name="connsiteX17" fmla="*/ 3292788 w 3756338"/>
              <a:gd name="connsiteY17" fmla="*/ 2006600 h 3305139"/>
              <a:gd name="connsiteX18" fmla="*/ 3280088 w 3756338"/>
              <a:gd name="connsiteY18" fmla="*/ 2070100 h 3305139"/>
              <a:gd name="connsiteX19" fmla="*/ 3241988 w 3756338"/>
              <a:gd name="connsiteY19" fmla="*/ 2095500 h 3305139"/>
              <a:gd name="connsiteX20" fmla="*/ 3146738 w 3756338"/>
              <a:gd name="connsiteY20" fmla="*/ 2025650 h 3305139"/>
              <a:gd name="connsiteX21" fmla="*/ 3070538 w 3756338"/>
              <a:gd name="connsiteY21" fmla="*/ 2032000 h 3305139"/>
              <a:gd name="connsiteX22" fmla="*/ 2981638 w 3756338"/>
              <a:gd name="connsiteY22" fmla="*/ 1987550 h 3305139"/>
              <a:gd name="connsiteX23" fmla="*/ 2981638 w 3756338"/>
              <a:gd name="connsiteY23" fmla="*/ 1987550 h 3305139"/>
              <a:gd name="connsiteX24" fmla="*/ 2886388 w 3756338"/>
              <a:gd name="connsiteY24" fmla="*/ 1974850 h 3305139"/>
              <a:gd name="connsiteX25" fmla="*/ 2708588 w 3756338"/>
              <a:gd name="connsiteY25" fmla="*/ 1974850 h 3305139"/>
              <a:gd name="connsiteX26" fmla="*/ 2714938 w 3756338"/>
              <a:gd name="connsiteY26" fmla="*/ 2095500 h 3305139"/>
              <a:gd name="connsiteX27" fmla="*/ 2702238 w 3756338"/>
              <a:gd name="connsiteY27" fmla="*/ 2139950 h 3305139"/>
              <a:gd name="connsiteX28" fmla="*/ 2702238 w 3756338"/>
              <a:gd name="connsiteY28" fmla="*/ 2139950 h 3305139"/>
              <a:gd name="connsiteX29" fmla="*/ 2619688 w 3756338"/>
              <a:gd name="connsiteY29" fmla="*/ 2076450 h 3305139"/>
              <a:gd name="connsiteX30" fmla="*/ 2549838 w 3756338"/>
              <a:gd name="connsiteY30" fmla="*/ 2089150 h 3305139"/>
              <a:gd name="connsiteX31" fmla="*/ 2410138 w 3756338"/>
              <a:gd name="connsiteY31" fmla="*/ 2006600 h 3305139"/>
              <a:gd name="connsiteX32" fmla="*/ 2410138 w 3756338"/>
              <a:gd name="connsiteY32" fmla="*/ 2006600 h 3305139"/>
              <a:gd name="connsiteX33" fmla="*/ 2245038 w 3756338"/>
              <a:gd name="connsiteY33" fmla="*/ 1955800 h 3305139"/>
              <a:gd name="connsiteX34" fmla="*/ 2124388 w 3756338"/>
              <a:gd name="connsiteY34" fmla="*/ 1987550 h 3305139"/>
              <a:gd name="connsiteX35" fmla="*/ 1978338 w 3756338"/>
              <a:gd name="connsiteY35" fmla="*/ 2165350 h 3305139"/>
              <a:gd name="connsiteX36" fmla="*/ 1762438 w 3756338"/>
              <a:gd name="connsiteY36" fmla="*/ 2209800 h 3305139"/>
              <a:gd name="connsiteX37" fmla="*/ 1635438 w 3756338"/>
              <a:gd name="connsiteY37" fmla="*/ 2349500 h 3305139"/>
              <a:gd name="connsiteX38" fmla="*/ 1584638 w 3756338"/>
              <a:gd name="connsiteY38" fmla="*/ 2647950 h 3305139"/>
              <a:gd name="connsiteX39" fmla="*/ 1565588 w 3756338"/>
              <a:gd name="connsiteY39" fmla="*/ 2787650 h 3305139"/>
              <a:gd name="connsiteX40" fmla="*/ 1451288 w 3756338"/>
              <a:gd name="connsiteY40" fmla="*/ 2921000 h 3305139"/>
              <a:gd name="connsiteX41" fmla="*/ 1387788 w 3756338"/>
              <a:gd name="connsiteY41" fmla="*/ 2946399 h 3305139"/>
              <a:gd name="connsiteX42" fmla="*/ 1362388 w 3756338"/>
              <a:gd name="connsiteY42" fmla="*/ 3041649 h 3305139"/>
              <a:gd name="connsiteX43" fmla="*/ 1362388 w 3756338"/>
              <a:gd name="connsiteY43" fmla="*/ 3130548 h 3305139"/>
              <a:gd name="connsiteX44" fmla="*/ 1241738 w 3756338"/>
              <a:gd name="connsiteY44" fmla="*/ 3168648 h 3305139"/>
              <a:gd name="connsiteX45" fmla="*/ 1229038 w 3756338"/>
              <a:gd name="connsiteY45" fmla="*/ 3117848 h 3305139"/>
              <a:gd name="connsiteX46" fmla="*/ 1127438 w 3756338"/>
              <a:gd name="connsiteY46" fmla="*/ 3301998 h 3305139"/>
              <a:gd name="connsiteX47" fmla="*/ 1082988 w 3756338"/>
              <a:gd name="connsiteY47" fmla="*/ 3238498 h 3305139"/>
              <a:gd name="connsiteX48" fmla="*/ 689288 w 3756338"/>
              <a:gd name="connsiteY48" fmla="*/ 2647950 h 3305139"/>
              <a:gd name="connsiteX49" fmla="*/ 340038 w 3756338"/>
              <a:gd name="connsiteY49" fmla="*/ 2076450 h 3305139"/>
              <a:gd name="connsiteX50" fmla="*/ 282888 w 3756338"/>
              <a:gd name="connsiteY50" fmla="*/ 1885950 h 3305139"/>
              <a:gd name="connsiteX51" fmla="*/ 28888 w 3756338"/>
              <a:gd name="connsiteY51" fmla="*/ 1581150 h 3305139"/>
              <a:gd name="connsiteX52" fmla="*/ 35238 w 3756338"/>
              <a:gd name="connsiteY52" fmla="*/ 1136650 h 3305139"/>
              <a:gd name="connsiteX53" fmla="*/ 143188 w 3756338"/>
              <a:gd name="connsiteY53" fmla="*/ 1111250 h 3305139"/>
              <a:gd name="connsiteX54" fmla="*/ 390838 w 3756338"/>
              <a:gd name="connsiteY54" fmla="*/ 673100 h 3305139"/>
              <a:gd name="connsiteX55" fmla="*/ 1070288 w 3756338"/>
              <a:gd name="connsiteY55" fmla="*/ 0 h 3305139"/>
              <a:gd name="connsiteX56" fmla="*/ 1197288 w 3756338"/>
              <a:gd name="connsiteY56" fmla="*/ 38100 h 3305139"/>
              <a:gd name="connsiteX57" fmla="*/ 1063938 w 3756338"/>
              <a:gd name="connsiteY57" fmla="*/ 114300 h 3305139"/>
              <a:gd name="connsiteX58" fmla="*/ 1063938 w 3756338"/>
              <a:gd name="connsiteY58" fmla="*/ 114300 h 3305139"/>
              <a:gd name="connsiteX59" fmla="*/ 1038538 w 3756338"/>
              <a:gd name="connsiteY59" fmla="*/ 171450 h 3305139"/>
              <a:gd name="connsiteX60" fmla="*/ 784538 w 3756338"/>
              <a:gd name="connsiteY60" fmla="*/ 374650 h 3305139"/>
              <a:gd name="connsiteX61" fmla="*/ 778188 w 3756338"/>
              <a:gd name="connsiteY61" fmla="*/ 438150 h 3305139"/>
              <a:gd name="connsiteX62" fmla="*/ 721038 w 3756338"/>
              <a:gd name="connsiteY62" fmla="*/ 457200 h 3305139"/>
              <a:gd name="connsiteX63" fmla="*/ 422588 w 3756338"/>
              <a:gd name="connsiteY63" fmla="*/ 781050 h 3305139"/>
              <a:gd name="connsiteX64" fmla="*/ 428938 w 3756338"/>
              <a:gd name="connsiteY64" fmla="*/ 825500 h 3305139"/>
              <a:gd name="connsiteX65" fmla="*/ 333688 w 3756338"/>
              <a:gd name="connsiteY65" fmla="*/ 831850 h 3305139"/>
              <a:gd name="connsiteX66" fmla="*/ 251138 w 3756338"/>
              <a:gd name="connsiteY66" fmla="*/ 1022350 h 3305139"/>
              <a:gd name="connsiteX67" fmla="*/ 263838 w 3756338"/>
              <a:gd name="connsiteY67" fmla="*/ 1104900 h 3305139"/>
              <a:gd name="connsiteX68" fmla="*/ 111438 w 3756338"/>
              <a:gd name="connsiteY68" fmla="*/ 1206500 h 3305139"/>
              <a:gd name="connsiteX69" fmla="*/ 2079938 w 3756338"/>
              <a:gd name="connsiteY69" fmla="*/ 914400 h 3305139"/>
              <a:gd name="connsiteX0" fmla="*/ 3661088 w 3756338"/>
              <a:gd name="connsiteY0" fmla="*/ 171450 h 3305139"/>
              <a:gd name="connsiteX1" fmla="*/ 3629338 w 3756338"/>
              <a:gd name="connsiteY1" fmla="*/ 209550 h 3305139"/>
              <a:gd name="connsiteX2" fmla="*/ 3629338 w 3756338"/>
              <a:gd name="connsiteY2" fmla="*/ 209550 h 3305139"/>
              <a:gd name="connsiteX3" fmla="*/ 3629338 w 3756338"/>
              <a:gd name="connsiteY3" fmla="*/ 209550 h 3305139"/>
              <a:gd name="connsiteX4" fmla="*/ 3648388 w 3756338"/>
              <a:gd name="connsiteY4" fmla="*/ 266700 h 3305139"/>
              <a:gd name="connsiteX5" fmla="*/ 3724588 w 3756338"/>
              <a:gd name="connsiteY5" fmla="*/ 311150 h 3305139"/>
              <a:gd name="connsiteX6" fmla="*/ 3756338 w 3756338"/>
              <a:gd name="connsiteY6" fmla="*/ 698500 h 3305139"/>
              <a:gd name="connsiteX7" fmla="*/ 3711888 w 3756338"/>
              <a:gd name="connsiteY7" fmla="*/ 723900 h 3305139"/>
              <a:gd name="connsiteX8" fmla="*/ 3654738 w 3756338"/>
              <a:gd name="connsiteY8" fmla="*/ 882650 h 3305139"/>
              <a:gd name="connsiteX9" fmla="*/ 3654738 w 3756338"/>
              <a:gd name="connsiteY9" fmla="*/ 889000 h 3305139"/>
              <a:gd name="connsiteX10" fmla="*/ 3597588 w 3756338"/>
              <a:gd name="connsiteY10" fmla="*/ 946150 h 3305139"/>
              <a:gd name="connsiteX11" fmla="*/ 3559488 w 3756338"/>
              <a:gd name="connsiteY11" fmla="*/ 908050 h 3305139"/>
              <a:gd name="connsiteX12" fmla="*/ 3305488 w 3756338"/>
              <a:gd name="connsiteY12" fmla="*/ 1485900 h 3305139"/>
              <a:gd name="connsiteX13" fmla="*/ 3349938 w 3756338"/>
              <a:gd name="connsiteY13" fmla="*/ 1549400 h 3305139"/>
              <a:gd name="connsiteX14" fmla="*/ 3388038 w 3756338"/>
              <a:gd name="connsiteY14" fmla="*/ 1593850 h 3305139"/>
              <a:gd name="connsiteX15" fmla="*/ 3349938 w 3756338"/>
              <a:gd name="connsiteY15" fmla="*/ 1593850 h 3305139"/>
              <a:gd name="connsiteX16" fmla="*/ 3241988 w 3756338"/>
              <a:gd name="connsiteY16" fmla="*/ 1619250 h 3305139"/>
              <a:gd name="connsiteX17" fmla="*/ 3292788 w 3756338"/>
              <a:gd name="connsiteY17" fmla="*/ 2006600 h 3305139"/>
              <a:gd name="connsiteX18" fmla="*/ 3280088 w 3756338"/>
              <a:gd name="connsiteY18" fmla="*/ 2070100 h 3305139"/>
              <a:gd name="connsiteX19" fmla="*/ 3241988 w 3756338"/>
              <a:gd name="connsiteY19" fmla="*/ 2095500 h 3305139"/>
              <a:gd name="connsiteX20" fmla="*/ 3146738 w 3756338"/>
              <a:gd name="connsiteY20" fmla="*/ 2025650 h 3305139"/>
              <a:gd name="connsiteX21" fmla="*/ 3070538 w 3756338"/>
              <a:gd name="connsiteY21" fmla="*/ 2032000 h 3305139"/>
              <a:gd name="connsiteX22" fmla="*/ 2981638 w 3756338"/>
              <a:gd name="connsiteY22" fmla="*/ 1987550 h 3305139"/>
              <a:gd name="connsiteX23" fmla="*/ 2981638 w 3756338"/>
              <a:gd name="connsiteY23" fmla="*/ 1987550 h 3305139"/>
              <a:gd name="connsiteX24" fmla="*/ 2886388 w 3756338"/>
              <a:gd name="connsiteY24" fmla="*/ 1974850 h 3305139"/>
              <a:gd name="connsiteX25" fmla="*/ 2708588 w 3756338"/>
              <a:gd name="connsiteY25" fmla="*/ 1974850 h 3305139"/>
              <a:gd name="connsiteX26" fmla="*/ 2714938 w 3756338"/>
              <a:gd name="connsiteY26" fmla="*/ 2095500 h 3305139"/>
              <a:gd name="connsiteX27" fmla="*/ 2702238 w 3756338"/>
              <a:gd name="connsiteY27" fmla="*/ 2139950 h 3305139"/>
              <a:gd name="connsiteX28" fmla="*/ 2702238 w 3756338"/>
              <a:gd name="connsiteY28" fmla="*/ 2139950 h 3305139"/>
              <a:gd name="connsiteX29" fmla="*/ 2619688 w 3756338"/>
              <a:gd name="connsiteY29" fmla="*/ 2076450 h 3305139"/>
              <a:gd name="connsiteX30" fmla="*/ 2549838 w 3756338"/>
              <a:gd name="connsiteY30" fmla="*/ 2089150 h 3305139"/>
              <a:gd name="connsiteX31" fmla="*/ 2410138 w 3756338"/>
              <a:gd name="connsiteY31" fmla="*/ 2006600 h 3305139"/>
              <a:gd name="connsiteX32" fmla="*/ 2410138 w 3756338"/>
              <a:gd name="connsiteY32" fmla="*/ 2006600 h 3305139"/>
              <a:gd name="connsiteX33" fmla="*/ 2245038 w 3756338"/>
              <a:gd name="connsiteY33" fmla="*/ 1955800 h 3305139"/>
              <a:gd name="connsiteX34" fmla="*/ 2124388 w 3756338"/>
              <a:gd name="connsiteY34" fmla="*/ 1987550 h 3305139"/>
              <a:gd name="connsiteX35" fmla="*/ 1978338 w 3756338"/>
              <a:gd name="connsiteY35" fmla="*/ 2165350 h 3305139"/>
              <a:gd name="connsiteX36" fmla="*/ 1762438 w 3756338"/>
              <a:gd name="connsiteY36" fmla="*/ 2209800 h 3305139"/>
              <a:gd name="connsiteX37" fmla="*/ 1635438 w 3756338"/>
              <a:gd name="connsiteY37" fmla="*/ 2349500 h 3305139"/>
              <a:gd name="connsiteX38" fmla="*/ 1584638 w 3756338"/>
              <a:gd name="connsiteY38" fmla="*/ 2647950 h 3305139"/>
              <a:gd name="connsiteX39" fmla="*/ 1565588 w 3756338"/>
              <a:gd name="connsiteY39" fmla="*/ 2787650 h 3305139"/>
              <a:gd name="connsiteX40" fmla="*/ 1451288 w 3756338"/>
              <a:gd name="connsiteY40" fmla="*/ 2921000 h 3305139"/>
              <a:gd name="connsiteX41" fmla="*/ 1387788 w 3756338"/>
              <a:gd name="connsiteY41" fmla="*/ 2946399 h 3305139"/>
              <a:gd name="connsiteX42" fmla="*/ 1362388 w 3756338"/>
              <a:gd name="connsiteY42" fmla="*/ 3041649 h 3305139"/>
              <a:gd name="connsiteX43" fmla="*/ 1362388 w 3756338"/>
              <a:gd name="connsiteY43" fmla="*/ 3130548 h 3305139"/>
              <a:gd name="connsiteX44" fmla="*/ 1241738 w 3756338"/>
              <a:gd name="connsiteY44" fmla="*/ 3168648 h 3305139"/>
              <a:gd name="connsiteX45" fmla="*/ 1229038 w 3756338"/>
              <a:gd name="connsiteY45" fmla="*/ 3117848 h 3305139"/>
              <a:gd name="connsiteX46" fmla="*/ 1127438 w 3756338"/>
              <a:gd name="connsiteY46" fmla="*/ 3301998 h 3305139"/>
              <a:gd name="connsiteX47" fmla="*/ 1082988 w 3756338"/>
              <a:gd name="connsiteY47" fmla="*/ 3238498 h 3305139"/>
              <a:gd name="connsiteX48" fmla="*/ 689288 w 3756338"/>
              <a:gd name="connsiteY48" fmla="*/ 2647950 h 3305139"/>
              <a:gd name="connsiteX49" fmla="*/ 340038 w 3756338"/>
              <a:gd name="connsiteY49" fmla="*/ 2076450 h 3305139"/>
              <a:gd name="connsiteX50" fmla="*/ 282888 w 3756338"/>
              <a:gd name="connsiteY50" fmla="*/ 1885950 h 3305139"/>
              <a:gd name="connsiteX51" fmla="*/ 155888 w 3756338"/>
              <a:gd name="connsiteY51" fmla="*/ 1778000 h 3305139"/>
              <a:gd name="connsiteX52" fmla="*/ 35238 w 3756338"/>
              <a:gd name="connsiteY52" fmla="*/ 1136650 h 3305139"/>
              <a:gd name="connsiteX53" fmla="*/ 143188 w 3756338"/>
              <a:gd name="connsiteY53" fmla="*/ 1111250 h 3305139"/>
              <a:gd name="connsiteX54" fmla="*/ 390838 w 3756338"/>
              <a:gd name="connsiteY54" fmla="*/ 673100 h 3305139"/>
              <a:gd name="connsiteX55" fmla="*/ 1070288 w 3756338"/>
              <a:gd name="connsiteY55" fmla="*/ 0 h 3305139"/>
              <a:gd name="connsiteX56" fmla="*/ 1197288 w 3756338"/>
              <a:gd name="connsiteY56" fmla="*/ 38100 h 3305139"/>
              <a:gd name="connsiteX57" fmla="*/ 1063938 w 3756338"/>
              <a:gd name="connsiteY57" fmla="*/ 114300 h 3305139"/>
              <a:gd name="connsiteX58" fmla="*/ 1063938 w 3756338"/>
              <a:gd name="connsiteY58" fmla="*/ 114300 h 3305139"/>
              <a:gd name="connsiteX59" fmla="*/ 1038538 w 3756338"/>
              <a:gd name="connsiteY59" fmla="*/ 171450 h 3305139"/>
              <a:gd name="connsiteX60" fmla="*/ 784538 w 3756338"/>
              <a:gd name="connsiteY60" fmla="*/ 374650 h 3305139"/>
              <a:gd name="connsiteX61" fmla="*/ 778188 w 3756338"/>
              <a:gd name="connsiteY61" fmla="*/ 438150 h 3305139"/>
              <a:gd name="connsiteX62" fmla="*/ 721038 w 3756338"/>
              <a:gd name="connsiteY62" fmla="*/ 457200 h 3305139"/>
              <a:gd name="connsiteX63" fmla="*/ 422588 w 3756338"/>
              <a:gd name="connsiteY63" fmla="*/ 781050 h 3305139"/>
              <a:gd name="connsiteX64" fmla="*/ 428938 w 3756338"/>
              <a:gd name="connsiteY64" fmla="*/ 825500 h 3305139"/>
              <a:gd name="connsiteX65" fmla="*/ 333688 w 3756338"/>
              <a:gd name="connsiteY65" fmla="*/ 831850 h 3305139"/>
              <a:gd name="connsiteX66" fmla="*/ 251138 w 3756338"/>
              <a:gd name="connsiteY66" fmla="*/ 1022350 h 3305139"/>
              <a:gd name="connsiteX67" fmla="*/ 263838 w 3756338"/>
              <a:gd name="connsiteY67" fmla="*/ 1104900 h 3305139"/>
              <a:gd name="connsiteX68" fmla="*/ 111438 w 3756338"/>
              <a:gd name="connsiteY68" fmla="*/ 1206500 h 3305139"/>
              <a:gd name="connsiteX69" fmla="*/ 2079938 w 3756338"/>
              <a:gd name="connsiteY69" fmla="*/ 914400 h 3305139"/>
              <a:gd name="connsiteX0" fmla="*/ 3661088 w 3756338"/>
              <a:gd name="connsiteY0" fmla="*/ 171450 h 3305139"/>
              <a:gd name="connsiteX1" fmla="*/ 3629338 w 3756338"/>
              <a:gd name="connsiteY1" fmla="*/ 209550 h 3305139"/>
              <a:gd name="connsiteX2" fmla="*/ 3629338 w 3756338"/>
              <a:gd name="connsiteY2" fmla="*/ 209550 h 3305139"/>
              <a:gd name="connsiteX3" fmla="*/ 3629338 w 3756338"/>
              <a:gd name="connsiteY3" fmla="*/ 209550 h 3305139"/>
              <a:gd name="connsiteX4" fmla="*/ 3648388 w 3756338"/>
              <a:gd name="connsiteY4" fmla="*/ 266700 h 3305139"/>
              <a:gd name="connsiteX5" fmla="*/ 3724588 w 3756338"/>
              <a:gd name="connsiteY5" fmla="*/ 311150 h 3305139"/>
              <a:gd name="connsiteX6" fmla="*/ 3756338 w 3756338"/>
              <a:gd name="connsiteY6" fmla="*/ 698500 h 3305139"/>
              <a:gd name="connsiteX7" fmla="*/ 3711888 w 3756338"/>
              <a:gd name="connsiteY7" fmla="*/ 723900 h 3305139"/>
              <a:gd name="connsiteX8" fmla="*/ 3654738 w 3756338"/>
              <a:gd name="connsiteY8" fmla="*/ 882650 h 3305139"/>
              <a:gd name="connsiteX9" fmla="*/ 3654738 w 3756338"/>
              <a:gd name="connsiteY9" fmla="*/ 889000 h 3305139"/>
              <a:gd name="connsiteX10" fmla="*/ 3597588 w 3756338"/>
              <a:gd name="connsiteY10" fmla="*/ 946150 h 3305139"/>
              <a:gd name="connsiteX11" fmla="*/ 3559488 w 3756338"/>
              <a:gd name="connsiteY11" fmla="*/ 908050 h 3305139"/>
              <a:gd name="connsiteX12" fmla="*/ 3305488 w 3756338"/>
              <a:gd name="connsiteY12" fmla="*/ 1485900 h 3305139"/>
              <a:gd name="connsiteX13" fmla="*/ 3349938 w 3756338"/>
              <a:gd name="connsiteY13" fmla="*/ 1549400 h 3305139"/>
              <a:gd name="connsiteX14" fmla="*/ 3388038 w 3756338"/>
              <a:gd name="connsiteY14" fmla="*/ 1593850 h 3305139"/>
              <a:gd name="connsiteX15" fmla="*/ 3349938 w 3756338"/>
              <a:gd name="connsiteY15" fmla="*/ 1593850 h 3305139"/>
              <a:gd name="connsiteX16" fmla="*/ 3241988 w 3756338"/>
              <a:gd name="connsiteY16" fmla="*/ 1619250 h 3305139"/>
              <a:gd name="connsiteX17" fmla="*/ 3292788 w 3756338"/>
              <a:gd name="connsiteY17" fmla="*/ 2006600 h 3305139"/>
              <a:gd name="connsiteX18" fmla="*/ 3280088 w 3756338"/>
              <a:gd name="connsiteY18" fmla="*/ 2070100 h 3305139"/>
              <a:gd name="connsiteX19" fmla="*/ 3241988 w 3756338"/>
              <a:gd name="connsiteY19" fmla="*/ 2095500 h 3305139"/>
              <a:gd name="connsiteX20" fmla="*/ 3146738 w 3756338"/>
              <a:gd name="connsiteY20" fmla="*/ 2025650 h 3305139"/>
              <a:gd name="connsiteX21" fmla="*/ 3070538 w 3756338"/>
              <a:gd name="connsiteY21" fmla="*/ 2032000 h 3305139"/>
              <a:gd name="connsiteX22" fmla="*/ 2981638 w 3756338"/>
              <a:gd name="connsiteY22" fmla="*/ 1987550 h 3305139"/>
              <a:gd name="connsiteX23" fmla="*/ 2981638 w 3756338"/>
              <a:gd name="connsiteY23" fmla="*/ 1987550 h 3305139"/>
              <a:gd name="connsiteX24" fmla="*/ 2886388 w 3756338"/>
              <a:gd name="connsiteY24" fmla="*/ 1974850 h 3305139"/>
              <a:gd name="connsiteX25" fmla="*/ 2708588 w 3756338"/>
              <a:gd name="connsiteY25" fmla="*/ 1974850 h 3305139"/>
              <a:gd name="connsiteX26" fmla="*/ 2714938 w 3756338"/>
              <a:gd name="connsiteY26" fmla="*/ 2095500 h 3305139"/>
              <a:gd name="connsiteX27" fmla="*/ 2702238 w 3756338"/>
              <a:gd name="connsiteY27" fmla="*/ 2139950 h 3305139"/>
              <a:gd name="connsiteX28" fmla="*/ 2702238 w 3756338"/>
              <a:gd name="connsiteY28" fmla="*/ 2139950 h 3305139"/>
              <a:gd name="connsiteX29" fmla="*/ 2619688 w 3756338"/>
              <a:gd name="connsiteY29" fmla="*/ 2076450 h 3305139"/>
              <a:gd name="connsiteX30" fmla="*/ 2549838 w 3756338"/>
              <a:gd name="connsiteY30" fmla="*/ 2089150 h 3305139"/>
              <a:gd name="connsiteX31" fmla="*/ 2410138 w 3756338"/>
              <a:gd name="connsiteY31" fmla="*/ 2006600 h 3305139"/>
              <a:gd name="connsiteX32" fmla="*/ 2410138 w 3756338"/>
              <a:gd name="connsiteY32" fmla="*/ 2006600 h 3305139"/>
              <a:gd name="connsiteX33" fmla="*/ 2245038 w 3756338"/>
              <a:gd name="connsiteY33" fmla="*/ 1955800 h 3305139"/>
              <a:gd name="connsiteX34" fmla="*/ 2124388 w 3756338"/>
              <a:gd name="connsiteY34" fmla="*/ 1987550 h 3305139"/>
              <a:gd name="connsiteX35" fmla="*/ 1978338 w 3756338"/>
              <a:gd name="connsiteY35" fmla="*/ 2165350 h 3305139"/>
              <a:gd name="connsiteX36" fmla="*/ 1762438 w 3756338"/>
              <a:gd name="connsiteY36" fmla="*/ 2209800 h 3305139"/>
              <a:gd name="connsiteX37" fmla="*/ 1635438 w 3756338"/>
              <a:gd name="connsiteY37" fmla="*/ 2349500 h 3305139"/>
              <a:gd name="connsiteX38" fmla="*/ 1584638 w 3756338"/>
              <a:gd name="connsiteY38" fmla="*/ 2647950 h 3305139"/>
              <a:gd name="connsiteX39" fmla="*/ 1565588 w 3756338"/>
              <a:gd name="connsiteY39" fmla="*/ 2787650 h 3305139"/>
              <a:gd name="connsiteX40" fmla="*/ 1451288 w 3756338"/>
              <a:gd name="connsiteY40" fmla="*/ 2921000 h 3305139"/>
              <a:gd name="connsiteX41" fmla="*/ 1387788 w 3756338"/>
              <a:gd name="connsiteY41" fmla="*/ 2946399 h 3305139"/>
              <a:gd name="connsiteX42" fmla="*/ 1362388 w 3756338"/>
              <a:gd name="connsiteY42" fmla="*/ 3041649 h 3305139"/>
              <a:gd name="connsiteX43" fmla="*/ 1362388 w 3756338"/>
              <a:gd name="connsiteY43" fmla="*/ 3130548 h 3305139"/>
              <a:gd name="connsiteX44" fmla="*/ 1241738 w 3756338"/>
              <a:gd name="connsiteY44" fmla="*/ 3168648 h 3305139"/>
              <a:gd name="connsiteX45" fmla="*/ 1229038 w 3756338"/>
              <a:gd name="connsiteY45" fmla="*/ 3117848 h 3305139"/>
              <a:gd name="connsiteX46" fmla="*/ 1127438 w 3756338"/>
              <a:gd name="connsiteY46" fmla="*/ 3301998 h 3305139"/>
              <a:gd name="connsiteX47" fmla="*/ 1082988 w 3756338"/>
              <a:gd name="connsiteY47" fmla="*/ 3238498 h 3305139"/>
              <a:gd name="connsiteX48" fmla="*/ 689288 w 3756338"/>
              <a:gd name="connsiteY48" fmla="*/ 2647950 h 3305139"/>
              <a:gd name="connsiteX49" fmla="*/ 340038 w 3756338"/>
              <a:gd name="connsiteY49" fmla="*/ 2076450 h 3305139"/>
              <a:gd name="connsiteX50" fmla="*/ 282888 w 3756338"/>
              <a:gd name="connsiteY50" fmla="*/ 1885950 h 3305139"/>
              <a:gd name="connsiteX51" fmla="*/ 155888 w 3756338"/>
              <a:gd name="connsiteY51" fmla="*/ 1778000 h 3305139"/>
              <a:gd name="connsiteX52" fmla="*/ 835338 w 3756338"/>
              <a:gd name="connsiteY52" fmla="*/ 1606550 h 3305139"/>
              <a:gd name="connsiteX53" fmla="*/ 143188 w 3756338"/>
              <a:gd name="connsiteY53" fmla="*/ 1111250 h 3305139"/>
              <a:gd name="connsiteX54" fmla="*/ 390838 w 3756338"/>
              <a:gd name="connsiteY54" fmla="*/ 673100 h 3305139"/>
              <a:gd name="connsiteX55" fmla="*/ 1070288 w 3756338"/>
              <a:gd name="connsiteY55" fmla="*/ 0 h 3305139"/>
              <a:gd name="connsiteX56" fmla="*/ 1197288 w 3756338"/>
              <a:gd name="connsiteY56" fmla="*/ 38100 h 3305139"/>
              <a:gd name="connsiteX57" fmla="*/ 1063938 w 3756338"/>
              <a:gd name="connsiteY57" fmla="*/ 114300 h 3305139"/>
              <a:gd name="connsiteX58" fmla="*/ 1063938 w 3756338"/>
              <a:gd name="connsiteY58" fmla="*/ 114300 h 3305139"/>
              <a:gd name="connsiteX59" fmla="*/ 1038538 w 3756338"/>
              <a:gd name="connsiteY59" fmla="*/ 171450 h 3305139"/>
              <a:gd name="connsiteX60" fmla="*/ 784538 w 3756338"/>
              <a:gd name="connsiteY60" fmla="*/ 374650 h 3305139"/>
              <a:gd name="connsiteX61" fmla="*/ 778188 w 3756338"/>
              <a:gd name="connsiteY61" fmla="*/ 438150 h 3305139"/>
              <a:gd name="connsiteX62" fmla="*/ 721038 w 3756338"/>
              <a:gd name="connsiteY62" fmla="*/ 457200 h 3305139"/>
              <a:gd name="connsiteX63" fmla="*/ 422588 w 3756338"/>
              <a:gd name="connsiteY63" fmla="*/ 781050 h 3305139"/>
              <a:gd name="connsiteX64" fmla="*/ 428938 w 3756338"/>
              <a:gd name="connsiteY64" fmla="*/ 825500 h 3305139"/>
              <a:gd name="connsiteX65" fmla="*/ 333688 w 3756338"/>
              <a:gd name="connsiteY65" fmla="*/ 831850 h 3305139"/>
              <a:gd name="connsiteX66" fmla="*/ 251138 w 3756338"/>
              <a:gd name="connsiteY66" fmla="*/ 1022350 h 3305139"/>
              <a:gd name="connsiteX67" fmla="*/ 263838 w 3756338"/>
              <a:gd name="connsiteY67" fmla="*/ 1104900 h 3305139"/>
              <a:gd name="connsiteX68" fmla="*/ 111438 w 3756338"/>
              <a:gd name="connsiteY68" fmla="*/ 1206500 h 3305139"/>
              <a:gd name="connsiteX69" fmla="*/ 2079938 w 3756338"/>
              <a:gd name="connsiteY69" fmla="*/ 914400 h 3305139"/>
              <a:gd name="connsiteX0" fmla="*/ 3661088 w 3756338"/>
              <a:gd name="connsiteY0" fmla="*/ 171450 h 3305139"/>
              <a:gd name="connsiteX1" fmla="*/ 3629338 w 3756338"/>
              <a:gd name="connsiteY1" fmla="*/ 209550 h 3305139"/>
              <a:gd name="connsiteX2" fmla="*/ 3629338 w 3756338"/>
              <a:gd name="connsiteY2" fmla="*/ 209550 h 3305139"/>
              <a:gd name="connsiteX3" fmla="*/ 3629338 w 3756338"/>
              <a:gd name="connsiteY3" fmla="*/ 209550 h 3305139"/>
              <a:gd name="connsiteX4" fmla="*/ 3648388 w 3756338"/>
              <a:gd name="connsiteY4" fmla="*/ 266700 h 3305139"/>
              <a:gd name="connsiteX5" fmla="*/ 3724588 w 3756338"/>
              <a:gd name="connsiteY5" fmla="*/ 311150 h 3305139"/>
              <a:gd name="connsiteX6" fmla="*/ 3756338 w 3756338"/>
              <a:gd name="connsiteY6" fmla="*/ 698500 h 3305139"/>
              <a:gd name="connsiteX7" fmla="*/ 3711888 w 3756338"/>
              <a:gd name="connsiteY7" fmla="*/ 723900 h 3305139"/>
              <a:gd name="connsiteX8" fmla="*/ 3654738 w 3756338"/>
              <a:gd name="connsiteY8" fmla="*/ 882650 h 3305139"/>
              <a:gd name="connsiteX9" fmla="*/ 3654738 w 3756338"/>
              <a:gd name="connsiteY9" fmla="*/ 889000 h 3305139"/>
              <a:gd name="connsiteX10" fmla="*/ 3597588 w 3756338"/>
              <a:gd name="connsiteY10" fmla="*/ 946150 h 3305139"/>
              <a:gd name="connsiteX11" fmla="*/ 3559488 w 3756338"/>
              <a:gd name="connsiteY11" fmla="*/ 908050 h 3305139"/>
              <a:gd name="connsiteX12" fmla="*/ 3305488 w 3756338"/>
              <a:gd name="connsiteY12" fmla="*/ 1485900 h 3305139"/>
              <a:gd name="connsiteX13" fmla="*/ 3349938 w 3756338"/>
              <a:gd name="connsiteY13" fmla="*/ 1549400 h 3305139"/>
              <a:gd name="connsiteX14" fmla="*/ 3388038 w 3756338"/>
              <a:gd name="connsiteY14" fmla="*/ 1593850 h 3305139"/>
              <a:gd name="connsiteX15" fmla="*/ 3349938 w 3756338"/>
              <a:gd name="connsiteY15" fmla="*/ 1593850 h 3305139"/>
              <a:gd name="connsiteX16" fmla="*/ 3241988 w 3756338"/>
              <a:gd name="connsiteY16" fmla="*/ 1619250 h 3305139"/>
              <a:gd name="connsiteX17" fmla="*/ 3292788 w 3756338"/>
              <a:gd name="connsiteY17" fmla="*/ 2006600 h 3305139"/>
              <a:gd name="connsiteX18" fmla="*/ 3280088 w 3756338"/>
              <a:gd name="connsiteY18" fmla="*/ 2070100 h 3305139"/>
              <a:gd name="connsiteX19" fmla="*/ 3241988 w 3756338"/>
              <a:gd name="connsiteY19" fmla="*/ 2095500 h 3305139"/>
              <a:gd name="connsiteX20" fmla="*/ 3146738 w 3756338"/>
              <a:gd name="connsiteY20" fmla="*/ 2025650 h 3305139"/>
              <a:gd name="connsiteX21" fmla="*/ 3070538 w 3756338"/>
              <a:gd name="connsiteY21" fmla="*/ 2032000 h 3305139"/>
              <a:gd name="connsiteX22" fmla="*/ 2981638 w 3756338"/>
              <a:gd name="connsiteY22" fmla="*/ 1987550 h 3305139"/>
              <a:gd name="connsiteX23" fmla="*/ 2981638 w 3756338"/>
              <a:gd name="connsiteY23" fmla="*/ 1987550 h 3305139"/>
              <a:gd name="connsiteX24" fmla="*/ 2886388 w 3756338"/>
              <a:gd name="connsiteY24" fmla="*/ 1974850 h 3305139"/>
              <a:gd name="connsiteX25" fmla="*/ 2708588 w 3756338"/>
              <a:gd name="connsiteY25" fmla="*/ 1974850 h 3305139"/>
              <a:gd name="connsiteX26" fmla="*/ 2714938 w 3756338"/>
              <a:gd name="connsiteY26" fmla="*/ 2095500 h 3305139"/>
              <a:gd name="connsiteX27" fmla="*/ 2702238 w 3756338"/>
              <a:gd name="connsiteY27" fmla="*/ 2139950 h 3305139"/>
              <a:gd name="connsiteX28" fmla="*/ 2702238 w 3756338"/>
              <a:gd name="connsiteY28" fmla="*/ 2139950 h 3305139"/>
              <a:gd name="connsiteX29" fmla="*/ 2619688 w 3756338"/>
              <a:gd name="connsiteY29" fmla="*/ 2076450 h 3305139"/>
              <a:gd name="connsiteX30" fmla="*/ 2549838 w 3756338"/>
              <a:gd name="connsiteY30" fmla="*/ 2089150 h 3305139"/>
              <a:gd name="connsiteX31" fmla="*/ 2410138 w 3756338"/>
              <a:gd name="connsiteY31" fmla="*/ 2006600 h 3305139"/>
              <a:gd name="connsiteX32" fmla="*/ 2410138 w 3756338"/>
              <a:gd name="connsiteY32" fmla="*/ 2006600 h 3305139"/>
              <a:gd name="connsiteX33" fmla="*/ 2245038 w 3756338"/>
              <a:gd name="connsiteY33" fmla="*/ 1955800 h 3305139"/>
              <a:gd name="connsiteX34" fmla="*/ 2124388 w 3756338"/>
              <a:gd name="connsiteY34" fmla="*/ 1987550 h 3305139"/>
              <a:gd name="connsiteX35" fmla="*/ 1978338 w 3756338"/>
              <a:gd name="connsiteY35" fmla="*/ 2165350 h 3305139"/>
              <a:gd name="connsiteX36" fmla="*/ 1762438 w 3756338"/>
              <a:gd name="connsiteY36" fmla="*/ 2209800 h 3305139"/>
              <a:gd name="connsiteX37" fmla="*/ 1635438 w 3756338"/>
              <a:gd name="connsiteY37" fmla="*/ 2349500 h 3305139"/>
              <a:gd name="connsiteX38" fmla="*/ 1584638 w 3756338"/>
              <a:gd name="connsiteY38" fmla="*/ 2647950 h 3305139"/>
              <a:gd name="connsiteX39" fmla="*/ 1565588 w 3756338"/>
              <a:gd name="connsiteY39" fmla="*/ 2787650 h 3305139"/>
              <a:gd name="connsiteX40" fmla="*/ 1451288 w 3756338"/>
              <a:gd name="connsiteY40" fmla="*/ 2921000 h 3305139"/>
              <a:gd name="connsiteX41" fmla="*/ 1387788 w 3756338"/>
              <a:gd name="connsiteY41" fmla="*/ 2946399 h 3305139"/>
              <a:gd name="connsiteX42" fmla="*/ 1362388 w 3756338"/>
              <a:gd name="connsiteY42" fmla="*/ 3041649 h 3305139"/>
              <a:gd name="connsiteX43" fmla="*/ 1362388 w 3756338"/>
              <a:gd name="connsiteY43" fmla="*/ 3130548 h 3305139"/>
              <a:gd name="connsiteX44" fmla="*/ 1241738 w 3756338"/>
              <a:gd name="connsiteY44" fmla="*/ 3168648 h 3305139"/>
              <a:gd name="connsiteX45" fmla="*/ 1229038 w 3756338"/>
              <a:gd name="connsiteY45" fmla="*/ 3117848 h 3305139"/>
              <a:gd name="connsiteX46" fmla="*/ 1127438 w 3756338"/>
              <a:gd name="connsiteY46" fmla="*/ 3301998 h 3305139"/>
              <a:gd name="connsiteX47" fmla="*/ 1082988 w 3756338"/>
              <a:gd name="connsiteY47" fmla="*/ 3238498 h 3305139"/>
              <a:gd name="connsiteX48" fmla="*/ 689288 w 3756338"/>
              <a:gd name="connsiteY48" fmla="*/ 2647950 h 3305139"/>
              <a:gd name="connsiteX49" fmla="*/ 340038 w 3756338"/>
              <a:gd name="connsiteY49" fmla="*/ 2076450 h 3305139"/>
              <a:gd name="connsiteX50" fmla="*/ 282888 w 3756338"/>
              <a:gd name="connsiteY50" fmla="*/ 1885950 h 3305139"/>
              <a:gd name="connsiteX51" fmla="*/ 155888 w 3756338"/>
              <a:gd name="connsiteY51" fmla="*/ 1778000 h 3305139"/>
              <a:gd name="connsiteX52" fmla="*/ 835338 w 3756338"/>
              <a:gd name="connsiteY52" fmla="*/ 1606550 h 3305139"/>
              <a:gd name="connsiteX53" fmla="*/ 143188 w 3756338"/>
              <a:gd name="connsiteY53" fmla="*/ 1111250 h 3305139"/>
              <a:gd name="connsiteX54" fmla="*/ 390838 w 3756338"/>
              <a:gd name="connsiteY54" fmla="*/ 673100 h 3305139"/>
              <a:gd name="connsiteX55" fmla="*/ 1070288 w 3756338"/>
              <a:gd name="connsiteY55" fmla="*/ 0 h 3305139"/>
              <a:gd name="connsiteX56" fmla="*/ 1197288 w 3756338"/>
              <a:gd name="connsiteY56" fmla="*/ 38100 h 3305139"/>
              <a:gd name="connsiteX57" fmla="*/ 1063938 w 3756338"/>
              <a:gd name="connsiteY57" fmla="*/ 114300 h 3305139"/>
              <a:gd name="connsiteX58" fmla="*/ 1063938 w 3756338"/>
              <a:gd name="connsiteY58" fmla="*/ 114300 h 3305139"/>
              <a:gd name="connsiteX59" fmla="*/ 1038538 w 3756338"/>
              <a:gd name="connsiteY59" fmla="*/ 171450 h 3305139"/>
              <a:gd name="connsiteX60" fmla="*/ 784538 w 3756338"/>
              <a:gd name="connsiteY60" fmla="*/ 374650 h 3305139"/>
              <a:gd name="connsiteX61" fmla="*/ 778188 w 3756338"/>
              <a:gd name="connsiteY61" fmla="*/ 438150 h 3305139"/>
              <a:gd name="connsiteX62" fmla="*/ 721038 w 3756338"/>
              <a:gd name="connsiteY62" fmla="*/ 457200 h 3305139"/>
              <a:gd name="connsiteX63" fmla="*/ 422588 w 3756338"/>
              <a:gd name="connsiteY63" fmla="*/ 781050 h 3305139"/>
              <a:gd name="connsiteX64" fmla="*/ 428938 w 3756338"/>
              <a:gd name="connsiteY64" fmla="*/ 825500 h 3305139"/>
              <a:gd name="connsiteX65" fmla="*/ 333688 w 3756338"/>
              <a:gd name="connsiteY65" fmla="*/ 831850 h 3305139"/>
              <a:gd name="connsiteX66" fmla="*/ 251138 w 3756338"/>
              <a:gd name="connsiteY66" fmla="*/ 1022350 h 3305139"/>
              <a:gd name="connsiteX67" fmla="*/ 263838 w 3756338"/>
              <a:gd name="connsiteY67" fmla="*/ 1104900 h 3305139"/>
              <a:gd name="connsiteX68" fmla="*/ 111438 w 3756338"/>
              <a:gd name="connsiteY68" fmla="*/ 1206500 h 3305139"/>
              <a:gd name="connsiteX69" fmla="*/ 2079938 w 3756338"/>
              <a:gd name="connsiteY69" fmla="*/ 914400 h 3305139"/>
              <a:gd name="connsiteX0" fmla="*/ 3661088 w 3756338"/>
              <a:gd name="connsiteY0" fmla="*/ 171450 h 3305139"/>
              <a:gd name="connsiteX1" fmla="*/ 3629338 w 3756338"/>
              <a:gd name="connsiteY1" fmla="*/ 209550 h 3305139"/>
              <a:gd name="connsiteX2" fmla="*/ 3629338 w 3756338"/>
              <a:gd name="connsiteY2" fmla="*/ 209550 h 3305139"/>
              <a:gd name="connsiteX3" fmla="*/ 3629338 w 3756338"/>
              <a:gd name="connsiteY3" fmla="*/ 209550 h 3305139"/>
              <a:gd name="connsiteX4" fmla="*/ 3648388 w 3756338"/>
              <a:gd name="connsiteY4" fmla="*/ 266700 h 3305139"/>
              <a:gd name="connsiteX5" fmla="*/ 3724588 w 3756338"/>
              <a:gd name="connsiteY5" fmla="*/ 311150 h 3305139"/>
              <a:gd name="connsiteX6" fmla="*/ 3756338 w 3756338"/>
              <a:gd name="connsiteY6" fmla="*/ 698500 h 3305139"/>
              <a:gd name="connsiteX7" fmla="*/ 3711888 w 3756338"/>
              <a:gd name="connsiteY7" fmla="*/ 723900 h 3305139"/>
              <a:gd name="connsiteX8" fmla="*/ 3654738 w 3756338"/>
              <a:gd name="connsiteY8" fmla="*/ 882650 h 3305139"/>
              <a:gd name="connsiteX9" fmla="*/ 3654738 w 3756338"/>
              <a:gd name="connsiteY9" fmla="*/ 889000 h 3305139"/>
              <a:gd name="connsiteX10" fmla="*/ 3597588 w 3756338"/>
              <a:gd name="connsiteY10" fmla="*/ 946150 h 3305139"/>
              <a:gd name="connsiteX11" fmla="*/ 3559488 w 3756338"/>
              <a:gd name="connsiteY11" fmla="*/ 908050 h 3305139"/>
              <a:gd name="connsiteX12" fmla="*/ 3305488 w 3756338"/>
              <a:gd name="connsiteY12" fmla="*/ 1485900 h 3305139"/>
              <a:gd name="connsiteX13" fmla="*/ 3349938 w 3756338"/>
              <a:gd name="connsiteY13" fmla="*/ 1549400 h 3305139"/>
              <a:gd name="connsiteX14" fmla="*/ 3388038 w 3756338"/>
              <a:gd name="connsiteY14" fmla="*/ 1593850 h 3305139"/>
              <a:gd name="connsiteX15" fmla="*/ 3349938 w 3756338"/>
              <a:gd name="connsiteY15" fmla="*/ 1593850 h 3305139"/>
              <a:gd name="connsiteX16" fmla="*/ 3241988 w 3756338"/>
              <a:gd name="connsiteY16" fmla="*/ 1619250 h 3305139"/>
              <a:gd name="connsiteX17" fmla="*/ 3292788 w 3756338"/>
              <a:gd name="connsiteY17" fmla="*/ 2006600 h 3305139"/>
              <a:gd name="connsiteX18" fmla="*/ 3280088 w 3756338"/>
              <a:gd name="connsiteY18" fmla="*/ 2070100 h 3305139"/>
              <a:gd name="connsiteX19" fmla="*/ 3241988 w 3756338"/>
              <a:gd name="connsiteY19" fmla="*/ 2095500 h 3305139"/>
              <a:gd name="connsiteX20" fmla="*/ 3146738 w 3756338"/>
              <a:gd name="connsiteY20" fmla="*/ 2025650 h 3305139"/>
              <a:gd name="connsiteX21" fmla="*/ 3070538 w 3756338"/>
              <a:gd name="connsiteY21" fmla="*/ 2032000 h 3305139"/>
              <a:gd name="connsiteX22" fmla="*/ 2981638 w 3756338"/>
              <a:gd name="connsiteY22" fmla="*/ 1987550 h 3305139"/>
              <a:gd name="connsiteX23" fmla="*/ 2981638 w 3756338"/>
              <a:gd name="connsiteY23" fmla="*/ 1987550 h 3305139"/>
              <a:gd name="connsiteX24" fmla="*/ 2886388 w 3756338"/>
              <a:gd name="connsiteY24" fmla="*/ 1974850 h 3305139"/>
              <a:gd name="connsiteX25" fmla="*/ 2708588 w 3756338"/>
              <a:gd name="connsiteY25" fmla="*/ 1974850 h 3305139"/>
              <a:gd name="connsiteX26" fmla="*/ 2714938 w 3756338"/>
              <a:gd name="connsiteY26" fmla="*/ 2095500 h 3305139"/>
              <a:gd name="connsiteX27" fmla="*/ 2702238 w 3756338"/>
              <a:gd name="connsiteY27" fmla="*/ 2139950 h 3305139"/>
              <a:gd name="connsiteX28" fmla="*/ 2702238 w 3756338"/>
              <a:gd name="connsiteY28" fmla="*/ 2139950 h 3305139"/>
              <a:gd name="connsiteX29" fmla="*/ 2619688 w 3756338"/>
              <a:gd name="connsiteY29" fmla="*/ 2076450 h 3305139"/>
              <a:gd name="connsiteX30" fmla="*/ 2549838 w 3756338"/>
              <a:gd name="connsiteY30" fmla="*/ 2089150 h 3305139"/>
              <a:gd name="connsiteX31" fmla="*/ 2410138 w 3756338"/>
              <a:gd name="connsiteY31" fmla="*/ 2006600 h 3305139"/>
              <a:gd name="connsiteX32" fmla="*/ 2410138 w 3756338"/>
              <a:gd name="connsiteY32" fmla="*/ 2006600 h 3305139"/>
              <a:gd name="connsiteX33" fmla="*/ 2245038 w 3756338"/>
              <a:gd name="connsiteY33" fmla="*/ 1955800 h 3305139"/>
              <a:gd name="connsiteX34" fmla="*/ 2124388 w 3756338"/>
              <a:gd name="connsiteY34" fmla="*/ 1987550 h 3305139"/>
              <a:gd name="connsiteX35" fmla="*/ 1978338 w 3756338"/>
              <a:gd name="connsiteY35" fmla="*/ 2165350 h 3305139"/>
              <a:gd name="connsiteX36" fmla="*/ 1762438 w 3756338"/>
              <a:gd name="connsiteY36" fmla="*/ 2209800 h 3305139"/>
              <a:gd name="connsiteX37" fmla="*/ 1635438 w 3756338"/>
              <a:gd name="connsiteY37" fmla="*/ 2349500 h 3305139"/>
              <a:gd name="connsiteX38" fmla="*/ 1584638 w 3756338"/>
              <a:gd name="connsiteY38" fmla="*/ 2647950 h 3305139"/>
              <a:gd name="connsiteX39" fmla="*/ 1565588 w 3756338"/>
              <a:gd name="connsiteY39" fmla="*/ 2787650 h 3305139"/>
              <a:gd name="connsiteX40" fmla="*/ 1451288 w 3756338"/>
              <a:gd name="connsiteY40" fmla="*/ 2921000 h 3305139"/>
              <a:gd name="connsiteX41" fmla="*/ 1387788 w 3756338"/>
              <a:gd name="connsiteY41" fmla="*/ 2946399 h 3305139"/>
              <a:gd name="connsiteX42" fmla="*/ 1362388 w 3756338"/>
              <a:gd name="connsiteY42" fmla="*/ 3041649 h 3305139"/>
              <a:gd name="connsiteX43" fmla="*/ 1362388 w 3756338"/>
              <a:gd name="connsiteY43" fmla="*/ 3130548 h 3305139"/>
              <a:gd name="connsiteX44" fmla="*/ 1241738 w 3756338"/>
              <a:gd name="connsiteY44" fmla="*/ 3168648 h 3305139"/>
              <a:gd name="connsiteX45" fmla="*/ 1229038 w 3756338"/>
              <a:gd name="connsiteY45" fmla="*/ 3117848 h 3305139"/>
              <a:gd name="connsiteX46" fmla="*/ 1127438 w 3756338"/>
              <a:gd name="connsiteY46" fmla="*/ 3301998 h 3305139"/>
              <a:gd name="connsiteX47" fmla="*/ 1082988 w 3756338"/>
              <a:gd name="connsiteY47" fmla="*/ 3238498 h 3305139"/>
              <a:gd name="connsiteX48" fmla="*/ 689288 w 3756338"/>
              <a:gd name="connsiteY48" fmla="*/ 2647950 h 3305139"/>
              <a:gd name="connsiteX49" fmla="*/ 340038 w 3756338"/>
              <a:gd name="connsiteY49" fmla="*/ 2076450 h 3305139"/>
              <a:gd name="connsiteX50" fmla="*/ 282888 w 3756338"/>
              <a:gd name="connsiteY50" fmla="*/ 1885950 h 3305139"/>
              <a:gd name="connsiteX51" fmla="*/ 155888 w 3756338"/>
              <a:gd name="connsiteY51" fmla="*/ 1778000 h 3305139"/>
              <a:gd name="connsiteX52" fmla="*/ 835338 w 3756338"/>
              <a:gd name="connsiteY52" fmla="*/ 1606550 h 3305139"/>
              <a:gd name="connsiteX53" fmla="*/ 143188 w 3756338"/>
              <a:gd name="connsiteY53" fmla="*/ 1111250 h 3305139"/>
              <a:gd name="connsiteX54" fmla="*/ 390838 w 3756338"/>
              <a:gd name="connsiteY54" fmla="*/ 673100 h 3305139"/>
              <a:gd name="connsiteX55" fmla="*/ 1070288 w 3756338"/>
              <a:gd name="connsiteY55" fmla="*/ 0 h 3305139"/>
              <a:gd name="connsiteX56" fmla="*/ 1197288 w 3756338"/>
              <a:gd name="connsiteY56" fmla="*/ 38100 h 3305139"/>
              <a:gd name="connsiteX57" fmla="*/ 1063938 w 3756338"/>
              <a:gd name="connsiteY57" fmla="*/ 114300 h 3305139"/>
              <a:gd name="connsiteX58" fmla="*/ 1063938 w 3756338"/>
              <a:gd name="connsiteY58" fmla="*/ 114300 h 3305139"/>
              <a:gd name="connsiteX59" fmla="*/ 1038538 w 3756338"/>
              <a:gd name="connsiteY59" fmla="*/ 171450 h 3305139"/>
              <a:gd name="connsiteX60" fmla="*/ 784538 w 3756338"/>
              <a:gd name="connsiteY60" fmla="*/ 374650 h 3305139"/>
              <a:gd name="connsiteX61" fmla="*/ 778188 w 3756338"/>
              <a:gd name="connsiteY61" fmla="*/ 438150 h 3305139"/>
              <a:gd name="connsiteX62" fmla="*/ 721038 w 3756338"/>
              <a:gd name="connsiteY62" fmla="*/ 457200 h 3305139"/>
              <a:gd name="connsiteX63" fmla="*/ 422588 w 3756338"/>
              <a:gd name="connsiteY63" fmla="*/ 781050 h 3305139"/>
              <a:gd name="connsiteX64" fmla="*/ 428938 w 3756338"/>
              <a:gd name="connsiteY64" fmla="*/ 825500 h 3305139"/>
              <a:gd name="connsiteX65" fmla="*/ 333688 w 3756338"/>
              <a:gd name="connsiteY65" fmla="*/ 831850 h 3305139"/>
              <a:gd name="connsiteX66" fmla="*/ 251138 w 3756338"/>
              <a:gd name="connsiteY66" fmla="*/ 1022350 h 3305139"/>
              <a:gd name="connsiteX67" fmla="*/ 263838 w 3756338"/>
              <a:gd name="connsiteY67" fmla="*/ 1104900 h 3305139"/>
              <a:gd name="connsiteX68" fmla="*/ 111438 w 3756338"/>
              <a:gd name="connsiteY68" fmla="*/ 1206500 h 3305139"/>
              <a:gd name="connsiteX69" fmla="*/ 2079938 w 3756338"/>
              <a:gd name="connsiteY69" fmla="*/ 914400 h 3305139"/>
              <a:gd name="connsiteX0" fmla="*/ 3661088 w 3756338"/>
              <a:gd name="connsiteY0" fmla="*/ 171450 h 3305139"/>
              <a:gd name="connsiteX1" fmla="*/ 3629338 w 3756338"/>
              <a:gd name="connsiteY1" fmla="*/ 209550 h 3305139"/>
              <a:gd name="connsiteX2" fmla="*/ 3629338 w 3756338"/>
              <a:gd name="connsiteY2" fmla="*/ 209550 h 3305139"/>
              <a:gd name="connsiteX3" fmla="*/ 3629338 w 3756338"/>
              <a:gd name="connsiteY3" fmla="*/ 209550 h 3305139"/>
              <a:gd name="connsiteX4" fmla="*/ 3648388 w 3756338"/>
              <a:gd name="connsiteY4" fmla="*/ 266700 h 3305139"/>
              <a:gd name="connsiteX5" fmla="*/ 3724588 w 3756338"/>
              <a:gd name="connsiteY5" fmla="*/ 311150 h 3305139"/>
              <a:gd name="connsiteX6" fmla="*/ 3756338 w 3756338"/>
              <a:gd name="connsiteY6" fmla="*/ 698500 h 3305139"/>
              <a:gd name="connsiteX7" fmla="*/ 3711888 w 3756338"/>
              <a:gd name="connsiteY7" fmla="*/ 723900 h 3305139"/>
              <a:gd name="connsiteX8" fmla="*/ 3654738 w 3756338"/>
              <a:gd name="connsiteY8" fmla="*/ 882650 h 3305139"/>
              <a:gd name="connsiteX9" fmla="*/ 3654738 w 3756338"/>
              <a:gd name="connsiteY9" fmla="*/ 889000 h 3305139"/>
              <a:gd name="connsiteX10" fmla="*/ 3597588 w 3756338"/>
              <a:gd name="connsiteY10" fmla="*/ 946150 h 3305139"/>
              <a:gd name="connsiteX11" fmla="*/ 3559488 w 3756338"/>
              <a:gd name="connsiteY11" fmla="*/ 908050 h 3305139"/>
              <a:gd name="connsiteX12" fmla="*/ 3305488 w 3756338"/>
              <a:gd name="connsiteY12" fmla="*/ 1485900 h 3305139"/>
              <a:gd name="connsiteX13" fmla="*/ 3349938 w 3756338"/>
              <a:gd name="connsiteY13" fmla="*/ 1549400 h 3305139"/>
              <a:gd name="connsiteX14" fmla="*/ 3388038 w 3756338"/>
              <a:gd name="connsiteY14" fmla="*/ 1593850 h 3305139"/>
              <a:gd name="connsiteX15" fmla="*/ 3349938 w 3756338"/>
              <a:gd name="connsiteY15" fmla="*/ 1593850 h 3305139"/>
              <a:gd name="connsiteX16" fmla="*/ 3241988 w 3756338"/>
              <a:gd name="connsiteY16" fmla="*/ 1619250 h 3305139"/>
              <a:gd name="connsiteX17" fmla="*/ 3292788 w 3756338"/>
              <a:gd name="connsiteY17" fmla="*/ 2006600 h 3305139"/>
              <a:gd name="connsiteX18" fmla="*/ 3280088 w 3756338"/>
              <a:gd name="connsiteY18" fmla="*/ 2070100 h 3305139"/>
              <a:gd name="connsiteX19" fmla="*/ 3241988 w 3756338"/>
              <a:gd name="connsiteY19" fmla="*/ 2095500 h 3305139"/>
              <a:gd name="connsiteX20" fmla="*/ 3146738 w 3756338"/>
              <a:gd name="connsiteY20" fmla="*/ 2025650 h 3305139"/>
              <a:gd name="connsiteX21" fmla="*/ 3070538 w 3756338"/>
              <a:gd name="connsiteY21" fmla="*/ 2032000 h 3305139"/>
              <a:gd name="connsiteX22" fmla="*/ 2981638 w 3756338"/>
              <a:gd name="connsiteY22" fmla="*/ 1987550 h 3305139"/>
              <a:gd name="connsiteX23" fmla="*/ 2981638 w 3756338"/>
              <a:gd name="connsiteY23" fmla="*/ 1987550 h 3305139"/>
              <a:gd name="connsiteX24" fmla="*/ 2886388 w 3756338"/>
              <a:gd name="connsiteY24" fmla="*/ 1974850 h 3305139"/>
              <a:gd name="connsiteX25" fmla="*/ 2708588 w 3756338"/>
              <a:gd name="connsiteY25" fmla="*/ 1974850 h 3305139"/>
              <a:gd name="connsiteX26" fmla="*/ 2714938 w 3756338"/>
              <a:gd name="connsiteY26" fmla="*/ 2095500 h 3305139"/>
              <a:gd name="connsiteX27" fmla="*/ 2702238 w 3756338"/>
              <a:gd name="connsiteY27" fmla="*/ 2139950 h 3305139"/>
              <a:gd name="connsiteX28" fmla="*/ 2702238 w 3756338"/>
              <a:gd name="connsiteY28" fmla="*/ 2139950 h 3305139"/>
              <a:gd name="connsiteX29" fmla="*/ 2619688 w 3756338"/>
              <a:gd name="connsiteY29" fmla="*/ 2076450 h 3305139"/>
              <a:gd name="connsiteX30" fmla="*/ 2549838 w 3756338"/>
              <a:gd name="connsiteY30" fmla="*/ 2089150 h 3305139"/>
              <a:gd name="connsiteX31" fmla="*/ 2410138 w 3756338"/>
              <a:gd name="connsiteY31" fmla="*/ 2006600 h 3305139"/>
              <a:gd name="connsiteX32" fmla="*/ 2410138 w 3756338"/>
              <a:gd name="connsiteY32" fmla="*/ 2006600 h 3305139"/>
              <a:gd name="connsiteX33" fmla="*/ 2245038 w 3756338"/>
              <a:gd name="connsiteY33" fmla="*/ 1955800 h 3305139"/>
              <a:gd name="connsiteX34" fmla="*/ 2124388 w 3756338"/>
              <a:gd name="connsiteY34" fmla="*/ 1987550 h 3305139"/>
              <a:gd name="connsiteX35" fmla="*/ 1978338 w 3756338"/>
              <a:gd name="connsiteY35" fmla="*/ 2165350 h 3305139"/>
              <a:gd name="connsiteX36" fmla="*/ 1762438 w 3756338"/>
              <a:gd name="connsiteY36" fmla="*/ 2209800 h 3305139"/>
              <a:gd name="connsiteX37" fmla="*/ 1635438 w 3756338"/>
              <a:gd name="connsiteY37" fmla="*/ 2349500 h 3305139"/>
              <a:gd name="connsiteX38" fmla="*/ 1584638 w 3756338"/>
              <a:gd name="connsiteY38" fmla="*/ 2647950 h 3305139"/>
              <a:gd name="connsiteX39" fmla="*/ 1565588 w 3756338"/>
              <a:gd name="connsiteY39" fmla="*/ 2787650 h 3305139"/>
              <a:gd name="connsiteX40" fmla="*/ 1451288 w 3756338"/>
              <a:gd name="connsiteY40" fmla="*/ 2921000 h 3305139"/>
              <a:gd name="connsiteX41" fmla="*/ 1387788 w 3756338"/>
              <a:gd name="connsiteY41" fmla="*/ 2946399 h 3305139"/>
              <a:gd name="connsiteX42" fmla="*/ 1362388 w 3756338"/>
              <a:gd name="connsiteY42" fmla="*/ 3041649 h 3305139"/>
              <a:gd name="connsiteX43" fmla="*/ 1362388 w 3756338"/>
              <a:gd name="connsiteY43" fmla="*/ 3130548 h 3305139"/>
              <a:gd name="connsiteX44" fmla="*/ 1241738 w 3756338"/>
              <a:gd name="connsiteY44" fmla="*/ 3168648 h 3305139"/>
              <a:gd name="connsiteX45" fmla="*/ 1229038 w 3756338"/>
              <a:gd name="connsiteY45" fmla="*/ 3117848 h 3305139"/>
              <a:gd name="connsiteX46" fmla="*/ 1127438 w 3756338"/>
              <a:gd name="connsiteY46" fmla="*/ 3301998 h 3305139"/>
              <a:gd name="connsiteX47" fmla="*/ 1082988 w 3756338"/>
              <a:gd name="connsiteY47" fmla="*/ 3238498 h 3305139"/>
              <a:gd name="connsiteX48" fmla="*/ 689288 w 3756338"/>
              <a:gd name="connsiteY48" fmla="*/ 2647950 h 3305139"/>
              <a:gd name="connsiteX49" fmla="*/ 340038 w 3756338"/>
              <a:gd name="connsiteY49" fmla="*/ 2076450 h 3305139"/>
              <a:gd name="connsiteX50" fmla="*/ 282888 w 3756338"/>
              <a:gd name="connsiteY50" fmla="*/ 1885950 h 3305139"/>
              <a:gd name="connsiteX51" fmla="*/ 155888 w 3756338"/>
              <a:gd name="connsiteY51" fmla="*/ 1778000 h 3305139"/>
              <a:gd name="connsiteX52" fmla="*/ 854388 w 3756338"/>
              <a:gd name="connsiteY52" fmla="*/ 1625600 h 3305139"/>
              <a:gd name="connsiteX53" fmla="*/ 143188 w 3756338"/>
              <a:gd name="connsiteY53" fmla="*/ 1111250 h 3305139"/>
              <a:gd name="connsiteX54" fmla="*/ 390838 w 3756338"/>
              <a:gd name="connsiteY54" fmla="*/ 673100 h 3305139"/>
              <a:gd name="connsiteX55" fmla="*/ 1070288 w 3756338"/>
              <a:gd name="connsiteY55" fmla="*/ 0 h 3305139"/>
              <a:gd name="connsiteX56" fmla="*/ 1197288 w 3756338"/>
              <a:gd name="connsiteY56" fmla="*/ 38100 h 3305139"/>
              <a:gd name="connsiteX57" fmla="*/ 1063938 w 3756338"/>
              <a:gd name="connsiteY57" fmla="*/ 114300 h 3305139"/>
              <a:gd name="connsiteX58" fmla="*/ 1063938 w 3756338"/>
              <a:gd name="connsiteY58" fmla="*/ 114300 h 3305139"/>
              <a:gd name="connsiteX59" fmla="*/ 1038538 w 3756338"/>
              <a:gd name="connsiteY59" fmla="*/ 171450 h 3305139"/>
              <a:gd name="connsiteX60" fmla="*/ 784538 w 3756338"/>
              <a:gd name="connsiteY60" fmla="*/ 374650 h 3305139"/>
              <a:gd name="connsiteX61" fmla="*/ 778188 w 3756338"/>
              <a:gd name="connsiteY61" fmla="*/ 438150 h 3305139"/>
              <a:gd name="connsiteX62" fmla="*/ 721038 w 3756338"/>
              <a:gd name="connsiteY62" fmla="*/ 457200 h 3305139"/>
              <a:gd name="connsiteX63" fmla="*/ 422588 w 3756338"/>
              <a:gd name="connsiteY63" fmla="*/ 781050 h 3305139"/>
              <a:gd name="connsiteX64" fmla="*/ 428938 w 3756338"/>
              <a:gd name="connsiteY64" fmla="*/ 825500 h 3305139"/>
              <a:gd name="connsiteX65" fmla="*/ 333688 w 3756338"/>
              <a:gd name="connsiteY65" fmla="*/ 831850 h 3305139"/>
              <a:gd name="connsiteX66" fmla="*/ 251138 w 3756338"/>
              <a:gd name="connsiteY66" fmla="*/ 1022350 h 3305139"/>
              <a:gd name="connsiteX67" fmla="*/ 263838 w 3756338"/>
              <a:gd name="connsiteY67" fmla="*/ 1104900 h 3305139"/>
              <a:gd name="connsiteX68" fmla="*/ 111438 w 3756338"/>
              <a:gd name="connsiteY68" fmla="*/ 1206500 h 3305139"/>
              <a:gd name="connsiteX69" fmla="*/ 2079938 w 3756338"/>
              <a:gd name="connsiteY69" fmla="*/ 914400 h 3305139"/>
              <a:gd name="connsiteX0" fmla="*/ 3517900 w 3613150"/>
              <a:gd name="connsiteY0" fmla="*/ 171450 h 3305139"/>
              <a:gd name="connsiteX1" fmla="*/ 3486150 w 3613150"/>
              <a:gd name="connsiteY1" fmla="*/ 209550 h 3305139"/>
              <a:gd name="connsiteX2" fmla="*/ 3486150 w 3613150"/>
              <a:gd name="connsiteY2" fmla="*/ 209550 h 3305139"/>
              <a:gd name="connsiteX3" fmla="*/ 3486150 w 3613150"/>
              <a:gd name="connsiteY3" fmla="*/ 209550 h 3305139"/>
              <a:gd name="connsiteX4" fmla="*/ 3505200 w 3613150"/>
              <a:gd name="connsiteY4" fmla="*/ 266700 h 3305139"/>
              <a:gd name="connsiteX5" fmla="*/ 3581400 w 3613150"/>
              <a:gd name="connsiteY5" fmla="*/ 311150 h 3305139"/>
              <a:gd name="connsiteX6" fmla="*/ 3613150 w 3613150"/>
              <a:gd name="connsiteY6" fmla="*/ 698500 h 3305139"/>
              <a:gd name="connsiteX7" fmla="*/ 3568700 w 3613150"/>
              <a:gd name="connsiteY7" fmla="*/ 723900 h 3305139"/>
              <a:gd name="connsiteX8" fmla="*/ 3511550 w 3613150"/>
              <a:gd name="connsiteY8" fmla="*/ 882650 h 3305139"/>
              <a:gd name="connsiteX9" fmla="*/ 3511550 w 3613150"/>
              <a:gd name="connsiteY9" fmla="*/ 889000 h 3305139"/>
              <a:gd name="connsiteX10" fmla="*/ 3454400 w 3613150"/>
              <a:gd name="connsiteY10" fmla="*/ 946150 h 3305139"/>
              <a:gd name="connsiteX11" fmla="*/ 3416300 w 3613150"/>
              <a:gd name="connsiteY11" fmla="*/ 908050 h 3305139"/>
              <a:gd name="connsiteX12" fmla="*/ 3162300 w 3613150"/>
              <a:gd name="connsiteY12" fmla="*/ 1485900 h 3305139"/>
              <a:gd name="connsiteX13" fmla="*/ 3206750 w 3613150"/>
              <a:gd name="connsiteY13" fmla="*/ 1549400 h 3305139"/>
              <a:gd name="connsiteX14" fmla="*/ 3244850 w 3613150"/>
              <a:gd name="connsiteY14" fmla="*/ 1593850 h 3305139"/>
              <a:gd name="connsiteX15" fmla="*/ 3206750 w 3613150"/>
              <a:gd name="connsiteY15" fmla="*/ 1593850 h 3305139"/>
              <a:gd name="connsiteX16" fmla="*/ 3098800 w 3613150"/>
              <a:gd name="connsiteY16" fmla="*/ 1619250 h 3305139"/>
              <a:gd name="connsiteX17" fmla="*/ 3149600 w 3613150"/>
              <a:gd name="connsiteY17" fmla="*/ 2006600 h 3305139"/>
              <a:gd name="connsiteX18" fmla="*/ 3136900 w 3613150"/>
              <a:gd name="connsiteY18" fmla="*/ 2070100 h 3305139"/>
              <a:gd name="connsiteX19" fmla="*/ 3098800 w 3613150"/>
              <a:gd name="connsiteY19" fmla="*/ 2095500 h 3305139"/>
              <a:gd name="connsiteX20" fmla="*/ 3003550 w 3613150"/>
              <a:gd name="connsiteY20" fmla="*/ 2025650 h 3305139"/>
              <a:gd name="connsiteX21" fmla="*/ 2927350 w 3613150"/>
              <a:gd name="connsiteY21" fmla="*/ 2032000 h 3305139"/>
              <a:gd name="connsiteX22" fmla="*/ 2838450 w 3613150"/>
              <a:gd name="connsiteY22" fmla="*/ 1987550 h 3305139"/>
              <a:gd name="connsiteX23" fmla="*/ 2838450 w 3613150"/>
              <a:gd name="connsiteY23" fmla="*/ 1987550 h 3305139"/>
              <a:gd name="connsiteX24" fmla="*/ 2743200 w 3613150"/>
              <a:gd name="connsiteY24" fmla="*/ 1974850 h 3305139"/>
              <a:gd name="connsiteX25" fmla="*/ 2565400 w 3613150"/>
              <a:gd name="connsiteY25" fmla="*/ 1974850 h 3305139"/>
              <a:gd name="connsiteX26" fmla="*/ 2571750 w 3613150"/>
              <a:gd name="connsiteY26" fmla="*/ 2095500 h 3305139"/>
              <a:gd name="connsiteX27" fmla="*/ 2559050 w 3613150"/>
              <a:gd name="connsiteY27" fmla="*/ 2139950 h 3305139"/>
              <a:gd name="connsiteX28" fmla="*/ 2559050 w 3613150"/>
              <a:gd name="connsiteY28" fmla="*/ 2139950 h 3305139"/>
              <a:gd name="connsiteX29" fmla="*/ 2476500 w 3613150"/>
              <a:gd name="connsiteY29" fmla="*/ 2076450 h 3305139"/>
              <a:gd name="connsiteX30" fmla="*/ 2406650 w 3613150"/>
              <a:gd name="connsiteY30" fmla="*/ 2089150 h 3305139"/>
              <a:gd name="connsiteX31" fmla="*/ 2266950 w 3613150"/>
              <a:gd name="connsiteY31" fmla="*/ 2006600 h 3305139"/>
              <a:gd name="connsiteX32" fmla="*/ 2266950 w 3613150"/>
              <a:gd name="connsiteY32" fmla="*/ 2006600 h 3305139"/>
              <a:gd name="connsiteX33" fmla="*/ 2101850 w 3613150"/>
              <a:gd name="connsiteY33" fmla="*/ 1955800 h 3305139"/>
              <a:gd name="connsiteX34" fmla="*/ 1981200 w 3613150"/>
              <a:gd name="connsiteY34" fmla="*/ 1987550 h 3305139"/>
              <a:gd name="connsiteX35" fmla="*/ 1835150 w 3613150"/>
              <a:gd name="connsiteY35" fmla="*/ 2165350 h 3305139"/>
              <a:gd name="connsiteX36" fmla="*/ 1619250 w 3613150"/>
              <a:gd name="connsiteY36" fmla="*/ 2209800 h 3305139"/>
              <a:gd name="connsiteX37" fmla="*/ 1492250 w 3613150"/>
              <a:gd name="connsiteY37" fmla="*/ 2349500 h 3305139"/>
              <a:gd name="connsiteX38" fmla="*/ 1441450 w 3613150"/>
              <a:gd name="connsiteY38" fmla="*/ 2647950 h 3305139"/>
              <a:gd name="connsiteX39" fmla="*/ 1422400 w 3613150"/>
              <a:gd name="connsiteY39" fmla="*/ 2787650 h 3305139"/>
              <a:gd name="connsiteX40" fmla="*/ 1308100 w 3613150"/>
              <a:gd name="connsiteY40" fmla="*/ 2921000 h 3305139"/>
              <a:gd name="connsiteX41" fmla="*/ 1244600 w 3613150"/>
              <a:gd name="connsiteY41" fmla="*/ 2946399 h 3305139"/>
              <a:gd name="connsiteX42" fmla="*/ 1219200 w 3613150"/>
              <a:gd name="connsiteY42" fmla="*/ 3041649 h 3305139"/>
              <a:gd name="connsiteX43" fmla="*/ 1219200 w 3613150"/>
              <a:gd name="connsiteY43" fmla="*/ 3130548 h 3305139"/>
              <a:gd name="connsiteX44" fmla="*/ 1098550 w 3613150"/>
              <a:gd name="connsiteY44" fmla="*/ 3168648 h 3305139"/>
              <a:gd name="connsiteX45" fmla="*/ 1085850 w 3613150"/>
              <a:gd name="connsiteY45" fmla="*/ 3117848 h 3305139"/>
              <a:gd name="connsiteX46" fmla="*/ 984250 w 3613150"/>
              <a:gd name="connsiteY46" fmla="*/ 3301998 h 3305139"/>
              <a:gd name="connsiteX47" fmla="*/ 939800 w 3613150"/>
              <a:gd name="connsiteY47" fmla="*/ 3238498 h 3305139"/>
              <a:gd name="connsiteX48" fmla="*/ 546100 w 3613150"/>
              <a:gd name="connsiteY48" fmla="*/ 2647950 h 3305139"/>
              <a:gd name="connsiteX49" fmla="*/ 196850 w 3613150"/>
              <a:gd name="connsiteY49" fmla="*/ 2076450 h 3305139"/>
              <a:gd name="connsiteX50" fmla="*/ 139700 w 3613150"/>
              <a:gd name="connsiteY50" fmla="*/ 1885950 h 3305139"/>
              <a:gd name="connsiteX51" fmla="*/ 12700 w 3613150"/>
              <a:gd name="connsiteY51" fmla="*/ 1778000 h 3305139"/>
              <a:gd name="connsiteX52" fmla="*/ 711200 w 3613150"/>
              <a:gd name="connsiteY52" fmla="*/ 1625600 h 3305139"/>
              <a:gd name="connsiteX53" fmla="*/ 0 w 3613150"/>
              <a:gd name="connsiteY53" fmla="*/ 1111250 h 3305139"/>
              <a:gd name="connsiteX54" fmla="*/ 247650 w 3613150"/>
              <a:gd name="connsiteY54" fmla="*/ 673100 h 3305139"/>
              <a:gd name="connsiteX55" fmla="*/ 927100 w 3613150"/>
              <a:gd name="connsiteY55" fmla="*/ 0 h 3305139"/>
              <a:gd name="connsiteX56" fmla="*/ 1054100 w 3613150"/>
              <a:gd name="connsiteY56" fmla="*/ 38100 h 3305139"/>
              <a:gd name="connsiteX57" fmla="*/ 920750 w 3613150"/>
              <a:gd name="connsiteY57" fmla="*/ 114300 h 3305139"/>
              <a:gd name="connsiteX58" fmla="*/ 920750 w 3613150"/>
              <a:gd name="connsiteY58" fmla="*/ 114300 h 3305139"/>
              <a:gd name="connsiteX59" fmla="*/ 895350 w 3613150"/>
              <a:gd name="connsiteY59" fmla="*/ 171450 h 3305139"/>
              <a:gd name="connsiteX60" fmla="*/ 641350 w 3613150"/>
              <a:gd name="connsiteY60" fmla="*/ 374650 h 3305139"/>
              <a:gd name="connsiteX61" fmla="*/ 635000 w 3613150"/>
              <a:gd name="connsiteY61" fmla="*/ 438150 h 3305139"/>
              <a:gd name="connsiteX62" fmla="*/ 577850 w 3613150"/>
              <a:gd name="connsiteY62" fmla="*/ 457200 h 3305139"/>
              <a:gd name="connsiteX63" fmla="*/ 279400 w 3613150"/>
              <a:gd name="connsiteY63" fmla="*/ 781050 h 3305139"/>
              <a:gd name="connsiteX64" fmla="*/ 285750 w 3613150"/>
              <a:gd name="connsiteY64" fmla="*/ 825500 h 3305139"/>
              <a:gd name="connsiteX65" fmla="*/ 190500 w 3613150"/>
              <a:gd name="connsiteY65" fmla="*/ 831850 h 3305139"/>
              <a:gd name="connsiteX66" fmla="*/ 107950 w 3613150"/>
              <a:gd name="connsiteY66" fmla="*/ 1022350 h 3305139"/>
              <a:gd name="connsiteX67" fmla="*/ 120650 w 3613150"/>
              <a:gd name="connsiteY67" fmla="*/ 1104900 h 3305139"/>
              <a:gd name="connsiteX68" fmla="*/ 1936750 w 3613150"/>
              <a:gd name="connsiteY68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234950 w 3600450"/>
              <a:gd name="connsiteY53" fmla="*/ 673100 h 3305139"/>
              <a:gd name="connsiteX54" fmla="*/ 914400 w 3600450"/>
              <a:gd name="connsiteY54" fmla="*/ 0 h 3305139"/>
              <a:gd name="connsiteX55" fmla="*/ 1041400 w 3600450"/>
              <a:gd name="connsiteY55" fmla="*/ 38100 h 3305139"/>
              <a:gd name="connsiteX56" fmla="*/ 908050 w 3600450"/>
              <a:gd name="connsiteY56" fmla="*/ 114300 h 3305139"/>
              <a:gd name="connsiteX57" fmla="*/ 908050 w 3600450"/>
              <a:gd name="connsiteY57" fmla="*/ 114300 h 3305139"/>
              <a:gd name="connsiteX58" fmla="*/ 882650 w 3600450"/>
              <a:gd name="connsiteY58" fmla="*/ 171450 h 3305139"/>
              <a:gd name="connsiteX59" fmla="*/ 628650 w 3600450"/>
              <a:gd name="connsiteY59" fmla="*/ 374650 h 3305139"/>
              <a:gd name="connsiteX60" fmla="*/ 622300 w 3600450"/>
              <a:gd name="connsiteY60" fmla="*/ 438150 h 3305139"/>
              <a:gd name="connsiteX61" fmla="*/ 565150 w 3600450"/>
              <a:gd name="connsiteY61" fmla="*/ 457200 h 3305139"/>
              <a:gd name="connsiteX62" fmla="*/ 266700 w 3600450"/>
              <a:gd name="connsiteY62" fmla="*/ 781050 h 3305139"/>
              <a:gd name="connsiteX63" fmla="*/ 273050 w 3600450"/>
              <a:gd name="connsiteY63" fmla="*/ 825500 h 3305139"/>
              <a:gd name="connsiteX64" fmla="*/ 177800 w 3600450"/>
              <a:gd name="connsiteY64" fmla="*/ 831850 h 3305139"/>
              <a:gd name="connsiteX65" fmla="*/ 95250 w 3600450"/>
              <a:gd name="connsiteY65" fmla="*/ 1022350 h 3305139"/>
              <a:gd name="connsiteX66" fmla="*/ 107950 w 3600450"/>
              <a:gd name="connsiteY66" fmla="*/ 1104900 h 3305139"/>
              <a:gd name="connsiteX67" fmla="*/ 1924050 w 3600450"/>
              <a:gd name="connsiteY67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234950 w 3600450"/>
              <a:gd name="connsiteY53" fmla="*/ 673100 h 3305139"/>
              <a:gd name="connsiteX54" fmla="*/ 914400 w 3600450"/>
              <a:gd name="connsiteY54" fmla="*/ 0 h 3305139"/>
              <a:gd name="connsiteX55" fmla="*/ 1041400 w 3600450"/>
              <a:gd name="connsiteY55" fmla="*/ 38100 h 3305139"/>
              <a:gd name="connsiteX56" fmla="*/ 908050 w 3600450"/>
              <a:gd name="connsiteY56" fmla="*/ 114300 h 3305139"/>
              <a:gd name="connsiteX57" fmla="*/ 908050 w 3600450"/>
              <a:gd name="connsiteY57" fmla="*/ 114300 h 3305139"/>
              <a:gd name="connsiteX58" fmla="*/ 882650 w 3600450"/>
              <a:gd name="connsiteY58" fmla="*/ 171450 h 3305139"/>
              <a:gd name="connsiteX59" fmla="*/ 628650 w 3600450"/>
              <a:gd name="connsiteY59" fmla="*/ 374650 h 3305139"/>
              <a:gd name="connsiteX60" fmla="*/ 622300 w 3600450"/>
              <a:gd name="connsiteY60" fmla="*/ 438150 h 3305139"/>
              <a:gd name="connsiteX61" fmla="*/ 565150 w 3600450"/>
              <a:gd name="connsiteY61" fmla="*/ 457200 h 3305139"/>
              <a:gd name="connsiteX62" fmla="*/ 266700 w 3600450"/>
              <a:gd name="connsiteY62" fmla="*/ 781050 h 3305139"/>
              <a:gd name="connsiteX63" fmla="*/ 273050 w 3600450"/>
              <a:gd name="connsiteY63" fmla="*/ 825500 h 3305139"/>
              <a:gd name="connsiteX64" fmla="*/ 177800 w 3600450"/>
              <a:gd name="connsiteY64" fmla="*/ 831850 h 3305139"/>
              <a:gd name="connsiteX65" fmla="*/ 95250 w 3600450"/>
              <a:gd name="connsiteY65" fmla="*/ 1022350 h 3305139"/>
              <a:gd name="connsiteX66" fmla="*/ 1924050 w 3600450"/>
              <a:gd name="connsiteY66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234950 w 3600450"/>
              <a:gd name="connsiteY53" fmla="*/ 673100 h 3305139"/>
              <a:gd name="connsiteX54" fmla="*/ 914400 w 3600450"/>
              <a:gd name="connsiteY54" fmla="*/ 0 h 3305139"/>
              <a:gd name="connsiteX55" fmla="*/ 1041400 w 3600450"/>
              <a:gd name="connsiteY55" fmla="*/ 38100 h 3305139"/>
              <a:gd name="connsiteX56" fmla="*/ 908050 w 3600450"/>
              <a:gd name="connsiteY56" fmla="*/ 114300 h 3305139"/>
              <a:gd name="connsiteX57" fmla="*/ 908050 w 3600450"/>
              <a:gd name="connsiteY57" fmla="*/ 114300 h 3305139"/>
              <a:gd name="connsiteX58" fmla="*/ 882650 w 3600450"/>
              <a:gd name="connsiteY58" fmla="*/ 171450 h 3305139"/>
              <a:gd name="connsiteX59" fmla="*/ 628650 w 3600450"/>
              <a:gd name="connsiteY59" fmla="*/ 374650 h 3305139"/>
              <a:gd name="connsiteX60" fmla="*/ 622300 w 3600450"/>
              <a:gd name="connsiteY60" fmla="*/ 438150 h 3305139"/>
              <a:gd name="connsiteX61" fmla="*/ 565150 w 3600450"/>
              <a:gd name="connsiteY61" fmla="*/ 457200 h 3305139"/>
              <a:gd name="connsiteX62" fmla="*/ 266700 w 3600450"/>
              <a:gd name="connsiteY62" fmla="*/ 781050 h 3305139"/>
              <a:gd name="connsiteX63" fmla="*/ 273050 w 3600450"/>
              <a:gd name="connsiteY63" fmla="*/ 825500 h 3305139"/>
              <a:gd name="connsiteX64" fmla="*/ 177800 w 3600450"/>
              <a:gd name="connsiteY64" fmla="*/ 831850 h 3305139"/>
              <a:gd name="connsiteX65" fmla="*/ 1924050 w 3600450"/>
              <a:gd name="connsiteY65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234950 w 3600450"/>
              <a:gd name="connsiteY53" fmla="*/ 673100 h 3305139"/>
              <a:gd name="connsiteX54" fmla="*/ 914400 w 3600450"/>
              <a:gd name="connsiteY54" fmla="*/ 0 h 3305139"/>
              <a:gd name="connsiteX55" fmla="*/ 1041400 w 3600450"/>
              <a:gd name="connsiteY55" fmla="*/ 38100 h 3305139"/>
              <a:gd name="connsiteX56" fmla="*/ 908050 w 3600450"/>
              <a:gd name="connsiteY56" fmla="*/ 114300 h 3305139"/>
              <a:gd name="connsiteX57" fmla="*/ 908050 w 3600450"/>
              <a:gd name="connsiteY57" fmla="*/ 114300 h 3305139"/>
              <a:gd name="connsiteX58" fmla="*/ 882650 w 3600450"/>
              <a:gd name="connsiteY58" fmla="*/ 171450 h 3305139"/>
              <a:gd name="connsiteX59" fmla="*/ 628650 w 3600450"/>
              <a:gd name="connsiteY59" fmla="*/ 374650 h 3305139"/>
              <a:gd name="connsiteX60" fmla="*/ 622300 w 3600450"/>
              <a:gd name="connsiteY60" fmla="*/ 438150 h 3305139"/>
              <a:gd name="connsiteX61" fmla="*/ 565150 w 3600450"/>
              <a:gd name="connsiteY61" fmla="*/ 457200 h 3305139"/>
              <a:gd name="connsiteX62" fmla="*/ 266700 w 3600450"/>
              <a:gd name="connsiteY62" fmla="*/ 781050 h 3305139"/>
              <a:gd name="connsiteX63" fmla="*/ 177800 w 3600450"/>
              <a:gd name="connsiteY63" fmla="*/ 831850 h 3305139"/>
              <a:gd name="connsiteX64" fmla="*/ 1924050 w 3600450"/>
              <a:gd name="connsiteY64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234950 w 3600450"/>
              <a:gd name="connsiteY53" fmla="*/ 673100 h 3305139"/>
              <a:gd name="connsiteX54" fmla="*/ 914400 w 3600450"/>
              <a:gd name="connsiteY54" fmla="*/ 0 h 3305139"/>
              <a:gd name="connsiteX55" fmla="*/ 1041400 w 3600450"/>
              <a:gd name="connsiteY55" fmla="*/ 38100 h 3305139"/>
              <a:gd name="connsiteX56" fmla="*/ 908050 w 3600450"/>
              <a:gd name="connsiteY56" fmla="*/ 114300 h 3305139"/>
              <a:gd name="connsiteX57" fmla="*/ 908050 w 3600450"/>
              <a:gd name="connsiteY57" fmla="*/ 114300 h 3305139"/>
              <a:gd name="connsiteX58" fmla="*/ 882650 w 3600450"/>
              <a:gd name="connsiteY58" fmla="*/ 171450 h 3305139"/>
              <a:gd name="connsiteX59" fmla="*/ 628650 w 3600450"/>
              <a:gd name="connsiteY59" fmla="*/ 374650 h 3305139"/>
              <a:gd name="connsiteX60" fmla="*/ 622300 w 3600450"/>
              <a:gd name="connsiteY60" fmla="*/ 438150 h 3305139"/>
              <a:gd name="connsiteX61" fmla="*/ 565150 w 3600450"/>
              <a:gd name="connsiteY61" fmla="*/ 457200 h 3305139"/>
              <a:gd name="connsiteX62" fmla="*/ 177800 w 3600450"/>
              <a:gd name="connsiteY62" fmla="*/ 831850 h 3305139"/>
              <a:gd name="connsiteX63" fmla="*/ 1924050 w 3600450"/>
              <a:gd name="connsiteY63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908050 w 3600450"/>
              <a:gd name="connsiteY56" fmla="*/ 114300 h 3305139"/>
              <a:gd name="connsiteX57" fmla="*/ 882650 w 3600450"/>
              <a:gd name="connsiteY57" fmla="*/ 171450 h 3305139"/>
              <a:gd name="connsiteX58" fmla="*/ 628650 w 3600450"/>
              <a:gd name="connsiteY58" fmla="*/ 374650 h 3305139"/>
              <a:gd name="connsiteX59" fmla="*/ 622300 w 3600450"/>
              <a:gd name="connsiteY59" fmla="*/ 438150 h 3305139"/>
              <a:gd name="connsiteX60" fmla="*/ 565150 w 3600450"/>
              <a:gd name="connsiteY60" fmla="*/ 457200 h 3305139"/>
              <a:gd name="connsiteX61" fmla="*/ 177800 w 3600450"/>
              <a:gd name="connsiteY61" fmla="*/ 831850 h 3305139"/>
              <a:gd name="connsiteX62" fmla="*/ 1924050 w 3600450"/>
              <a:gd name="connsiteY62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908050 w 3600450"/>
              <a:gd name="connsiteY56" fmla="*/ 114300 h 3305139"/>
              <a:gd name="connsiteX57" fmla="*/ 882650 w 3600450"/>
              <a:gd name="connsiteY57" fmla="*/ 171450 h 3305139"/>
              <a:gd name="connsiteX58" fmla="*/ 628650 w 3600450"/>
              <a:gd name="connsiteY58" fmla="*/ 374650 h 3305139"/>
              <a:gd name="connsiteX59" fmla="*/ 622300 w 3600450"/>
              <a:gd name="connsiteY59" fmla="*/ 438150 h 3305139"/>
              <a:gd name="connsiteX60" fmla="*/ 565150 w 3600450"/>
              <a:gd name="connsiteY60" fmla="*/ 457200 h 3305139"/>
              <a:gd name="connsiteX61" fmla="*/ 1924050 w 3600450"/>
              <a:gd name="connsiteY61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908050 w 3600450"/>
              <a:gd name="connsiteY56" fmla="*/ 114300 h 3305139"/>
              <a:gd name="connsiteX57" fmla="*/ 882650 w 3600450"/>
              <a:gd name="connsiteY57" fmla="*/ 171450 h 3305139"/>
              <a:gd name="connsiteX58" fmla="*/ 628650 w 3600450"/>
              <a:gd name="connsiteY58" fmla="*/ 374650 h 3305139"/>
              <a:gd name="connsiteX59" fmla="*/ 622300 w 3600450"/>
              <a:gd name="connsiteY59" fmla="*/ 438150 h 3305139"/>
              <a:gd name="connsiteX60" fmla="*/ 1924050 w 3600450"/>
              <a:gd name="connsiteY60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908050 w 3600450"/>
              <a:gd name="connsiteY56" fmla="*/ 114300 h 3305139"/>
              <a:gd name="connsiteX57" fmla="*/ 882650 w 3600450"/>
              <a:gd name="connsiteY57" fmla="*/ 171450 h 3305139"/>
              <a:gd name="connsiteX58" fmla="*/ 628650 w 3600450"/>
              <a:gd name="connsiteY58" fmla="*/ 374650 h 3305139"/>
              <a:gd name="connsiteX59" fmla="*/ 1924050 w 3600450"/>
              <a:gd name="connsiteY59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908050 w 3600450"/>
              <a:gd name="connsiteY56" fmla="*/ 114300 h 3305139"/>
              <a:gd name="connsiteX57" fmla="*/ 882650 w 3600450"/>
              <a:gd name="connsiteY57" fmla="*/ 171450 h 3305139"/>
              <a:gd name="connsiteX58" fmla="*/ 1924050 w 3600450"/>
              <a:gd name="connsiteY58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908050 w 3600450"/>
              <a:gd name="connsiteY56" fmla="*/ 114300 h 3305139"/>
              <a:gd name="connsiteX57" fmla="*/ 1924050 w 3600450"/>
              <a:gd name="connsiteY57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1041400 w 3600450"/>
              <a:gd name="connsiteY54" fmla="*/ 38100 h 3305139"/>
              <a:gd name="connsiteX55" fmla="*/ 908050 w 3600450"/>
              <a:gd name="connsiteY55" fmla="*/ 114300 h 3305139"/>
              <a:gd name="connsiteX56" fmla="*/ 1924050 w 3600450"/>
              <a:gd name="connsiteY56" fmla="*/ 914400 h 3305139"/>
              <a:gd name="connsiteX0" fmla="*/ 3505200 w 3600450"/>
              <a:gd name="connsiteY0" fmla="*/ 171450 h 3305139"/>
              <a:gd name="connsiteX1" fmla="*/ 3473450 w 3600450"/>
              <a:gd name="connsiteY1" fmla="*/ 209550 h 3305139"/>
              <a:gd name="connsiteX2" fmla="*/ 3473450 w 3600450"/>
              <a:gd name="connsiteY2" fmla="*/ 209550 h 3305139"/>
              <a:gd name="connsiteX3" fmla="*/ 3473450 w 3600450"/>
              <a:gd name="connsiteY3" fmla="*/ 209550 h 3305139"/>
              <a:gd name="connsiteX4" fmla="*/ 3492500 w 3600450"/>
              <a:gd name="connsiteY4" fmla="*/ 266700 h 3305139"/>
              <a:gd name="connsiteX5" fmla="*/ 3568700 w 3600450"/>
              <a:gd name="connsiteY5" fmla="*/ 311150 h 3305139"/>
              <a:gd name="connsiteX6" fmla="*/ 3600450 w 3600450"/>
              <a:gd name="connsiteY6" fmla="*/ 698500 h 3305139"/>
              <a:gd name="connsiteX7" fmla="*/ 3556000 w 3600450"/>
              <a:gd name="connsiteY7" fmla="*/ 723900 h 3305139"/>
              <a:gd name="connsiteX8" fmla="*/ 3498850 w 3600450"/>
              <a:gd name="connsiteY8" fmla="*/ 882650 h 3305139"/>
              <a:gd name="connsiteX9" fmla="*/ 3498850 w 3600450"/>
              <a:gd name="connsiteY9" fmla="*/ 889000 h 3305139"/>
              <a:gd name="connsiteX10" fmla="*/ 3441700 w 3600450"/>
              <a:gd name="connsiteY10" fmla="*/ 946150 h 3305139"/>
              <a:gd name="connsiteX11" fmla="*/ 3403600 w 3600450"/>
              <a:gd name="connsiteY11" fmla="*/ 908050 h 3305139"/>
              <a:gd name="connsiteX12" fmla="*/ 3149600 w 3600450"/>
              <a:gd name="connsiteY12" fmla="*/ 1485900 h 3305139"/>
              <a:gd name="connsiteX13" fmla="*/ 3194050 w 3600450"/>
              <a:gd name="connsiteY13" fmla="*/ 1549400 h 3305139"/>
              <a:gd name="connsiteX14" fmla="*/ 3232150 w 3600450"/>
              <a:gd name="connsiteY14" fmla="*/ 1593850 h 3305139"/>
              <a:gd name="connsiteX15" fmla="*/ 3194050 w 3600450"/>
              <a:gd name="connsiteY15" fmla="*/ 1593850 h 3305139"/>
              <a:gd name="connsiteX16" fmla="*/ 3086100 w 3600450"/>
              <a:gd name="connsiteY16" fmla="*/ 1619250 h 3305139"/>
              <a:gd name="connsiteX17" fmla="*/ 3136900 w 3600450"/>
              <a:gd name="connsiteY17" fmla="*/ 2006600 h 3305139"/>
              <a:gd name="connsiteX18" fmla="*/ 3124200 w 3600450"/>
              <a:gd name="connsiteY18" fmla="*/ 2070100 h 3305139"/>
              <a:gd name="connsiteX19" fmla="*/ 3086100 w 3600450"/>
              <a:gd name="connsiteY19" fmla="*/ 2095500 h 3305139"/>
              <a:gd name="connsiteX20" fmla="*/ 2990850 w 3600450"/>
              <a:gd name="connsiteY20" fmla="*/ 2025650 h 3305139"/>
              <a:gd name="connsiteX21" fmla="*/ 2914650 w 3600450"/>
              <a:gd name="connsiteY21" fmla="*/ 2032000 h 3305139"/>
              <a:gd name="connsiteX22" fmla="*/ 2825750 w 3600450"/>
              <a:gd name="connsiteY22" fmla="*/ 1987550 h 3305139"/>
              <a:gd name="connsiteX23" fmla="*/ 2825750 w 3600450"/>
              <a:gd name="connsiteY23" fmla="*/ 1987550 h 3305139"/>
              <a:gd name="connsiteX24" fmla="*/ 2730500 w 3600450"/>
              <a:gd name="connsiteY24" fmla="*/ 1974850 h 3305139"/>
              <a:gd name="connsiteX25" fmla="*/ 2552700 w 3600450"/>
              <a:gd name="connsiteY25" fmla="*/ 1974850 h 3305139"/>
              <a:gd name="connsiteX26" fmla="*/ 2559050 w 3600450"/>
              <a:gd name="connsiteY26" fmla="*/ 2095500 h 3305139"/>
              <a:gd name="connsiteX27" fmla="*/ 2546350 w 3600450"/>
              <a:gd name="connsiteY27" fmla="*/ 2139950 h 3305139"/>
              <a:gd name="connsiteX28" fmla="*/ 2546350 w 3600450"/>
              <a:gd name="connsiteY28" fmla="*/ 2139950 h 3305139"/>
              <a:gd name="connsiteX29" fmla="*/ 2463800 w 3600450"/>
              <a:gd name="connsiteY29" fmla="*/ 2076450 h 3305139"/>
              <a:gd name="connsiteX30" fmla="*/ 2393950 w 3600450"/>
              <a:gd name="connsiteY30" fmla="*/ 2089150 h 3305139"/>
              <a:gd name="connsiteX31" fmla="*/ 2254250 w 3600450"/>
              <a:gd name="connsiteY31" fmla="*/ 2006600 h 3305139"/>
              <a:gd name="connsiteX32" fmla="*/ 2254250 w 3600450"/>
              <a:gd name="connsiteY32" fmla="*/ 2006600 h 3305139"/>
              <a:gd name="connsiteX33" fmla="*/ 2089150 w 3600450"/>
              <a:gd name="connsiteY33" fmla="*/ 1955800 h 3305139"/>
              <a:gd name="connsiteX34" fmla="*/ 1968500 w 3600450"/>
              <a:gd name="connsiteY34" fmla="*/ 1987550 h 3305139"/>
              <a:gd name="connsiteX35" fmla="*/ 1822450 w 3600450"/>
              <a:gd name="connsiteY35" fmla="*/ 2165350 h 3305139"/>
              <a:gd name="connsiteX36" fmla="*/ 1606550 w 3600450"/>
              <a:gd name="connsiteY36" fmla="*/ 2209800 h 3305139"/>
              <a:gd name="connsiteX37" fmla="*/ 1479550 w 3600450"/>
              <a:gd name="connsiteY37" fmla="*/ 2349500 h 3305139"/>
              <a:gd name="connsiteX38" fmla="*/ 1428750 w 3600450"/>
              <a:gd name="connsiteY38" fmla="*/ 2647950 h 3305139"/>
              <a:gd name="connsiteX39" fmla="*/ 1409700 w 3600450"/>
              <a:gd name="connsiteY39" fmla="*/ 2787650 h 3305139"/>
              <a:gd name="connsiteX40" fmla="*/ 1295400 w 3600450"/>
              <a:gd name="connsiteY40" fmla="*/ 2921000 h 3305139"/>
              <a:gd name="connsiteX41" fmla="*/ 1231900 w 3600450"/>
              <a:gd name="connsiteY41" fmla="*/ 2946399 h 3305139"/>
              <a:gd name="connsiteX42" fmla="*/ 1206500 w 3600450"/>
              <a:gd name="connsiteY42" fmla="*/ 3041649 h 3305139"/>
              <a:gd name="connsiteX43" fmla="*/ 1206500 w 3600450"/>
              <a:gd name="connsiteY43" fmla="*/ 3130548 h 3305139"/>
              <a:gd name="connsiteX44" fmla="*/ 1085850 w 3600450"/>
              <a:gd name="connsiteY44" fmla="*/ 3168648 h 3305139"/>
              <a:gd name="connsiteX45" fmla="*/ 1073150 w 3600450"/>
              <a:gd name="connsiteY45" fmla="*/ 3117848 h 3305139"/>
              <a:gd name="connsiteX46" fmla="*/ 971550 w 3600450"/>
              <a:gd name="connsiteY46" fmla="*/ 3301998 h 3305139"/>
              <a:gd name="connsiteX47" fmla="*/ 927100 w 3600450"/>
              <a:gd name="connsiteY47" fmla="*/ 3238498 h 3305139"/>
              <a:gd name="connsiteX48" fmla="*/ 533400 w 3600450"/>
              <a:gd name="connsiteY48" fmla="*/ 2647950 h 3305139"/>
              <a:gd name="connsiteX49" fmla="*/ 184150 w 3600450"/>
              <a:gd name="connsiteY49" fmla="*/ 2076450 h 3305139"/>
              <a:gd name="connsiteX50" fmla="*/ 127000 w 3600450"/>
              <a:gd name="connsiteY50" fmla="*/ 1885950 h 3305139"/>
              <a:gd name="connsiteX51" fmla="*/ 0 w 3600450"/>
              <a:gd name="connsiteY51" fmla="*/ 1778000 h 3305139"/>
              <a:gd name="connsiteX52" fmla="*/ 698500 w 3600450"/>
              <a:gd name="connsiteY52" fmla="*/ 1625600 h 3305139"/>
              <a:gd name="connsiteX53" fmla="*/ 914400 w 3600450"/>
              <a:gd name="connsiteY53" fmla="*/ 0 h 3305139"/>
              <a:gd name="connsiteX54" fmla="*/ 908050 w 3600450"/>
              <a:gd name="connsiteY54" fmla="*/ 114300 h 3305139"/>
              <a:gd name="connsiteX55" fmla="*/ 1924050 w 3600450"/>
              <a:gd name="connsiteY55" fmla="*/ 914400 h 3305139"/>
              <a:gd name="connsiteX0" fmla="*/ 3505200 w 3600450"/>
              <a:gd name="connsiteY0" fmla="*/ 57150 h 3190839"/>
              <a:gd name="connsiteX1" fmla="*/ 3473450 w 3600450"/>
              <a:gd name="connsiteY1" fmla="*/ 95250 h 3190839"/>
              <a:gd name="connsiteX2" fmla="*/ 3473450 w 3600450"/>
              <a:gd name="connsiteY2" fmla="*/ 95250 h 3190839"/>
              <a:gd name="connsiteX3" fmla="*/ 3473450 w 3600450"/>
              <a:gd name="connsiteY3" fmla="*/ 95250 h 3190839"/>
              <a:gd name="connsiteX4" fmla="*/ 3492500 w 3600450"/>
              <a:gd name="connsiteY4" fmla="*/ 152400 h 3190839"/>
              <a:gd name="connsiteX5" fmla="*/ 3568700 w 3600450"/>
              <a:gd name="connsiteY5" fmla="*/ 196850 h 3190839"/>
              <a:gd name="connsiteX6" fmla="*/ 3600450 w 3600450"/>
              <a:gd name="connsiteY6" fmla="*/ 584200 h 3190839"/>
              <a:gd name="connsiteX7" fmla="*/ 3556000 w 3600450"/>
              <a:gd name="connsiteY7" fmla="*/ 609600 h 3190839"/>
              <a:gd name="connsiteX8" fmla="*/ 3498850 w 3600450"/>
              <a:gd name="connsiteY8" fmla="*/ 768350 h 3190839"/>
              <a:gd name="connsiteX9" fmla="*/ 3498850 w 3600450"/>
              <a:gd name="connsiteY9" fmla="*/ 774700 h 3190839"/>
              <a:gd name="connsiteX10" fmla="*/ 3441700 w 3600450"/>
              <a:gd name="connsiteY10" fmla="*/ 831850 h 3190839"/>
              <a:gd name="connsiteX11" fmla="*/ 3403600 w 3600450"/>
              <a:gd name="connsiteY11" fmla="*/ 793750 h 3190839"/>
              <a:gd name="connsiteX12" fmla="*/ 3149600 w 3600450"/>
              <a:gd name="connsiteY12" fmla="*/ 1371600 h 3190839"/>
              <a:gd name="connsiteX13" fmla="*/ 3194050 w 3600450"/>
              <a:gd name="connsiteY13" fmla="*/ 1435100 h 3190839"/>
              <a:gd name="connsiteX14" fmla="*/ 3232150 w 3600450"/>
              <a:gd name="connsiteY14" fmla="*/ 1479550 h 3190839"/>
              <a:gd name="connsiteX15" fmla="*/ 3194050 w 3600450"/>
              <a:gd name="connsiteY15" fmla="*/ 1479550 h 3190839"/>
              <a:gd name="connsiteX16" fmla="*/ 3086100 w 3600450"/>
              <a:gd name="connsiteY16" fmla="*/ 1504950 h 3190839"/>
              <a:gd name="connsiteX17" fmla="*/ 3136900 w 3600450"/>
              <a:gd name="connsiteY17" fmla="*/ 1892300 h 3190839"/>
              <a:gd name="connsiteX18" fmla="*/ 3124200 w 3600450"/>
              <a:gd name="connsiteY18" fmla="*/ 1955800 h 3190839"/>
              <a:gd name="connsiteX19" fmla="*/ 3086100 w 3600450"/>
              <a:gd name="connsiteY19" fmla="*/ 1981200 h 3190839"/>
              <a:gd name="connsiteX20" fmla="*/ 2990850 w 3600450"/>
              <a:gd name="connsiteY20" fmla="*/ 1911350 h 3190839"/>
              <a:gd name="connsiteX21" fmla="*/ 2914650 w 3600450"/>
              <a:gd name="connsiteY21" fmla="*/ 1917700 h 3190839"/>
              <a:gd name="connsiteX22" fmla="*/ 2825750 w 3600450"/>
              <a:gd name="connsiteY22" fmla="*/ 1873250 h 3190839"/>
              <a:gd name="connsiteX23" fmla="*/ 2825750 w 3600450"/>
              <a:gd name="connsiteY23" fmla="*/ 1873250 h 3190839"/>
              <a:gd name="connsiteX24" fmla="*/ 2730500 w 3600450"/>
              <a:gd name="connsiteY24" fmla="*/ 1860550 h 3190839"/>
              <a:gd name="connsiteX25" fmla="*/ 2552700 w 3600450"/>
              <a:gd name="connsiteY25" fmla="*/ 1860550 h 3190839"/>
              <a:gd name="connsiteX26" fmla="*/ 2559050 w 3600450"/>
              <a:gd name="connsiteY26" fmla="*/ 1981200 h 3190839"/>
              <a:gd name="connsiteX27" fmla="*/ 2546350 w 3600450"/>
              <a:gd name="connsiteY27" fmla="*/ 2025650 h 3190839"/>
              <a:gd name="connsiteX28" fmla="*/ 2546350 w 3600450"/>
              <a:gd name="connsiteY28" fmla="*/ 2025650 h 3190839"/>
              <a:gd name="connsiteX29" fmla="*/ 2463800 w 3600450"/>
              <a:gd name="connsiteY29" fmla="*/ 1962150 h 3190839"/>
              <a:gd name="connsiteX30" fmla="*/ 2393950 w 3600450"/>
              <a:gd name="connsiteY30" fmla="*/ 1974850 h 3190839"/>
              <a:gd name="connsiteX31" fmla="*/ 2254250 w 3600450"/>
              <a:gd name="connsiteY31" fmla="*/ 1892300 h 3190839"/>
              <a:gd name="connsiteX32" fmla="*/ 2254250 w 3600450"/>
              <a:gd name="connsiteY32" fmla="*/ 1892300 h 3190839"/>
              <a:gd name="connsiteX33" fmla="*/ 2089150 w 3600450"/>
              <a:gd name="connsiteY33" fmla="*/ 1841500 h 3190839"/>
              <a:gd name="connsiteX34" fmla="*/ 1968500 w 3600450"/>
              <a:gd name="connsiteY34" fmla="*/ 1873250 h 3190839"/>
              <a:gd name="connsiteX35" fmla="*/ 1822450 w 3600450"/>
              <a:gd name="connsiteY35" fmla="*/ 2051050 h 3190839"/>
              <a:gd name="connsiteX36" fmla="*/ 1606550 w 3600450"/>
              <a:gd name="connsiteY36" fmla="*/ 2095500 h 3190839"/>
              <a:gd name="connsiteX37" fmla="*/ 1479550 w 3600450"/>
              <a:gd name="connsiteY37" fmla="*/ 2235200 h 3190839"/>
              <a:gd name="connsiteX38" fmla="*/ 1428750 w 3600450"/>
              <a:gd name="connsiteY38" fmla="*/ 2533650 h 3190839"/>
              <a:gd name="connsiteX39" fmla="*/ 1409700 w 3600450"/>
              <a:gd name="connsiteY39" fmla="*/ 2673350 h 3190839"/>
              <a:gd name="connsiteX40" fmla="*/ 1295400 w 3600450"/>
              <a:gd name="connsiteY40" fmla="*/ 2806700 h 3190839"/>
              <a:gd name="connsiteX41" fmla="*/ 1231900 w 3600450"/>
              <a:gd name="connsiteY41" fmla="*/ 2832099 h 3190839"/>
              <a:gd name="connsiteX42" fmla="*/ 1206500 w 3600450"/>
              <a:gd name="connsiteY42" fmla="*/ 2927349 h 3190839"/>
              <a:gd name="connsiteX43" fmla="*/ 1206500 w 3600450"/>
              <a:gd name="connsiteY43" fmla="*/ 3016248 h 3190839"/>
              <a:gd name="connsiteX44" fmla="*/ 1085850 w 3600450"/>
              <a:gd name="connsiteY44" fmla="*/ 3054348 h 3190839"/>
              <a:gd name="connsiteX45" fmla="*/ 1073150 w 3600450"/>
              <a:gd name="connsiteY45" fmla="*/ 3003548 h 3190839"/>
              <a:gd name="connsiteX46" fmla="*/ 971550 w 3600450"/>
              <a:gd name="connsiteY46" fmla="*/ 3187698 h 3190839"/>
              <a:gd name="connsiteX47" fmla="*/ 927100 w 3600450"/>
              <a:gd name="connsiteY47" fmla="*/ 3124198 h 3190839"/>
              <a:gd name="connsiteX48" fmla="*/ 533400 w 3600450"/>
              <a:gd name="connsiteY48" fmla="*/ 2533650 h 3190839"/>
              <a:gd name="connsiteX49" fmla="*/ 184150 w 3600450"/>
              <a:gd name="connsiteY49" fmla="*/ 1962150 h 3190839"/>
              <a:gd name="connsiteX50" fmla="*/ 127000 w 3600450"/>
              <a:gd name="connsiteY50" fmla="*/ 1771650 h 3190839"/>
              <a:gd name="connsiteX51" fmla="*/ 0 w 3600450"/>
              <a:gd name="connsiteY51" fmla="*/ 1663700 h 3190839"/>
              <a:gd name="connsiteX52" fmla="*/ 698500 w 3600450"/>
              <a:gd name="connsiteY52" fmla="*/ 1511300 h 3190839"/>
              <a:gd name="connsiteX53" fmla="*/ 908050 w 3600450"/>
              <a:gd name="connsiteY53" fmla="*/ 0 h 3190839"/>
              <a:gd name="connsiteX54" fmla="*/ 1924050 w 3600450"/>
              <a:gd name="connsiteY54" fmla="*/ 800100 h 319083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924050 w 3600450"/>
              <a:gd name="connsiteY53" fmla="*/ 742950 h 313368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422400 w 3600450"/>
              <a:gd name="connsiteY53" fmla="*/ 793748 h 3133689"/>
              <a:gd name="connsiteX54" fmla="*/ 1924050 w 3600450"/>
              <a:gd name="connsiteY54" fmla="*/ 742950 h 313368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422400 w 3600450"/>
              <a:gd name="connsiteY53" fmla="*/ 793748 h 3133689"/>
              <a:gd name="connsiteX54" fmla="*/ 1924050 w 3600450"/>
              <a:gd name="connsiteY54" fmla="*/ 742950 h 313368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422400 w 3600450"/>
              <a:gd name="connsiteY53" fmla="*/ 793748 h 3133689"/>
              <a:gd name="connsiteX54" fmla="*/ 1924050 w 3600450"/>
              <a:gd name="connsiteY54" fmla="*/ 742950 h 313368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422400 w 3600450"/>
              <a:gd name="connsiteY53" fmla="*/ 793748 h 3133689"/>
              <a:gd name="connsiteX54" fmla="*/ 1454150 w 3600450"/>
              <a:gd name="connsiteY54" fmla="*/ 857248 h 3133689"/>
              <a:gd name="connsiteX55" fmla="*/ 1924050 w 3600450"/>
              <a:gd name="connsiteY55" fmla="*/ 742950 h 313368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422400 w 3600450"/>
              <a:gd name="connsiteY53" fmla="*/ 793748 h 3133689"/>
              <a:gd name="connsiteX54" fmla="*/ 1454150 w 3600450"/>
              <a:gd name="connsiteY54" fmla="*/ 857248 h 3133689"/>
              <a:gd name="connsiteX55" fmla="*/ 1924050 w 3600450"/>
              <a:gd name="connsiteY55" fmla="*/ 742950 h 3133689"/>
              <a:gd name="connsiteX0" fmla="*/ 3505200 w 3600450"/>
              <a:gd name="connsiteY0" fmla="*/ 0 h 3133689"/>
              <a:gd name="connsiteX1" fmla="*/ 3473450 w 3600450"/>
              <a:gd name="connsiteY1" fmla="*/ 38100 h 3133689"/>
              <a:gd name="connsiteX2" fmla="*/ 3473450 w 3600450"/>
              <a:gd name="connsiteY2" fmla="*/ 38100 h 3133689"/>
              <a:gd name="connsiteX3" fmla="*/ 3473450 w 3600450"/>
              <a:gd name="connsiteY3" fmla="*/ 38100 h 3133689"/>
              <a:gd name="connsiteX4" fmla="*/ 3492500 w 3600450"/>
              <a:gd name="connsiteY4" fmla="*/ 95250 h 3133689"/>
              <a:gd name="connsiteX5" fmla="*/ 3568700 w 3600450"/>
              <a:gd name="connsiteY5" fmla="*/ 139700 h 3133689"/>
              <a:gd name="connsiteX6" fmla="*/ 3600450 w 3600450"/>
              <a:gd name="connsiteY6" fmla="*/ 527050 h 3133689"/>
              <a:gd name="connsiteX7" fmla="*/ 3556000 w 3600450"/>
              <a:gd name="connsiteY7" fmla="*/ 552450 h 3133689"/>
              <a:gd name="connsiteX8" fmla="*/ 3498850 w 3600450"/>
              <a:gd name="connsiteY8" fmla="*/ 711200 h 3133689"/>
              <a:gd name="connsiteX9" fmla="*/ 3498850 w 3600450"/>
              <a:gd name="connsiteY9" fmla="*/ 717550 h 3133689"/>
              <a:gd name="connsiteX10" fmla="*/ 3441700 w 3600450"/>
              <a:gd name="connsiteY10" fmla="*/ 774700 h 3133689"/>
              <a:gd name="connsiteX11" fmla="*/ 3403600 w 3600450"/>
              <a:gd name="connsiteY11" fmla="*/ 736600 h 3133689"/>
              <a:gd name="connsiteX12" fmla="*/ 3149600 w 3600450"/>
              <a:gd name="connsiteY12" fmla="*/ 1314450 h 3133689"/>
              <a:gd name="connsiteX13" fmla="*/ 3194050 w 3600450"/>
              <a:gd name="connsiteY13" fmla="*/ 1377950 h 3133689"/>
              <a:gd name="connsiteX14" fmla="*/ 3232150 w 3600450"/>
              <a:gd name="connsiteY14" fmla="*/ 1422400 h 3133689"/>
              <a:gd name="connsiteX15" fmla="*/ 3194050 w 3600450"/>
              <a:gd name="connsiteY15" fmla="*/ 1422400 h 3133689"/>
              <a:gd name="connsiteX16" fmla="*/ 3086100 w 3600450"/>
              <a:gd name="connsiteY16" fmla="*/ 1447800 h 3133689"/>
              <a:gd name="connsiteX17" fmla="*/ 3136900 w 3600450"/>
              <a:gd name="connsiteY17" fmla="*/ 1835150 h 3133689"/>
              <a:gd name="connsiteX18" fmla="*/ 3124200 w 3600450"/>
              <a:gd name="connsiteY18" fmla="*/ 1898650 h 3133689"/>
              <a:gd name="connsiteX19" fmla="*/ 3086100 w 3600450"/>
              <a:gd name="connsiteY19" fmla="*/ 1924050 h 3133689"/>
              <a:gd name="connsiteX20" fmla="*/ 2990850 w 3600450"/>
              <a:gd name="connsiteY20" fmla="*/ 1854200 h 3133689"/>
              <a:gd name="connsiteX21" fmla="*/ 2914650 w 3600450"/>
              <a:gd name="connsiteY21" fmla="*/ 1860550 h 3133689"/>
              <a:gd name="connsiteX22" fmla="*/ 2825750 w 3600450"/>
              <a:gd name="connsiteY22" fmla="*/ 1816100 h 3133689"/>
              <a:gd name="connsiteX23" fmla="*/ 2825750 w 3600450"/>
              <a:gd name="connsiteY23" fmla="*/ 1816100 h 3133689"/>
              <a:gd name="connsiteX24" fmla="*/ 2730500 w 3600450"/>
              <a:gd name="connsiteY24" fmla="*/ 1803400 h 3133689"/>
              <a:gd name="connsiteX25" fmla="*/ 2552700 w 3600450"/>
              <a:gd name="connsiteY25" fmla="*/ 1803400 h 3133689"/>
              <a:gd name="connsiteX26" fmla="*/ 2559050 w 3600450"/>
              <a:gd name="connsiteY26" fmla="*/ 1924050 h 3133689"/>
              <a:gd name="connsiteX27" fmla="*/ 2546350 w 3600450"/>
              <a:gd name="connsiteY27" fmla="*/ 1968500 h 3133689"/>
              <a:gd name="connsiteX28" fmla="*/ 2546350 w 3600450"/>
              <a:gd name="connsiteY28" fmla="*/ 1968500 h 3133689"/>
              <a:gd name="connsiteX29" fmla="*/ 2463800 w 3600450"/>
              <a:gd name="connsiteY29" fmla="*/ 1905000 h 3133689"/>
              <a:gd name="connsiteX30" fmla="*/ 2393950 w 3600450"/>
              <a:gd name="connsiteY30" fmla="*/ 1917700 h 3133689"/>
              <a:gd name="connsiteX31" fmla="*/ 2254250 w 3600450"/>
              <a:gd name="connsiteY31" fmla="*/ 1835150 h 3133689"/>
              <a:gd name="connsiteX32" fmla="*/ 2254250 w 3600450"/>
              <a:gd name="connsiteY32" fmla="*/ 1835150 h 3133689"/>
              <a:gd name="connsiteX33" fmla="*/ 2089150 w 3600450"/>
              <a:gd name="connsiteY33" fmla="*/ 1784350 h 3133689"/>
              <a:gd name="connsiteX34" fmla="*/ 1968500 w 3600450"/>
              <a:gd name="connsiteY34" fmla="*/ 1816100 h 3133689"/>
              <a:gd name="connsiteX35" fmla="*/ 1822450 w 3600450"/>
              <a:gd name="connsiteY35" fmla="*/ 1993900 h 3133689"/>
              <a:gd name="connsiteX36" fmla="*/ 1606550 w 3600450"/>
              <a:gd name="connsiteY36" fmla="*/ 2038350 h 3133689"/>
              <a:gd name="connsiteX37" fmla="*/ 1479550 w 3600450"/>
              <a:gd name="connsiteY37" fmla="*/ 2178050 h 3133689"/>
              <a:gd name="connsiteX38" fmla="*/ 1428750 w 3600450"/>
              <a:gd name="connsiteY38" fmla="*/ 2476500 h 3133689"/>
              <a:gd name="connsiteX39" fmla="*/ 1409700 w 3600450"/>
              <a:gd name="connsiteY39" fmla="*/ 2616200 h 3133689"/>
              <a:gd name="connsiteX40" fmla="*/ 1295400 w 3600450"/>
              <a:gd name="connsiteY40" fmla="*/ 2749550 h 3133689"/>
              <a:gd name="connsiteX41" fmla="*/ 1231900 w 3600450"/>
              <a:gd name="connsiteY41" fmla="*/ 2774949 h 3133689"/>
              <a:gd name="connsiteX42" fmla="*/ 1206500 w 3600450"/>
              <a:gd name="connsiteY42" fmla="*/ 2870199 h 3133689"/>
              <a:gd name="connsiteX43" fmla="*/ 1206500 w 3600450"/>
              <a:gd name="connsiteY43" fmla="*/ 2959098 h 3133689"/>
              <a:gd name="connsiteX44" fmla="*/ 1085850 w 3600450"/>
              <a:gd name="connsiteY44" fmla="*/ 2997198 h 3133689"/>
              <a:gd name="connsiteX45" fmla="*/ 1073150 w 3600450"/>
              <a:gd name="connsiteY45" fmla="*/ 2946398 h 3133689"/>
              <a:gd name="connsiteX46" fmla="*/ 971550 w 3600450"/>
              <a:gd name="connsiteY46" fmla="*/ 3130548 h 3133689"/>
              <a:gd name="connsiteX47" fmla="*/ 927100 w 3600450"/>
              <a:gd name="connsiteY47" fmla="*/ 3067048 h 3133689"/>
              <a:gd name="connsiteX48" fmla="*/ 533400 w 3600450"/>
              <a:gd name="connsiteY48" fmla="*/ 2476500 h 3133689"/>
              <a:gd name="connsiteX49" fmla="*/ 184150 w 3600450"/>
              <a:gd name="connsiteY49" fmla="*/ 1905000 h 3133689"/>
              <a:gd name="connsiteX50" fmla="*/ 127000 w 3600450"/>
              <a:gd name="connsiteY50" fmla="*/ 1714500 h 3133689"/>
              <a:gd name="connsiteX51" fmla="*/ 0 w 3600450"/>
              <a:gd name="connsiteY51" fmla="*/ 1606550 h 3133689"/>
              <a:gd name="connsiteX52" fmla="*/ 698500 w 3600450"/>
              <a:gd name="connsiteY52" fmla="*/ 1454150 h 3133689"/>
              <a:gd name="connsiteX53" fmla="*/ 1422400 w 3600450"/>
              <a:gd name="connsiteY53" fmla="*/ 793748 h 3133689"/>
              <a:gd name="connsiteX54" fmla="*/ 1454150 w 3600450"/>
              <a:gd name="connsiteY54" fmla="*/ 857248 h 3133689"/>
              <a:gd name="connsiteX55" fmla="*/ 1924050 w 3600450"/>
              <a:gd name="connsiteY55" fmla="*/ 742950 h 313368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3352800 w 3600450"/>
              <a:gd name="connsiteY55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3352800 w 3600450"/>
              <a:gd name="connsiteY56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3352800 w 3600450"/>
              <a:gd name="connsiteY57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3352800 w 3600450"/>
              <a:gd name="connsiteY57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3352800 w 3600450"/>
              <a:gd name="connsiteY57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3352800 w 3600450"/>
              <a:gd name="connsiteY57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2070100 w 3600450"/>
              <a:gd name="connsiteY57" fmla="*/ 171448 h 3165439"/>
              <a:gd name="connsiteX58" fmla="*/ 3352800 w 3600450"/>
              <a:gd name="connsiteY58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2070100 w 3600450"/>
              <a:gd name="connsiteY57" fmla="*/ 171448 h 3165439"/>
              <a:gd name="connsiteX58" fmla="*/ 3352800 w 3600450"/>
              <a:gd name="connsiteY58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2070100 w 3600450"/>
              <a:gd name="connsiteY57" fmla="*/ 171448 h 3165439"/>
              <a:gd name="connsiteX58" fmla="*/ 3352800 w 3600450"/>
              <a:gd name="connsiteY58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2070100 w 3600450"/>
              <a:gd name="connsiteY57" fmla="*/ 171448 h 3165439"/>
              <a:gd name="connsiteX58" fmla="*/ 1930400 w 3600450"/>
              <a:gd name="connsiteY58" fmla="*/ 57148 h 3165439"/>
              <a:gd name="connsiteX59" fmla="*/ 3352800 w 3600450"/>
              <a:gd name="connsiteY59" fmla="*/ 0 h 3165439"/>
              <a:gd name="connsiteX0" fmla="*/ 3505200 w 3600450"/>
              <a:gd name="connsiteY0" fmla="*/ 31750 h 3165439"/>
              <a:gd name="connsiteX1" fmla="*/ 3473450 w 3600450"/>
              <a:gd name="connsiteY1" fmla="*/ 69850 h 3165439"/>
              <a:gd name="connsiteX2" fmla="*/ 3473450 w 3600450"/>
              <a:gd name="connsiteY2" fmla="*/ 69850 h 3165439"/>
              <a:gd name="connsiteX3" fmla="*/ 3473450 w 3600450"/>
              <a:gd name="connsiteY3" fmla="*/ 69850 h 3165439"/>
              <a:gd name="connsiteX4" fmla="*/ 3492500 w 3600450"/>
              <a:gd name="connsiteY4" fmla="*/ 127000 h 3165439"/>
              <a:gd name="connsiteX5" fmla="*/ 3568700 w 3600450"/>
              <a:gd name="connsiteY5" fmla="*/ 171450 h 3165439"/>
              <a:gd name="connsiteX6" fmla="*/ 3600450 w 3600450"/>
              <a:gd name="connsiteY6" fmla="*/ 558800 h 3165439"/>
              <a:gd name="connsiteX7" fmla="*/ 3556000 w 3600450"/>
              <a:gd name="connsiteY7" fmla="*/ 584200 h 3165439"/>
              <a:gd name="connsiteX8" fmla="*/ 3498850 w 3600450"/>
              <a:gd name="connsiteY8" fmla="*/ 742950 h 3165439"/>
              <a:gd name="connsiteX9" fmla="*/ 3498850 w 3600450"/>
              <a:gd name="connsiteY9" fmla="*/ 749300 h 3165439"/>
              <a:gd name="connsiteX10" fmla="*/ 3441700 w 3600450"/>
              <a:gd name="connsiteY10" fmla="*/ 806450 h 3165439"/>
              <a:gd name="connsiteX11" fmla="*/ 3403600 w 3600450"/>
              <a:gd name="connsiteY11" fmla="*/ 768350 h 3165439"/>
              <a:gd name="connsiteX12" fmla="*/ 3149600 w 3600450"/>
              <a:gd name="connsiteY12" fmla="*/ 1346200 h 3165439"/>
              <a:gd name="connsiteX13" fmla="*/ 3194050 w 3600450"/>
              <a:gd name="connsiteY13" fmla="*/ 1409700 h 3165439"/>
              <a:gd name="connsiteX14" fmla="*/ 3232150 w 3600450"/>
              <a:gd name="connsiteY14" fmla="*/ 1454150 h 3165439"/>
              <a:gd name="connsiteX15" fmla="*/ 3194050 w 3600450"/>
              <a:gd name="connsiteY15" fmla="*/ 1454150 h 3165439"/>
              <a:gd name="connsiteX16" fmla="*/ 3086100 w 3600450"/>
              <a:gd name="connsiteY16" fmla="*/ 1479550 h 3165439"/>
              <a:gd name="connsiteX17" fmla="*/ 3136900 w 3600450"/>
              <a:gd name="connsiteY17" fmla="*/ 1866900 h 3165439"/>
              <a:gd name="connsiteX18" fmla="*/ 3124200 w 3600450"/>
              <a:gd name="connsiteY18" fmla="*/ 1930400 h 3165439"/>
              <a:gd name="connsiteX19" fmla="*/ 3086100 w 3600450"/>
              <a:gd name="connsiteY19" fmla="*/ 1955800 h 3165439"/>
              <a:gd name="connsiteX20" fmla="*/ 2990850 w 3600450"/>
              <a:gd name="connsiteY20" fmla="*/ 1885950 h 3165439"/>
              <a:gd name="connsiteX21" fmla="*/ 2914650 w 3600450"/>
              <a:gd name="connsiteY21" fmla="*/ 1892300 h 3165439"/>
              <a:gd name="connsiteX22" fmla="*/ 2825750 w 3600450"/>
              <a:gd name="connsiteY22" fmla="*/ 1847850 h 3165439"/>
              <a:gd name="connsiteX23" fmla="*/ 2825750 w 3600450"/>
              <a:gd name="connsiteY23" fmla="*/ 1847850 h 3165439"/>
              <a:gd name="connsiteX24" fmla="*/ 2730500 w 3600450"/>
              <a:gd name="connsiteY24" fmla="*/ 1835150 h 3165439"/>
              <a:gd name="connsiteX25" fmla="*/ 2552700 w 3600450"/>
              <a:gd name="connsiteY25" fmla="*/ 1835150 h 3165439"/>
              <a:gd name="connsiteX26" fmla="*/ 2559050 w 3600450"/>
              <a:gd name="connsiteY26" fmla="*/ 1955800 h 3165439"/>
              <a:gd name="connsiteX27" fmla="*/ 2546350 w 3600450"/>
              <a:gd name="connsiteY27" fmla="*/ 2000250 h 3165439"/>
              <a:gd name="connsiteX28" fmla="*/ 2546350 w 3600450"/>
              <a:gd name="connsiteY28" fmla="*/ 2000250 h 3165439"/>
              <a:gd name="connsiteX29" fmla="*/ 2463800 w 3600450"/>
              <a:gd name="connsiteY29" fmla="*/ 1936750 h 3165439"/>
              <a:gd name="connsiteX30" fmla="*/ 2393950 w 3600450"/>
              <a:gd name="connsiteY30" fmla="*/ 1949450 h 3165439"/>
              <a:gd name="connsiteX31" fmla="*/ 2254250 w 3600450"/>
              <a:gd name="connsiteY31" fmla="*/ 1866900 h 3165439"/>
              <a:gd name="connsiteX32" fmla="*/ 2254250 w 3600450"/>
              <a:gd name="connsiteY32" fmla="*/ 1866900 h 3165439"/>
              <a:gd name="connsiteX33" fmla="*/ 2089150 w 3600450"/>
              <a:gd name="connsiteY33" fmla="*/ 1816100 h 3165439"/>
              <a:gd name="connsiteX34" fmla="*/ 1968500 w 3600450"/>
              <a:gd name="connsiteY34" fmla="*/ 1847850 h 3165439"/>
              <a:gd name="connsiteX35" fmla="*/ 1822450 w 3600450"/>
              <a:gd name="connsiteY35" fmla="*/ 2025650 h 3165439"/>
              <a:gd name="connsiteX36" fmla="*/ 1606550 w 3600450"/>
              <a:gd name="connsiteY36" fmla="*/ 2070100 h 3165439"/>
              <a:gd name="connsiteX37" fmla="*/ 1479550 w 3600450"/>
              <a:gd name="connsiteY37" fmla="*/ 2209800 h 3165439"/>
              <a:gd name="connsiteX38" fmla="*/ 1428750 w 3600450"/>
              <a:gd name="connsiteY38" fmla="*/ 2508250 h 3165439"/>
              <a:gd name="connsiteX39" fmla="*/ 1409700 w 3600450"/>
              <a:gd name="connsiteY39" fmla="*/ 2647950 h 3165439"/>
              <a:gd name="connsiteX40" fmla="*/ 1295400 w 3600450"/>
              <a:gd name="connsiteY40" fmla="*/ 2781300 h 3165439"/>
              <a:gd name="connsiteX41" fmla="*/ 1231900 w 3600450"/>
              <a:gd name="connsiteY41" fmla="*/ 2806699 h 3165439"/>
              <a:gd name="connsiteX42" fmla="*/ 1206500 w 3600450"/>
              <a:gd name="connsiteY42" fmla="*/ 2901949 h 3165439"/>
              <a:gd name="connsiteX43" fmla="*/ 1206500 w 3600450"/>
              <a:gd name="connsiteY43" fmla="*/ 2990848 h 3165439"/>
              <a:gd name="connsiteX44" fmla="*/ 1085850 w 3600450"/>
              <a:gd name="connsiteY44" fmla="*/ 3028948 h 3165439"/>
              <a:gd name="connsiteX45" fmla="*/ 1073150 w 3600450"/>
              <a:gd name="connsiteY45" fmla="*/ 2978148 h 3165439"/>
              <a:gd name="connsiteX46" fmla="*/ 971550 w 3600450"/>
              <a:gd name="connsiteY46" fmla="*/ 3162298 h 3165439"/>
              <a:gd name="connsiteX47" fmla="*/ 927100 w 3600450"/>
              <a:gd name="connsiteY47" fmla="*/ 3098798 h 3165439"/>
              <a:gd name="connsiteX48" fmla="*/ 533400 w 3600450"/>
              <a:gd name="connsiteY48" fmla="*/ 2508250 h 3165439"/>
              <a:gd name="connsiteX49" fmla="*/ 184150 w 3600450"/>
              <a:gd name="connsiteY49" fmla="*/ 1936750 h 3165439"/>
              <a:gd name="connsiteX50" fmla="*/ 127000 w 3600450"/>
              <a:gd name="connsiteY50" fmla="*/ 1746250 h 3165439"/>
              <a:gd name="connsiteX51" fmla="*/ 0 w 3600450"/>
              <a:gd name="connsiteY51" fmla="*/ 1638300 h 3165439"/>
              <a:gd name="connsiteX52" fmla="*/ 698500 w 3600450"/>
              <a:gd name="connsiteY52" fmla="*/ 1485900 h 3165439"/>
              <a:gd name="connsiteX53" fmla="*/ 1422400 w 3600450"/>
              <a:gd name="connsiteY53" fmla="*/ 825498 h 3165439"/>
              <a:gd name="connsiteX54" fmla="*/ 1454150 w 3600450"/>
              <a:gd name="connsiteY54" fmla="*/ 888998 h 3165439"/>
              <a:gd name="connsiteX55" fmla="*/ 1885950 w 3600450"/>
              <a:gd name="connsiteY55" fmla="*/ 768348 h 3165439"/>
              <a:gd name="connsiteX56" fmla="*/ 1847850 w 3600450"/>
              <a:gd name="connsiteY56" fmla="*/ 501648 h 3165439"/>
              <a:gd name="connsiteX57" fmla="*/ 2070100 w 3600450"/>
              <a:gd name="connsiteY57" fmla="*/ 171448 h 3165439"/>
              <a:gd name="connsiteX58" fmla="*/ 1930400 w 3600450"/>
              <a:gd name="connsiteY58" fmla="*/ 57148 h 3165439"/>
              <a:gd name="connsiteX59" fmla="*/ 3352800 w 3600450"/>
              <a:gd name="connsiteY59" fmla="*/ 0 h 3165439"/>
              <a:gd name="connsiteX0" fmla="*/ 3505200 w 3600450"/>
              <a:gd name="connsiteY0" fmla="*/ 67717 h 3201406"/>
              <a:gd name="connsiteX1" fmla="*/ 3473450 w 3600450"/>
              <a:gd name="connsiteY1" fmla="*/ 105817 h 3201406"/>
              <a:gd name="connsiteX2" fmla="*/ 3473450 w 3600450"/>
              <a:gd name="connsiteY2" fmla="*/ 105817 h 3201406"/>
              <a:gd name="connsiteX3" fmla="*/ 3473450 w 3600450"/>
              <a:gd name="connsiteY3" fmla="*/ 105817 h 3201406"/>
              <a:gd name="connsiteX4" fmla="*/ 3492500 w 3600450"/>
              <a:gd name="connsiteY4" fmla="*/ 162967 h 3201406"/>
              <a:gd name="connsiteX5" fmla="*/ 3568700 w 3600450"/>
              <a:gd name="connsiteY5" fmla="*/ 207417 h 3201406"/>
              <a:gd name="connsiteX6" fmla="*/ 3600450 w 3600450"/>
              <a:gd name="connsiteY6" fmla="*/ 594767 h 3201406"/>
              <a:gd name="connsiteX7" fmla="*/ 3556000 w 3600450"/>
              <a:gd name="connsiteY7" fmla="*/ 620167 h 3201406"/>
              <a:gd name="connsiteX8" fmla="*/ 3498850 w 3600450"/>
              <a:gd name="connsiteY8" fmla="*/ 778917 h 3201406"/>
              <a:gd name="connsiteX9" fmla="*/ 3498850 w 3600450"/>
              <a:gd name="connsiteY9" fmla="*/ 785267 h 3201406"/>
              <a:gd name="connsiteX10" fmla="*/ 3441700 w 3600450"/>
              <a:gd name="connsiteY10" fmla="*/ 842417 h 3201406"/>
              <a:gd name="connsiteX11" fmla="*/ 3403600 w 3600450"/>
              <a:gd name="connsiteY11" fmla="*/ 804317 h 3201406"/>
              <a:gd name="connsiteX12" fmla="*/ 3149600 w 3600450"/>
              <a:gd name="connsiteY12" fmla="*/ 1382167 h 3201406"/>
              <a:gd name="connsiteX13" fmla="*/ 3194050 w 3600450"/>
              <a:gd name="connsiteY13" fmla="*/ 1445667 h 3201406"/>
              <a:gd name="connsiteX14" fmla="*/ 3232150 w 3600450"/>
              <a:gd name="connsiteY14" fmla="*/ 1490117 h 3201406"/>
              <a:gd name="connsiteX15" fmla="*/ 3194050 w 3600450"/>
              <a:gd name="connsiteY15" fmla="*/ 1490117 h 3201406"/>
              <a:gd name="connsiteX16" fmla="*/ 3086100 w 3600450"/>
              <a:gd name="connsiteY16" fmla="*/ 1515517 h 3201406"/>
              <a:gd name="connsiteX17" fmla="*/ 3136900 w 3600450"/>
              <a:gd name="connsiteY17" fmla="*/ 1902867 h 3201406"/>
              <a:gd name="connsiteX18" fmla="*/ 3124200 w 3600450"/>
              <a:gd name="connsiteY18" fmla="*/ 1966367 h 3201406"/>
              <a:gd name="connsiteX19" fmla="*/ 3086100 w 3600450"/>
              <a:gd name="connsiteY19" fmla="*/ 1991767 h 3201406"/>
              <a:gd name="connsiteX20" fmla="*/ 2990850 w 3600450"/>
              <a:gd name="connsiteY20" fmla="*/ 1921917 h 3201406"/>
              <a:gd name="connsiteX21" fmla="*/ 2914650 w 3600450"/>
              <a:gd name="connsiteY21" fmla="*/ 1928267 h 3201406"/>
              <a:gd name="connsiteX22" fmla="*/ 2825750 w 3600450"/>
              <a:gd name="connsiteY22" fmla="*/ 1883817 h 3201406"/>
              <a:gd name="connsiteX23" fmla="*/ 2825750 w 3600450"/>
              <a:gd name="connsiteY23" fmla="*/ 1883817 h 3201406"/>
              <a:gd name="connsiteX24" fmla="*/ 2730500 w 3600450"/>
              <a:gd name="connsiteY24" fmla="*/ 1871117 h 3201406"/>
              <a:gd name="connsiteX25" fmla="*/ 2552700 w 3600450"/>
              <a:gd name="connsiteY25" fmla="*/ 1871117 h 3201406"/>
              <a:gd name="connsiteX26" fmla="*/ 2559050 w 3600450"/>
              <a:gd name="connsiteY26" fmla="*/ 1991767 h 3201406"/>
              <a:gd name="connsiteX27" fmla="*/ 2546350 w 3600450"/>
              <a:gd name="connsiteY27" fmla="*/ 2036217 h 3201406"/>
              <a:gd name="connsiteX28" fmla="*/ 2546350 w 3600450"/>
              <a:gd name="connsiteY28" fmla="*/ 2036217 h 3201406"/>
              <a:gd name="connsiteX29" fmla="*/ 2463800 w 3600450"/>
              <a:gd name="connsiteY29" fmla="*/ 1972717 h 3201406"/>
              <a:gd name="connsiteX30" fmla="*/ 2393950 w 3600450"/>
              <a:gd name="connsiteY30" fmla="*/ 1985417 h 3201406"/>
              <a:gd name="connsiteX31" fmla="*/ 2254250 w 3600450"/>
              <a:gd name="connsiteY31" fmla="*/ 1902867 h 3201406"/>
              <a:gd name="connsiteX32" fmla="*/ 2254250 w 3600450"/>
              <a:gd name="connsiteY32" fmla="*/ 1902867 h 3201406"/>
              <a:gd name="connsiteX33" fmla="*/ 2089150 w 3600450"/>
              <a:gd name="connsiteY33" fmla="*/ 1852067 h 3201406"/>
              <a:gd name="connsiteX34" fmla="*/ 1968500 w 3600450"/>
              <a:gd name="connsiteY34" fmla="*/ 1883817 h 3201406"/>
              <a:gd name="connsiteX35" fmla="*/ 1822450 w 3600450"/>
              <a:gd name="connsiteY35" fmla="*/ 2061617 h 3201406"/>
              <a:gd name="connsiteX36" fmla="*/ 1606550 w 3600450"/>
              <a:gd name="connsiteY36" fmla="*/ 2106067 h 3201406"/>
              <a:gd name="connsiteX37" fmla="*/ 1479550 w 3600450"/>
              <a:gd name="connsiteY37" fmla="*/ 2245767 h 3201406"/>
              <a:gd name="connsiteX38" fmla="*/ 1428750 w 3600450"/>
              <a:gd name="connsiteY38" fmla="*/ 2544217 h 3201406"/>
              <a:gd name="connsiteX39" fmla="*/ 1409700 w 3600450"/>
              <a:gd name="connsiteY39" fmla="*/ 2683917 h 3201406"/>
              <a:gd name="connsiteX40" fmla="*/ 1295400 w 3600450"/>
              <a:gd name="connsiteY40" fmla="*/ 2817267 h 3201406"/>
              <a:gd name="connsiteX41" fmla="*/ 1231900 w 3600450"/>
              <a:gd name="connsiteY41" fmla="*/ 2842666 h 3201406"/>
              <a:gd name="connsiteX42" fmla="*/ 1206500 w 3600450"/>
              <a:gd name="connsiteY42" fmla="*/ 2937916 h 3201406"/>
              <a:gd name="connsiteX43" fmla="*/ 1206500 w 3600450"/>
              <a:gd name="connsiteY43" fmla="*/ 3026815 h 3201406"/>
              <a:gd name="connsiteX44" fmla="*/ 1085850 w 3600450"/>
              <a:gd name="connsiteY44" fmla="*/ 3064915 h 3201406"/>
              <a:gd name="connsiteX45" fmla="*/ 1073150 w 3600450"/>
              <a:gd name="connsiteY45" fmla="*/ 3014115 h 3201406"/>
              <a:gd name="connsiteX46" fmla="*/ 971550 w 3600450"/>
              <a:gd name="connsiteY46" fmla="*/ 3198265 h 3201406"/>
              <a:gd name="connsiteX47" fmla="*/ 927100 w 3600450"/>
              <a:gd name="connsiteY47" fmla="*/ 3134765 h 3201406"/>
              <a:gd name="connsiteX48" fmla="*/ 533400 w 3600450"/>
              <a:gd name="connsiteY48" fmla="*/ 2544217 h 3201406"/>
              <a:gd name="connsiteX49" fmla="*/ 184150 w 3600450"/>
              <a:gd name="connsiteY49" fmla="*/ 1972717 h 3201406"/>
              <a:gd name="connsiteX50" fmla="*/ 127000 w 3600450"/>
              <a:gd name="connsiteY50" fmla="*/ 1782217 h 3201406"/>
              <a:gd name="connsiteX51" fmla="*/ 0 w 3600450"/>
              <a:gd name="connsiteY51" fmla="*/ 1674267 h 3201406"/>
              <a:gd name="connsiteX52" fmla="*/ 698500 w 3600450"/>
              <a:gd name="connsiteY52" fmla="*/ 1521867 h 3201406"/>
              <a:gd name="connsiteX53" fmla="*/ 1422400 w 3600450"/>
              <a:gd name="connsiteY53" fmla="*/ 861465 h 3201406"/>
              <a:gd name="connsiteX54" fmla="*/ 1454150 w 3600450"/>
              <a:gd name="connsiteY54" fmla="*/ 924965 h 3201406"/>
              <a:gd name="connsiteX55" fmla="*/ 1885950 w 3600450"/>
              <a:gd name="connsiteY55" fmla="*/ 804315 h 3201406"/>
              <a:gd name="connsiteX56" fmla="*/ 1847850 w 3600450"/>
              <a:gd name="connsiteY56" fmla="*/ 537615 h 3201406"/>
              <a:gd name="connsiteX57" fmla="*/ 2070100 w 3600450"/>
              <a:gd name="connsiteY57" fmla="*/ 207415 h 3201406"/>
              <a:gd name="connsiteX58" fmla="*/ 1930400 w 3600450"/>
              <a:gd name="connsiteY58" fmla="*/ 93115 h 3201406"/>
              <a:gd name="connsiteX59" fmla="*/ 3352800 w 3600450"/>
              <a:gd name="connsiteY59" fmla="*/ 35967 h 3201406"/>
              <a:gd name="connsiteX0" fmla="*/ 3505200 w 3600450"/>
              <a:gd name="connsiteY0" fmla="*/ 152916 h 3286605"/>
              <a:gd name="connsiteX1" fmla="*/ 3473450 w 3600450"/>
              <a:gd name="connsiteY1" fmla="*/ 191016 h 3286605"/>
              <a:gd name="connsiteX2" fmla="*/ 3473450 w 3600450"/>
              <a:gd name="connsiteY2" fmla="*/ 191016 h 3286605"/>
              <a:gd name="connsiteX3" fmla="*/ 3473450 w 3600450"/>
              <a:gd name="connsiteY3" fmla="*/ 191016 h 3286605"/>
              <a:gd name="connsiteX4" fmla="*/ 3492500 w 3600450"/>
              <a:gd name="connsiteY4" fmla="*/ 248166 h 3286605"/>
              <a:gd name="connsiteX5" fmla="*/ 3568700 w 3600450"/>
              <a:gd name="connsiteY5" fmla="*/ 292616 h 3286605"/>
              <a:gd name="connsiteX6" fmla="*/ 3600450 w 3600450"/>
              <a:gd name="connsiteY6" fmla="*/ 679966 h 3286605"/>
              <a:gd name="connsiteX7" fmla="*/ 3556000 w 3600450"/>
              <a:gd name="connsiteY7" fmla="*/ 705366 h 3286605"/>
              <a:gd name="connsiteX8" fmla="*/ 3498850 w 3600450"/>
              <a:gd name="connsiteY8" fmla="*/ 864116 h 3286605"/>
              <a:gd name="connsiteX9" fmla="*/ 3498850 w 3600450"/>
              <a:gd name="connsiteY9" fmla="*/ 870466 h 3286605"/>
              <a:gd name="connsiteX10" fmla="*/ 3441700 w 3600450"/>
              <a:gd name="connsiteY10" fmla="*/ 927616 h 3286605"/>
              <a:gd name="connsiteX11" fmla="*/ 3403600 w 3600450"/>
              <a:gd name="connsiteY11" fmla="*/ 889516 h 3286605"/>
              <a:gd name="connsiteX12" fmla="*/ 3149600 w 3600450"/>
              <a:gd name="connsiteY12" fmla="*/ 1467366 h 3286605"/>
              <a:gd name="connsiteX13" fmla="*/ 3194050 w 3600450"/>
              <a:gd name="connsiteY13" fmla="*/ 1530866 h 3286605"/>
              <a:gd name="connsiteX14" fmla="*/ 3232150 w 3600450"/>
              <a:gd name="connsiteY14" fmla="*/ 1575316 h 3286605"/>
              <a:gd name="connsiteX15" fmla="*/ 3194050 w 3600450"/>
              <a:gd name="connsiteY15" fmla="*/ 1575316 h 3286605"/>
              <a:gd name="connsiteX16" fmla="*/ 3086100 w 3600450"/>
              <a:gd name="connsiteY16" fmla="*/ 1600716 h 3286605"/>
              <a:gd name="connsiteX17" fmla="*/ 3136900 w 3600450"/>
              <a:gd name="connsiteY17" fmla="*/ 1988066 h 3286605"/>
              <a:gd name="connsiteX18" fmla="*/ 3124200 w 3600450"/>
              <a:gd name="connsiteY18" fmla="*/ 2051566 h 3286605"/>
              <a:gd name="connsiteX19" fmla="*/ 3086100 w 3600450"/>
              <a:gd name="connsiteY19" fmla="*/ 2076966 h 3286605"/>
              <a:gd name="connsiteX20" fmla="*/ 2990850 w 3600450"/>
              <a:gd name="connsiteY20" fmla="*/ 2007116 h 3286605"/>
              <a:gd name="connsiteX21" fmla="*/ 2914650 w 3600450"/>
              <a:gd name="connsiteY21" fmla="*/ 2013466 h 3286605"/>
              <a:gd name="connsiteX22" fmla="*/ 2825750 w 3600450"/>
              <a:gd name="connsiteY22" fmla="*/ 1969016 h 3286605"/>
              <a:gd name="connsiteX23" fmla="*/ 2825750 w 3600450"/>
              <a:gd name="connsiteY23" fmla="*/ 1969016 h 3286605"/>
              <a:gd name="connsiteX24" fmla="*/ 2730500 w 3600450"/>
              <a:gd name="connsiteY24" fmla="*/ 1956316 h 3286605"/>
              <a:gd name="connsiteX25" fmla="*/ 2552700 w 3600450"/>
              <a:gd name="connsiteY25" fmla="*/ 1956316 h 3286605"/>
              <a:gd name="connsiteX26" fmla="*/ 2559050 w 3600450"/>
              <a:gd name="connsiteY26" fmla="*/ 2076966 h 3286605"/>
              <a:gd name="connsiteX27" fmla="*/ 2546350 w 3600450"/>
              <a:gd name="connsiteY27" fmla="*/ 2121416 h 3286605"/>
              <a:gd name="connsiteX28" fmla="*/ 2546350 w 3600450"/>
              <a:gd name="connsiteY28" fmla="*/ 2121416 h 3286605"/>
              <a:gd name="connsiteX29" fmla="*/ 2463800 w 3600450"/>
              <a:gd name="connsiteY29" fmla="*/ 2057916 h 3286605"/>
              <a:gd name="connsiteX30" fmla="*/ 2393950 w 3600450"/>
              <a:gd name="connsiteY30" fmla="*/ 2070616 h 3286605"/>
              <a:gd name="connsiteX31" fmla="*/ 2254250 w 3600450"/>
              <a:gd name="connsiteY31" fmla="*/ 1988066 h 3286605"/>
              <a:gd name="connsiteX32" fmla="*/ 2254250 w 3600450"/>
              <a:gd name="connsiteY32" fmla="*/ 1988066 h 3286605"/>
              <a:gd name="connsiteX33" fmla="*/ 2089150 w 3600450"/>
              <a:gd name="connsiteY33" fmla="*/ 1937266 h 3286605"/>
              <a:gd name="connsiteX34" fmla="*/ 1968500 w 3600450"/>
              <a:gd name="connsiteY34" fmla="*/ 1969016 h 3286605"/>
              <a:gd name="connsiteX35" fmla="*/ 1822450 w 3600450"/>
              <a:gd name="connsiteY35" fmla="*/ 2146816 h 3286605"/>
              <a:gd name="connsiteX36" fmla="*/ 1606550 w 3600450"/>
              <a:gd name="connsiteY36" fmla="*/ 2191266 h 3286605"/>
              <a:gd name="connsiteX37" fmla="*/ 1479550 w 3600450"/>
              <a:gd name="connsiteY37" fmla="*/ 2330966 h 3286605"/>
              <a:gd name="connsiteX38" fmla="*/ 1428750 w 3600450"/>
              <a:gd name="connsiteY38" fmla="*/ 2629416 h 3286605"/>
              <a:gd name="connsiteX39" fmla="*/ 1409700 w 3600450"/>
              <a:gd name="connsiteY39" fmla="*/ 2769116 h 3286605"/>
              <a:gd name="connsiteX40" fmla="*/ 1295400 w 3600450"/>
              <a:gd name="connsiteY40" fmla="*/ 2902466 h 3286605"/>
              <a:gd name="connsiteX41" fmla="*/ 1231900 w 3600450"/>
              <a:gd name="connsiteY41" fmla="*/ 2927865 h 3286605"/>
              <a:gd name="connsiteX42" fmla="*/ 1206500 w 3600450"/>
              <a:gd name="connsiteY42" fmla="*/ 3023115 h 3286605"/>
              <a:gd name="connsiteX43" fmla="*/ 1206500 w 3600450"/>
              <a:gd name="connsiteY43" fmla="*/ 3112014 h 3286605"/>
              <a:gd name="connsiteX44" fmla="*/ 1085850 w 3600450"/>
              <a:gd name="connsiteY44" fmla="*/ 3150114 h 3286605"/>
              <a:gd name="connsiteX45" fmla="*/ 1073150 w 3600450"/>
              <a:gd name="connsiteY45" fmla="*/ 3099314 h 3286605"/>
              <a:gd name="connsiteX46" fmla="*/ 971550 w 3600450"/>
              <a:gd name="connsiteY46" fmla="*/ 3283464 h 3286605"/>
              <a:gd name="connsiteX47" fmla="*/ 927100 w 3600450"/>
              <a:gd name="connsiteY47" fmla="*/ 3219964 h 3286605"/>
              <a:gd name="connsiteX48" fmla="*/ 533400 w 3600450"/>
              <a:gd name="connsiteY48" fmla="*/ 2629416 h 3286605"/>
              <a:gd name="connsiteX49" fmla="*/ 184150 w 3600450"/>
              <a:gd name="connsiteY49" fmla="*/ 2057916 h 3286605"/>
              <a:gd name="connsiteX50" fmla="*/ 127000 w 3600450"/>
              <a:gd name="connsiteY50" fmla="*/ 1867416 h 3286605"/>
              <a:gd name="connsiteX51" fmla="*/ 0 w 3600450"/>
              <a:gd name="connsiteY51" fmla="*/ 1759466 h 3286605"/>
              <a:gd name="connsiteX52" fmla="*/ 698500 w 3600450"/>
              <a:gd name="connsiteY52" fmla="*/ 1607066 h 3286605"/>
              <a:gd name="connsiteX53" fmla="*/ 1422400 w 3600450"/>
              <a:gd name="connsiteY53" fmla="*/ 946664 h 3286605"/>
              <a:gd name="connsiteX54" fmla="*/ 1454150 w 3600450"/>
              <a:gd name="connsiteY54" fmla="*/ 1010164 h 3286605"/>
              <a:gd name="connsiteX55" fmla="*/ 1885950 w 3600450"/>
              <a:gd name="connsiteY55" fmla="*/ 889514 h 3286605"/>
              <a:gd name="connsiteX56" fmla="*/ 1847850 w 3600450"/>
              <a:gd name="connsiteY56" fmla="*/ 622814 h 3286605"/>
              <a:gd name="connsiteX57" fmla="*/ 2070100 w 3600450"/>
              <a:gd name="connsiteY57" fmla="*/ 292614 h 3286605"/>
              <a:gd name="connsiteX58" fmla="*/ 1930400 w 3600450"/>
              <a:gd name="connsiteY58" fmla="*/ 178314 h 3286605"/>
              <a:gd name="connsiteX59" fmla="*/ 2038350 w 3600450"/>
              <a:gd name="connsiteY59" fmla="*/ 514 h 3286605"/>
              <a:gd name="connsiteX60" fmla="*/ 3352800 w 3600450"/>
              <a:gd name="connsiteY60" fmla="*/ 121166 h 3286605"/>
              <a:gd name="connsiteX0" fmla="*/ 3505200 w 3600450"/>
              <a:gd name="connsiteY0" fmla="*/ 152916 h 3286605"/>
              <a:gd name="connsiteX1" fmla="*/ 3473450 w 3600450"/>
              <a:gd name="connsiteY1" fmla="*/ 191016 h 3286605"/>
              <a:gd name="connsiteX2" fmla="*/ 3473450 w 3600450"/>
              <a:gd name="connsiteY2" fmla="*/ 191016 h 3286605"/>
              <a:gd name="connsiteX3" fmla="*/ 3473450 w 3600450"/>
              <a:gd name="connsiteY3" fmla="*/ 191016 h 3286605"/>
              <a:gd name="connsiteX4" fmla="*/ 3492500 w 3600450"/>
              <a:gd name="connsiteY4" fmla="*/ 248166 h 3286605"/>
              <a:gd name="connsiteX5" fmla="*/ 3568700 w 3600450"/>
              <a:gd name="connsiteY5" fmla="*/ 292616 h 3286605"/>
              <a:gd name="connsiteX6" fmla="*/ 3600450 w 3600450"/>
              <a:gd name="connsiteY6" fmla="*/ 679966 h 3286605"/>
              <a:gd name="connsiteX7" fmla="*/ 3556000 w 3600450"/>
              <a:gd name="connsiteY7" fmla="*/ 705366 h 3286605"/>
              <a:gd name="connsiteX8" fmla="*/ 3498850 w 3600450"/>
              <a:gd name="connsiteY8" fmla="*/ 864116 h 3286605"/>
              <a:gd name="connsiteX9" fmla="*/ 3498850 w 3600450"/>
              <a:gd name="connsiteY9" fmla="*/ 870466 h 3286605"/>
              <a:gd name="connsiteX10" fmla="*/ 3441700 w 3600450"/>
              <a:gd name="connsiteY10" fmla="*/ 927616 h 3286605"/>
              <a:gd name="connsiteX11" fmla="*/ 3403600 w 3600450"/>
              <a:gd name="connsiteY11" fmla="*/ 889516 h 3286605"/>
              <a:gd name="connsiteX12" fmla="*/ 3149600 w 3600450"/>
              <a:gd name="connsiteY12" fmla="*/ 1467366 h 3286605"/>
              <a:gd name="connsiteX13" fmla="*/ 3194050 w 3600450"/>
              <a:gd name="connsiteY13" fmla="*/ 1530866 h 3286605"/>
              <a:gd name="connsiteX14" fmla="*/ 3232150 w 3600450"/>
              <a:gd name="connsiteY14" fmla="*/ 1575316 h 3286605"/>
              <a:gd name="connsiteX15" fmla="*/ 3194050 w 3600450"/>
              <a:gd name="connsiteY15" fmla="*/ 1575316 h 3286605"/>
              <a:gd name="connsiteX16" fmla="*/ 3086100 w 3600450"/>
              <a:gd name="connsiteY16" fmla="*/ 1600716 h 3286605"/>
              <a:gd name="connsiteX17" fmla="*/ 3136900 w 3600450"/>
              <a:gd name="connsiteY17" fmla="*/ 1988066 h 3286605"/>
              <a:gd name="connsiteX18" fmla="*/ 3124200 w 3600450"/>
              <a:gd name="connsiteY18" fmla="*/ 2051566 h 3286605"/>
              <a:gd name="connsiteX19" fmla="*/ 3086100 w 3600450"/>
              <a:gd name="connsiteY19" fmla="*/ 2076966 h 3286605"/>
              <a:gd name="connsiteX20" fmla="*/ 2990850 w 3600450"/>
              <a:gd name="connsiteY20" fmla="*/ 2007116 h 3286605"/>
              <a:gd name="connsiteX21" fmla="*/ 2914650 w 3600450"/>
              <a:gd name="connsiteY21" fmla="*/ 2013466 h 3286605"/>
              <a:gd name="connsiteX22" fmla="*/ 2825750 w 3600450"/>
              <a:gd name="connsiteY22" fmla="*/ 1969016 h 3286605"/>
              <a:gd name="connsiteX23" fmla="*/ 2825750 w 3600450"/>
              <a:gd name="connsiteY23" fmla="*/ 1969016 h 3286605"/>
              <a:gd name="connsiteX24" fmla="*/ 2730500 w 3600450"/>
              <a:gd name="connsiteY24" fmla="*/ 1956316 h 3286605"/>
              <a:gd name="connsiteX25" fmla="*/ 2552700 w 3600450"/>
              <a:gd name="connsiteY25" fmla="*/ 1956316 h 3286605"/>
              <a:gd name="connsiteX26" fmla="*/ 2559050 w 3600450"/>
              <a:gd name="connsiteY26" fmla="*/ 2076966 h 3286605"/>
              <a:gd name="connsiteX27" fmla="*/ 2546350 w 3600450"/>
              <a:gd name="connsiteY27" fmla="*/ 2121416 h 3286605"/>
              <a:gd name="connsiteX28" fmla="*/ 2546350 w 3600450"/>
              <a:gd name="connsiteY28" fmla="*/ 2121416 h 3286605"/>
              <a:gd name="connsiteX29" fmla="*/ 2463800 w 3600450"/>
              <a:gd name="connsiteY29" fmla="*/ 2057916 h 3286605"/>
              <a:gd name="connsiteX30" fmla="*/ 2393950 w 3600450"/>
              <a:gd name="connsiteY30" fmla="*/ 2070616 h 3286605"/>
              <a:gd name="connsiteX31" fmla="*/ 2254250 w 3600450"/>
              <a:gd name="connsiteY31" fmla="*/ 1988066 h 3286605"/>
              <a:gd name="connsiteX32" fmla="*/ 2254250 w 3600450"/>
              <a:gd name="connsiteY32" fmla="*/ 1988066 h 3286605"/>
              <a:gd name="connsiteX33" fmla="*/ 2089150 w 3600450"/>
              <a:gd name="connsiteY33" fmla="*/ 1937266 h 3286605"/>
              <a:gd name="connsiteX34" fmla="*/ 1968500 w 3600450"/>
              <a:gd name="connsiteY34" fmla="*/ 1969016 h 3286605"/>
              <a:gd name="connsiteX35" fmla="*/ 1822450 w 3600450"/>
              <a:gd name="connsiteY35" fmla="*/ 2146816 h 3286605"/>
              <a:gd name="connsiteX36" fmla="*/ 1606550 w 3600450"/>
              <a:gd name="connsiteY36" fmla="*/ 2191266 h 3286605"/>
              <a:gd name="connsiteX37" fmla="*/ 1479550 w 3600450"/>
              <a:gd name="connsiteY37" fmla="*/ 2330966 h 3286605"/>
              <a:gd name="connsiteX38" fmla="*/ 1428750 w 3600450"/>
              <a:gd name="connsiteY38" fmla="*/ 2629416 h 3286605"/>
              <a:gd name="connsiteX39" fmla="*/ 1409700 w 3600450"/>
              <a:gd name="connsiteY39" fmla="*/ 2769116 h 3286605"/>
              <a:gd name="connsiteX40" fmla="*/ 1295400 w 3600450"/>
              <a:gd name="connsiteY40" fmla="*/ 2902466 h 3286605"/>
              <a:gd name="connsiteX41" fmla="*/ 1231900 w 3600450"/>
              <a:gd name="connsiteY41" fmla="*/ 2927865 h 3286605"/>
              <a:gd name="connsiteX42" fmla="*/ 1206500 w 3600450"/>
              <a:gd name="connsiteY42" fmla="*/ 3023115 h 3286605"/>
              <a:gd name="connsiteX43" fmla="*/ 1206500 w 3600450"/>
              <a:gd name="connsiteY43" fmla="*/ 3112014 h 3286605"/>
              <a:gd name="connsiteX44" fmla="*/ 1085850 w 3600450"/>
              <a:gd name="connsiteY44" fmla="*/ 3150114 h 3286605"/>
              <a:gd name="connsiteX45" fmla="*/ 1073150 w 3600450"/>
              <a:gd name="connsiteY45" fmla="*/ 3099314 h 3286605"/>
              <a:gd name="connsiteX46" fmla="*/ 971550 w 3600450"/>
              <a:gd name="connsiteY46" fmla="*/ 3283464 h 3286605"/>
              <a:gd name="connsiteX47" fmla="*/ 927100 w 3600450"/>
              <a:gd name="connsiteY47" fmla="*/ 3219964 h 3286605"/>
              <a:gd name="connsiteX48" fmla="*/ 533400 w 3600450"/>
              <a:gd name="connsiteY48" fmla="*/ 2629416 h 3286605"/>
              <a:gd name="connsiteX49" fmla="*/ 184150 w 3600450"/>
              <a:gd name="connsiteY49" fmla="*/ 2057916 h 3286605"/>
              <a:gd name="connsiteX50" fmla="*/ 127000 w 3600450"/>
              <a:gd name="connsiteY50" fmla="*/ 1867416 h 3286605"/>
              <a:gd name="connsiteX51" fmla="*/ 0 w 3600450"/>
              <a:gd name="connsiteY51" fmla="*/ 1759466 h 3286605"/>
              <a:gd name="connsiteX52" fmla="*/ 698500 w 3600450"/>
              <a:gd name="connsiteY52" fmla="*/ 1607066 h 3286605"/>
              <a:gd name="connsiteX53" fmla="*/ 1422400 w 3600450"/>
              <a:gd name="connsiteY53" fmla="*/ 946664 h 3286605"/>
              <a:gd name="connsiteX54" fmla="*/ 1454150 w 3600450"/>
              <a:gd name="connsiteY54" fmla="*/ 1010164 h 3286605"/>
              <a:gd name="connsiteX55" fmla="*/ 1885950 w 3600450"/>
              <a:gd name="connsiteY55" fmla="*/ 889514 h 3286605"/>
              <a:gd name="connsiteX56" fmla="*/ 1847850 w 3600450"/>
              <a:gd name="connsiteY56" fmla="*/ 622814 h 3286605"/>
              <a:gd name="connsiteX57" fmla="*/ 2070100 w 3600450"/>
              <a:gd name="connsiteY57" fmla="*/ 292614 h 3286605"/>
              <a:gd name="connsiteX58" fmla="*/ 1930400 w 3600450"/>
              <a:gd name="connsiteY58" fmla="*/ 178314 h 3286605"/>
              <a:gd name="connsiteX59" fmla="*/ 2038350 w 3600450"/>
              <a:gd name="connsiteY59" fmla="*/ 514 h 3286605"/>
              <a:gd name="connsiteX60" fmla="*/ 3352800 w 3600450"/>
              <a:gd name="connsiteY60" fmla="*/ 121166 h 3286605"/>
              <a:gd name="connsiteX0" fmla="*/ 3505200 w 3600450"/>
              <a:gd name="connsiteY0" fmla="*/ 262943 h 3396632"/>
              <a:gd name="connsiteX1" fmla="*/ 3473450 w 3600450"/>
              <a:gd name="connsiteY1" fmla="*/ 301043 h 3396632"/>
              <a:gd name="connsiteX2" fmla="*/ 3473450 w 3600450"/>
              <a:gd name="connsiteY2" fmla="*/ 301043 h 3396632"/>
              <a:gd name="connsiteX3" fmla="*/ 3473450 w 3600450"/>
              <a:gd name="connsiteY3" fmla="*/ 301043 h 3396632"/>
              <a:gd name="connsiteX4" fmla="*/ 3492500 w 3600450"/>
              <a:gd name="connsiteY4" fmla="*/ 358193 h 3396632"/>
              <a:gd name="connsiteX5" fmla="*/ 3568700 w 3600450"/>
              <a:gd name="connsiteY5" fmla="*/ 402643 h 3396632"/>
              <a:gd name="connsiteX6" fmla="*/ 3600450 w 3600450"/>
              <a:gd name="connsiteY6" fmla="*/ 789993 h 3396632"/>
              <a:gd name="connsiteX7" fmla="*/ 3556000 w 3600450"/>
              <a:gd name="connsiteY7" fmla="*/ 815393 h 3396632"/>
              <a:gd name="connsiteX8" fmla="*/ 3498850 w 3600450"/>
              <a:gd name="connsiteY8" fmla="*/ 974143 h 3396632"/>
              <a:gd name="connsiteX9" fmla="*/ 3498850 w 3600450"/>
              <a:gd name="connsiteY9" fmla="*/ 980493 h 3396632"/>
              <a:gd name="connsiteX10" fmla="*/ 3441700 w 3600450"/>
              <a:gd name="connsiteY10" fmla="*/ 1037643 h 3396632"/>
              <a:gd name="connsiteX11" fmla="*/ 3403600 w 3600450"/>
              <a:gd name="connsiteY11" fmla="*/ 999543 h 3396632"/>
              <a:gd name="connsiteX12" fmla="*/ 3149600 w 3600450"/>
              <a:gd name="connsiteY12" fmla="*/ 1577393 h 3396632"/>
              <a:gd name="connsiteX13" fmla="*/ 3194050 w 3600450"/>
              <a:gd name="connsiteY13" fmla="*/ 1640893 h 3396632"/>
              <a:gd name="connsiteX14" fmla="*/ 3232150 w 3600450"/>
              <a:gd name="connsiteY14" fmla="*/ 1685343 h 3396632"/>
              <a:gd name="connsiteX15" fmla="*/ 3194050 w 3600450"/>
              <a:gd name="connsiteY15" fmla="*/ 1685343 h 3396632"/>
              <a:gd name="connsiteX16" fmla="*/ 3086100 w 3600450"/>
              <a:gd name="connsiteY16" fmla="*/ 1710743 h 3396632"/>
              <a:gd name="connsiteX17" fmla="*/ 3136900 w 3600450"/>
              <a:gd name="connsiteY17" fmla="*/ 2098093 h 3396632"/>
              <a:gd name="connsiteX18" fmla="*/ 3124200 w 3600450"/>
              <a:gd name="connsiteY18" fmla="*/ 2161593 h 3396632"/>
              <a:gd name="connsiteX19" fmla="*/ 3086100 w 3600450"/>
              <a:gd name="connsiteY19" fmla="*/ 2186993 h 3396632"/>
              <a:gd name="connsiteX20" fmla="*/ 2990850 w 3600450"/>
              <a:gd name="connsiteY20" fmla="*/ 2117143 h 3396632"/>
              <a:gd name="connsiteX21" fmla="*/ 2914650 w 3600450"/>
              <a:gd name="connsiteY21" fmla="*/ 2123493 h 3396632"/>
              <a:gd name="connsiteX22" fmla="*/ 2825750 w 3600450"/>
              <a:gd name="connsiteY22" fmla="*/ 2079043 h 3396632"/>
              <a:gd name="connsiteX23" fmla="*/ 2825750 w 3600450"/>
              <a:gd name="connsiteY23" fmla="*/ 2079043 h 3396632"/>
              <a:gd name="connsiteX24" fmla="*/ 2730500 w 3600450"/>
              <a:gd name="connsiteY24" fmla="*/ 2066343 h 3396632"/>
              <a:gd name="connsiteX25" fmla="*/ 2552700 w 3600450"/>
              <a:gd name="connsiteY25" fmla="*/ 2066343 h 3396632"/>
              <a:gd name="connsiteX26" fmla="*/ 2559050 w 3600450"/>
              <a:gd name="connsiteY26" fmla="*/ 2186993 h 3396632"/>
              <a:gd name="connsiteX27" fmla="*/ 2546350 w 3600450"/>
              <a:gd name="connsiteY27" fmla="*/ 2231443 h 3396632"/>
              <a:gd name="connsiteX28" fmla="*/ 2546350 w 3600450"/>
              <a:gd name="connsiteY28" fmla="*/ 2231443 h 3396632"/>
              <a:gd name="connsiteX29" fmla="*/ 2463800 w 3600450"/>
              <a:gd name="connsiteY29" fmla="*/ 2167943 h 3396632"/>
              <a:gd name="connsiteX30" fmla="*/ 2393950 w 3600450"/>
              <a:gd name="connsiteY30" fmla="*/ 2180643 h 3396632"/>
              <a:gd name="connsiteX31" fmla="*/ 2254250 w 3600450"/>
              <a:gd name="connsiteY31" fmla="*/ 2098093 h 3396632"/>
              <a:gd name="connsiteX32" fmla="*/ 2254250 w 3600450"/>
              <a:gd name="connsiteY32" fmla="*/ 2098093 h 3396632"/>
              <a:gd name="connsiteX33" fmla="*/ 2089150 w 3600450"/>
              <a:gd name="connsiteY33" fmla="*/ 2047293 h 3396632"/>
              <a:gd name="connsiteX34" fmla="*/ 1968500 w 3600450"/>
              <a:gd name="connsiteY34" fmla="*/ 2079043 h 3396632"/>
              <a:gd name="connsiteX35" fmla="*/ 1822450 w 3600450"/>
              <a:gd name="connsiteY35" fmla="*/ 2256843 h 3396632"/>
              <a:gd name="connsiteX36" fmla="*/ 1606550 w 3600450"/>
              <a:gd name="connsiteY36" fmla="*/ 2301293 h 3396632"/>
              <a:gd name="connsiteX37" fmla="*/ 1479550 w 3600450"/>
              <a:gd name="connsiteY37" fmla="*/ 2440993 h 3396632"/>
              <a:gd name="connsiteX38" fmla="*/ 1428750 w 3600450"/>
              <a:gd name="connsiteY38" fmla="*/ 2739443 h 3396632"/>
              <a:gd name="connsiteX39" fmla="*/ 1409700 w 3600450"/>
              <a:gd name="connsiteY39" fmla="*/ 2879143 h 3396632"/>
              <a:gd name="connsiteX40" fmla="*/ 1295400 w 3600450"/>
              <a:gd name="connsiteY40" fmla="*/ 3012493 h 3396632"/>
              <a:gd name="connsiteX41" fmla="*/ 1231900 w 3600450"/>
              <a:gd name="connsiteY41" fmla="*/ 3037892 h 3396632"/>
              <a:gd name="connsiteX42" fmla="*/ 1206500 w 3600450"/>
              <a:gd name="connsiteY42" fmla="*/ 3133142 h 3396632"/>
              <a:gd name="connsiteX43" fmla="*/ 1206500 w 3600450"/>
              <a:gd name="connsiteY43" fmla="*/ 3222041 h 3396632"/>
              <a:gd name="connsiteX44" fmla="*/ 1085850 w 3600450"/>
              <a:gd name="connsiteY44" fmla="*/ 3260141 h 3396632"/>
              <a:gd name="connsiteX45" fmla="*/ 1073150 w 3600450"/>
              <a:gd name="connsiteY45" fmla="*/ 3209341 h 3396632"/>
              <a:gd name="connsiteX46" fmla="*/ 971550 w 3600450"/>
              <a:gd name="connsiteY46" fmla="*/ 3393491 h 3396632"/>
              <a:gd name="connsiteX47" fmla="*/ 927100 w 3600450"/>
              <a:gd name="connsiteY47" fmla="*/ 3329991 h 3396632"/>
              <a:gd name="connsiteX48" fmla="*/ 533400 w 3600450"/>
              <a:gd name="connsiteY48" fmla="*/ 2739443 h 3396632"/>
              <a:gd name="connsiteX49" fmla="*/ 184150 w 3600450"/>
              <a:gd name="connsiteY49" fmla="*/ 2167943 h 3396632"/>
              <a:gd name="connsiteX50" fmla="*/ 127000 w 3600450"/>
              <a:gd name="connsiteY50" fmla="*/ 1977443 h 3396632"/>
              <a:gd name="connsiteX51" fmla="*/ 0 w 3600450"/>
              <a:gd name="connsiteY51" fmla="*/ 1869493 h 3396632"/>
              <a:gd name="connsiteX52" fmla="*/ 698500 w 3600450"/>
              <a:gd name="connsiteY52" fmla="*/ 1717093 h 3396632"/>
              <a:gd name="connsiteX53" fmla="*/ 1422400 w 3600450"/>
              <a:gd name="connsiteY53" fmla="*/ 1056691 h 3396632"/>
              <a:gd name="connsiteX54" fmla="*/ 1454150 w 3600450"/>
              <a:gd name="connsiteY54" fmla="*/ 1120191 h 3396632"/>
              <a:gd name="connsiteX55" fmla="*/ 1885950 w 3600450"/>
              <a:gd name="connsiteY55" fmla="*/ 999541 h 3396632"/>
              <a:gd name="connsiteX56" fmla="*/ 1847850 w 3600450"/>
              <a:gd name="connsiteY56" fmla="*/ 732841 h 3396632"/>
              <a:gd name="connsiteX57" fmla="*/ 2070100 w 3600450"/>
              <a:gd name="connsiteY57" fmla="*/ 402641 h 3396632"/>
              <a:gd name="connsiteX58" fmla="*/ 1930400 w 3600450"/>
              <a:gd name="connsiteY58" fmla="*/ 288341 h 3396632"/>
              <a:gd name="connsiteX59" fmla="*/ 2038350 w 3600450"/>
              <a:gd name="connsiteY59" fmla="*/ 110541 h 3396632"/>
              <a:gd name="connsiteX60" fmla="*/ 2051050 w 3600450"/>
              <a:gd name="connsiteY60" fmla="*/ 2592 h 3396632"/>
              <a:gd name="connsiteX61" fmla="*/ 3352800 w 3600450"/>
              <a:gd name="connsiteY61" fmla="*/ 231193 h 3396632"/>
              <a:gd name="connsiteX0" fmla="*/ 3505200 w 3600450"/>
              <a:gd name="connsiteY0" fmla="*/ 260351 h 3394040"/>
              <a:gd name="connsiteX1" fmla="*/ 3473450 w 3600450"/>
              <a:gd name="connsiteY1" fmla="*/ 298451 h 3394040"/>
              <a:gd name="connsiteX2" fmla="*/ 3473450 w 3600450"/>
              <a:gd name="connsiteY2" fmla="*/ 298451 h 3394040"/>
              <a:gd name="connsiteX3" fmla="*/ 3473450 w 3600450"/>
              <a:gd name="connsiteY3" fmla="*/ 298451 h 3394040"/>
              <a:gd name="connsiteX4" fmla="*/ 3492500 w 3600450"/>
              <a:gd name="connsiteY4" fmla="*/ 355601 h 3394040"/>
              <a:gd name="connsiteX5" fmla="*/ 3568700 w 3600450"/>
              <a:gd name="connsiteY5" fmla="*/ 400051 h 3394040"/>
              <a:gd name="connsiteX6" fmla="*/ 3600450 w 3600450"/>
              <a:gd name="connsiteY6" fmla="*/ 787401 h 3394040"/>
              <a:gd name="connsiteX7" fmla="*/ 3556000 w 3600450"/>
              <a:gd name="connsiteY7" fmla="*/ 812801 h 3394040"/>
              <a:gd name="connsiteX8" fmla="*/ 3498850 w 3600450"/>
              <a:gd name="connsiteY8" fmla="*/ 971551 h 3394040"/>
              <a:gd name="connsiteX9" fmla="*/ 3498850 w 3600450"/>
              <a:gd name="connsiteY9" fmla="*/ 977901 h 3394040"/>
              <a:gd name="connsiteX10" fmla="*/ 3441700 w 3600450"/>
              <a:gd name="connsiteY10" fmla="*/ 1035051 h 3394040"/>
              <a:gd name="connsiteX11" fmla="*/ 3403600 w 3600450"/>
              <a:gd name="connsiteY11" fmla="*/ 996951 h 3394040"/>
              <a:gd name="connsiteX12" fmla="*/ 3149600 w 3600450"/>
              <a:gd name="connsiteY12" fmla="*/ 1574801 h 3394040"/>
              <a:gd name="connsiteX13" fmla="*/ 3194050 w 3600450"/>
              <a:gd name="connsiteY13" fmla="*/ 1638301 h 3394040"/>
              <a:gd name="connsiteX14" fmla="*/ 3232150 w 3600450"/>
              <a:gd name="connsiteY14" fmla="*/ 1682751 h 3394040"/>
              <a:gd name="connsiteX15" fmla="*/ 3194050 w 3600450"/>
              <a:gd name="connsiteY15" fmla="*/ 1682751 h 3394040"/>
              <a:gd name="connsiteX16" fmla="*/ 3086100 w 3600450"/>
              <a:gd name="connsiteY16" fmla="*/ 1708151 h 3394040"/>
              <a:gd name="connsiteX17" fmla="*/ 3136900 w 3600450"/>
              <a:gd name="connsiteY17" fmla="*/ 2095501 h 3394040"/>
              <a:gd name="connsiteX18" fmla="*/ 3124200 w 3600450"/>
              <a:gd name="connsiteY18" fmla="*/ 2159001 h 3394040"/>
              <a:gd name="connsiteX19" fmla="*/ 3086100 w 3600450"/>
              <a:gd name="connsiteY19" fmla="*/ 2184401 h 3394040"/>
              <a:gd name="connsiteX20" fmla="*/ 2990850 w 3600450"/>
              <a:gd name="connsiteY20" fmla="*/ 2114551 h 3394040"/>
              <a:gd name="connsiteX21" fmla="*/ 2914650 w 3600450"/>
              <a:gd name="connsiteY21" fmla="*/ 2120901 h 3394040"/>
              <a:gd name="connsiteX22" fmla="*/ 2825750 w 3600450"/>
              <a:gd name="connsiteY22" fmla="*/ 2076451 h 3394040"/>
              <a:gd name="connsiteX23" fmla="*/ 2825750 w 3600450"/>
              <a:gd name="connsiteY23" fmla="*/ 2076451 h 3394040"/>
              <a:gd name="connsiteX24" fmla="*/ 2730500 w 3600450"/>
              <a:gd name="connsiteY24" fmla="*/ 2063751 h 3394040"/>
              <a:gd name="connsiteX25" fmla="*/ 2552700 w 3600450"/>
              <a:gd name="connsiteY25" fmla="*/ 2063751 h 3394040"/>
              <a:gd name="connsiteX26" fmla="*/ 2559050 w 3600450"/>
              <a:gd name="connsiteY26" fmla="*/ 2184401 h 3394040"/>
              <a:gd name="connsiteX27" fmla="*/ 2546350 w 3600450"/>
              <a:gd name="connsiteY27" fmla="*/ 2228851 h 3394040"/>
              <a:gd name="connsiteX28" fmla="*/ 2546350 w 3600450"/>
              <a:gd name="connsiteY28" fmla="*/ 2228851 h 3394040"/>
              <a:gd name="connsiteX29" fmla="*/ 2463800 w 3600450"/>
              <a:gd name="connsiteY29" fmla="*/ 2165351 h 3394040"/>
              <a:gd name="connsiteX30" fmla="*/ 2393950 w 3600450"/>
              <a:gd name="connsiteY30" fmla="*/ 2178051 h 3394040"/>
              <a:gd name="connsiteX31" fmla="*/ 2254250 w 3600450"/>
              <a:gd name="connsiteY31" fmla="*/ 2095501 h 3394040"/>
              <a:gd name="connsiteX32" fmla="*/ 2254250 w 3600450"/>
              <a:gd name="connsiteY32" fmla="*/ 2095501 h 3394040"/>
              <a:gd name="connsiteX33" fmla="*/ 2089150 w 3600450"/>
              <a:gd name="connsiteY33" fmla="*/ 2044701 h 3394040"/>
              <a:gd name="connsiteX34" fmla="*/ 1968500 w 3600450"/>
              <a:gd name="connsiteY34" fmla="*/ 2076451 h 3394040"/>
              <a:gd name="connsiteX35" fmla="*/ 1822450 w 3600450"/>
              <a:gd name="connsiteY35" fmla="*/ 2254251 h 3394040"/>
              <a:gd name="connsiteX36" fmla="*/ 1606550 w 3600450"/>
              <a:gd name="connsiteY36" fmla="*/ 2298701 h 3394040"/>
              <a:gd name="connsiteX37" fmla="*/ 1479550 w 3600450"/>
              <a:gd name="connsiteY37" fmla="*/ 2438401 h 3394040"/>
              <a:gd name="connsiteX38" fmla="*/ 1428750 w 3600450"/>
              <a:gd name="connsiteY38" fmla="*/ 2736851 h 3394040"/>
              <a:gd name="connsiteX39" fmla="*/ 1409700 w 3600450"/>
              <a:gd name="connsiteY39" fmla="*/ 2876551 h 3394040"/>
              <a:gd name="connsiteX40" fmla="*/ 1295400 w 3600450"/>
              <a:gd name="connsiteY40" fmla="*/ 3009901 h 3394040"/>
              <a:gd name="connsiteX41" fmla="*/ 1231900 w 3600450"/>
              <a:gd name="connsiteY41" fmla="*/ 3035300 h 3394040"/>
              <a:gd name="connsiteX42" fmla="*/ 1206500 w 3600450"/>
              <a:gd name="connsiteY42" fmla="*/ 3130550 h 3394040"/>
              <a:gd name="connsiteX43" fmla="*/ 1206500 w 3600450"/>
              <a:gd name="connsiteY43" fmla="*/ 3219449 h 3394040"/>
              <a:gd name="connsiteX44" fmla="*/ 1085850 w 3600450"/>
              <a:gd name="connsiteY44" fmla="*/ 3257549 h 3394040"/>
              <a:gd name="connsiteX45" fmla="*/ 1073150 w 3600450"/>
              <a:gd name="connsiteY45" fmla="*/ 3206749 h 3394040"/>
              <a:gd name="connsiteX46" fmla="*/ 971550 w 3600450"/>
              <a:gd name="connsiteY46" fmla="*/ 3390899 h 3394040"/>
              <a:gd name="connsiteX47" fmla="*/ 927100 w 3600450"/>
              <a:gd name="connsiteY47" fmla="*/ 3327399 h 3394040"/>
              <a:gd name="connsiteX48" fmla="*/ 533400 w 3600450"/>
              <a:gd name="connsiteY48" fmla="*/ 2736851 h 3394040"/>
              <a:gd name="connsiteX49" fmla="*/ 184150 w 3600450"/>
              <a:gd name="connsiteY49" fmla="*/ 2165351 h 3394040"/>
              <a:gd name="connsiteX50" fmla="*/ 127000 w 3600450"/>
              <a:gd name="connsiteY50" fmla="*/ 1974851 h 3394040"/>
              <a:gd name="connsiteX51" fmla="*/ 0 w 3600450"/>
              <a:gd name="connsiteY51" fmla="*/ 1866901 h 3394040"/>
              <a:gd name="connsiteX52" fmla="*/ 698500 w 3600450"/>
              <a:gd name="connsiteY52" fmla="*/ 1714501 h 3394040"/>
              <a:gd name="connsiteX53" fmla="*/ 1422400 w 3600450"/>
              <a:gd name="connsiteY53" fmla="*/ 1054099 h 3394040"/>
              <a:gd name="connsiteX54" fmla="*/ 1454150 w 3600450"/>
              <a:gd name="connsiteY54" fmla="*/ 1117599 h 3394040"/>
              <a:gd name="connsiteX55" fmla="*/ 1885950 w 3600450"/>
              <a:gd name="connsiteY55" fmla="*/ 996949 h 3394040"/>
              <a:gd name="connsiteX56" fmla="*/ 1847850 w 3600450"/>
              <a:gd name="connsiteY56" fmla="*/ 730249 h 3394040"/>
              <a:gd name="connsiteX57" fmla="*/ 2070100 w 3600450"/>
              <a:gd name="connsiteY57" fmla="*/ 400049 h 3394040"/>
              <a:gd name="connsiteX58" fmla="*/ 1930400 w 3600450"/>
              <a:gd name="connsiteY58" fmla="*/ 285749 h 3394040"/>
              <a:gd name="connsiteX59" fmla="*/ 2038350 w 3600450"/>
              <a:gd name="connsiteY59" fmla="*/ 107949 h 3394040"/>
              <a:gd name="connsiteX60" fmla="*/ 2051050 w 3600450"/>
              <a:gd name="connsiteY60" fmla="*/ 0 h 3394040"/>
              <a:gd name="connsiteX61" fmla="*/ 3352800 w 3600450"/>
              <a:gd name="connsiteY61" fmla="*/ 228601 h 3394040"/>
              <a:gd name="connsiteX0" fmla="*/ 3505200 w 3600450"/>
              <a:gd name="connsiteY0" fmla="*/ 304866 h 3438555"/>
              <a:gd name="connsiteX1" fmla="*/ 3473450 w 3600450"/>
              <a:gd name="connsiteY1" fmla="*/ 342966 h 3438555"/>
              <a:gd name="connsiteX2" fmla="*/ 3473450 w 3600450"/>
              <a:gd name="connsiteY2" fmla="*/ 342966 h 3438555"/>
              <a:gd name="connsiteX3" fmla="*/ 3473450 w 3600450"/>
              <a:gd name="connsiteY3" fmla="*/ 342966 h 3438555"/>
              <a:gd name="connsiteX4" fmla="*/ 3492500 w 3600450"/>
              <a:gd name="connsiteY4" fmla="*/ 400116 h 3438555"/>
              <a:gd name="connsiteX5" fmla="*/ 3568700 w 3600450"/>
              <a:gd name="connsiteY5" fmla="*/ 444566 h 3438555"/>
              <a:gd name="connsiteX6" fmla="*/ 3600450 w 3600450"/>
              <a:gd name="connsiteY6" fmla="*/ 831916 h 3438555"/>
              <a:gd name="connsiteX7" fmla="*/ 3556000 w 3600450"/>
              <a:gd name="connsiteY7" fmla="*/ 857316 h 3438555"/>
              <a:gd name="connsiteX8" fmla="*/ 3498850 w 3600450"/>
              <a:gd name="connsiteY8" fmla="*/ 1016066 h 3438555"/>
              <a:gd name="connsiteX9" fmla="*/ 3498850 w 3600450"/>
              <a:gd name="connsiteY9" fmla="*/ 1022416 h 3438555"/>
              <a:gd name="connsiteX10" fmla="*/ 3441700 w 3600450"/>
              <a:gd name="connsiteY10" fmla="*/ 1079566 h 3438555"/>
              <a:gd name="connsiteX11" fmla="*/ 3403600 w 3600450"/>
              <a:gd name="connsiteY11" fmla="*/ 1041466 h 3438555"/>
              <a:gd name="connsiteX12" fmla="*/ 3149600 w 3600450"/>
              <a:gd name="connsiteY12" fmla="*/ 1619316 h 3438555"/>
              <a:gd name="connsiteX13" fmla="*/ 3194050 w 3600450"/>
              <a:gd name="connsiteY13" fmla="*/ 1682816 h 3438555"/>
              <a:gd name="connsiteX14" fmla="*/ 3232150 w 3600450"/>
              <a:gd name="connsiteY14" fmla="*/ 1727266 h 3438555"/>
              <a:gd name="connsiteX15" fmla="*/ 3194050 w 3600450"/>
              <a:gd name="connsiteY15" fmla="*/ 1727266 h 3438555"/>
              <a:gd name="connsiteX16" fmla="*/ 3086100 w 3600450"/>
              <a:gd name="connsiteY16" fmla="*/ 1752666 h 3438555"/>
              <a:gd name="connsiteX17" fmla="*/ 3136900 w 3600450"/>
              <a:gd name="connsiteY17" fmla="*/ 2140016 h 3438555"/>
              <a:gd name="connsiteX18" fmla="*/ 3124200 w 3600450"/>
              <a:gd name="connsiteY18" fmla="*/ 2203516 h 3438555"/>
              <a:gd name="connsiteX19" fmla="*/ 3086100 w 3600450"/>
              <a:gd name="connsiteY19" fmla="*/ 2228916 h 3438555"/>
              <a:gd name="connsiteX20" fmla="*/ 2990850 w 3600450"/>
              <a:gd name="connsiteY20" fmla="*/ 2159066 h 3438555"/>
              <a:gd name="connsiteX21" fmla="*/ 2914650 w 3600450"/>
              <a:gd name="connsiteY21" fmla="*/ 2165416 h 3438555"/>
              <a:gd name="connsiteX22" fmla="*/ 2825750 w 3600450"/>
              <a:gd name="connsiteY22" fmla="*/ 2120966 h 3438555"/>
              <a:gd name="connsiteX23" fmla="*/ 2825750 w 3600450"/>
              <a:gd name="connsiteY23" fmla="*/ 2120966 h 3438555"/>
              <a:gd name="connsiteX24" fmla="*/ 2730500 w 3600450"/>
              <a:gd name="connsiteY24" fmla="*/ 2108266 h 3438555"/>
              <a:gd name="connsiteX25" fmla="*/ 2552700 w 3600450"/>
              <a:gd name="connsiteY25" fmla="*/ 2108266 h 3438555"/>
              <a:gd name="connsiteX26" fmla="*/ 2559050 w 3600450"/>
              <a:gd name="connsiteY26" fmla="*/ 2228916 h 3438555"/>
              <a:gd name="connsiteX27" fmla="*/ 2546350 w 3600450"/>
              <a:gd name="connsiteY27" fmla="*/ 2273366 h 3438555"/>
              <a:gd name="connsiteX28" fmla="*/ 2546350 w 3600450"/>
              <a:gd name="connsiteY28" fmla="*/ 2273366 h 3438555"/>
              <a:gd name="connsiteX29" fmla="*/ 2463800 w 3600450"/>
              <a:gd name="connsiteY29" fmla="*/ 2209866 h 3438555"/>
              <a:gd name="connsiteX30" fmla="*/ 2393950 w 3600450"/>
              <a:gd name="connsiteY30" fmla="*/ 2222566 h 3438555"/>
              <a:gd name="connsiteX31" fmla="*/ 2254250 w 3600450"/>
              <a:gd name="connsiteY31" fmla="*/ 2140016 h 3438555"/>
              <a:gd name="connsiteX32" fmla="*/ 2254250 w 3600450"/>
              <a:gd name="connsiteY32" fmla="*/ 2140016 h 3438555"/>
              <a:gd name="connsiteX33" fmla="*/ 2089150 w 3600450"/>
              <a:gd name="connsiteY33" fmla="*/ 2089216 h 3438555"/>
              <a:gd name="connsiteX34" fmla="*/ 1968500 w 3600450"/>
              <a:gd name="connsiteY34" fmla="*/ 2120966 h 3438555"/>
              <a:gd name="connsiteX35" fmla="*/ 1822450 w 3600450"/>
              <a:gd name="connsiteY35" fmla="*/ 2298766 h 3438555"/>
              <a:gd name="connsiteX36" fmla="*/ 1606550 w 3600450"/>
              <a:gd name="connsiteY36" fmla="*/ 2343216 h 3438555"/>
              <a:gd name="connsiteX37" fmla="*/ 1479550 w 3600450"/>
              <a:gd name="connsiteY37" fmla="*/ 2482916 h 3438555"/>
              <a:gd name="connsiteX38" fmla="*/ 1428750 w 3600450"/>
              <a:gd name="connsiteY38" fmla="*/ 2781366 h 3438555"/>
              <a:gd name="connsiteX39" fmla="*/ 1409700 w 3600450"/>
              <a:gd name="connsiteY39" fmla="*/ 2921066 h 3438555"/>
              <a:gd name="connsiteX40" fmla="*/ 1295400 w 3600450"/>
              <a:gd name="connsiteY40" fmla="*/ 3054416 h 3438555"/>
              <a:gd name="connsiteX41" fmla="*/ 1231900 w 3600450"/>
              <a:gd name="connsiteY41" fmla="*/ 3079815 h 3438555"/>
              <a:gd name="connsiteX42" fmla="*/ 1206500 w 3600450"/>
              <a:gd name="connsiteY42" fmla="*/ 3175065 h 3438555"/>
              <a:gd name="connsiteX43" fmla="*/ 1206500 w 3600450"/>
              <a:gd name="connsiteY43" fmla="*/ 3263964 h 3438555"/>
              <a:gd name="connsiteX44" fmla="*/ 1085850 w 3600450"/>
              <a:gd name="connsiteY44" fmla="*/ 3302064 h 3438555"/>
              <a:gd name="connsiteX45" fmla="*/ 1073150 w 3600450"/>
              <a:gd name="connsiteY45" fmla="*/ 3251264 h 3438555"/>
              <a:gd name="connsiteX46" fmla="*/ 971550 w 3600450"/>
              <a:gd name="connsiteY46" fmla="*/ 3435414 h 3438555"/>
              <a:gd name="connsiteX47" fmla="*/ 927100 w 3600450"/>
              <a:gd name="connsiteY47" fmla="*/ 3371914 h 3438555"/>
              <a:gd name="connsiteX48" fmla="*/ 533400 w 3600450"/>
              <a:gd name="connsiteY48" fmla="*/ 2781366 h 3438555"/>
              <a:gd name="connsiteX49" fmla="*/ 184150 w 3600450"/>
              <a:gd name="connsiteY49" fmla="*/ 2209866 h 3438555"/>
              <a:gd name="connsiteX50" fmla="*/ 127000 w 3600450"/>
              <a:gd name="connsiteY50" fmla="*/ 2019366 h 3438555"/>
              <a:gd name="connsiteX51" fmla="*/ 0 w 3600450"/>
              <a:gd name="connsiteY51" fmla="*/ 1911416 h 3438555"/>
              <a:gd name="connsiteX52" fmla="*/ 698500 w 3600450"/>
              <a:gd name="connsiteY52" fmla="*/ 1759016 h 3438555"/>
              <a:gd name="connsiteX53" fmla="*/ 1422400 w 3600450"/>
              <a:gd name="connsiteY53" fmla="*/ 1098614 h 3438555"/>
              <a:gd name="connsiteX54" fmla="*/ 1454150 w 3600450"/>
              <a:gd name="connsiteY54" fmla="*/ 1162114 h 3438555"/>
              <a:gd name="connsiteX55" fmla="*/ 1885950 w 3600450"/>
              <a:gd name="connsiteY55" fmla="*/ 1041464 h 3438555"/>
              <a:gd name="connsiteX56" fmla="*/ 1847850 w 3600450"/>
              <a:gd name="connsiteY56" fmla="*/ 774764 h 3438555"/>
              <a:gd name="connsiteX57" fmla="*/ 2070100 w 3600450"/>
              <a:gd name="connsiteY57" fmla="*/ 444564 h 3438555"/>
              <a:gd name="connsiteX58" fmla="*/ 1930400 w 3600450"/>
              <a:gd name="connsiteY58" fmla="*/ 330264 h 3438555"/>
              <a:gd name="connsiteX59" fmla="*/ 2038350 w 3600450"/>
              <a:gd name="connsiteY59" fmla="*/ 152464 h 3438555"/>
              <a:gd name="connsiteX60" fmla="*/ 2051050 w 3600450"/>
              <a:gd name="connsiteY60" fmla="*/ 44515 h 3438555"/>
              <a:gd name="connsiteX61" fmla="*/ 2228850 w 3600450"/>
              <a:gd name="connsiteY61" fmla="*/ 12765 h 3438555"/>
              <a:gd name="connsiteX62" fmla="*/ 3352800 w 3600450"/>
              <a:gd name="connsiteY62" fmla="*/ 273116 h 3438555"/>
              <a:gd name="connsiteX0" fmla="*/ 3505200 w 3600450"/>
              <a:gd name="connsiteY0" fmla="*/ 292101 h 3425790"/>
              <a:gd name="connsiteX1" fmla="*/ 3473450 w 3600450"/>
              <a:gd name="connsiteY1" fmla="*/ 330201 h 3425790"/>
              <a:gd name="connsiteX2" fmla="*/ 3473450 w 3600450"/>
              <a:gd name="connsiteY2" fmla="*/ 330201 h 3425790"/>
              <a:gd name="connsiteX3" fmla="*/ 3473450 w 3600450"/>
              <a:gd name="connsiteY3" fmla="*/ 330201 h 3425790"/>
              <a:gd name="connsiteX4" fmla="*/ 3492500 w 3600450"/>
              <a:gd name="connsiteY4" fmla="*/ 387351 h 3425790"/>
              <a:gd name="connsiteX5" fmla="*/ 3568700 w 3600450"/>
              <a:gd name="connsiteY5" fmla="*/ 431801 h 3425790"/>
              <a:gd name="connsiteX6" fmla="*/ 3600450 w 3600450"/>
              <a:gd name="connsiteY6" fmla="*/ 819151 h 3425790"/>
              <a:gd name="connsiteX7" fmla="*/ 3556000 w 3600450"/>
              <a:gd name="connsiteY7" fmla="*/ 844551 h 3425790"/>
              <a:gd name="connsiteX8" fmla="*/ 3498850 w 3600450"/>
              <a:gd name="connsiteY8" fmla="*/ 1003301 h 3425790"/>
              <a:gd name="connsiteX9" fmla="*/ 3498850 w 3600450"/>
              <a:gd name="connsiteY9" fmla="*/ 1009651 h 3425790"/>
              <a:gd name="connsiteX10" fmla="*/ 3441700 w 3600450"/>
              <a:gd name="connsiteY10" fmla="*/ 1066801 h 3425790"/>
              <a:gd name="connsiteX11" fmla="*/ 3403600 w 3600450"/>
              <a:gd name="connsiteY11" fmla="*/ 1028701 h 3425790"/>
              <a:gd name="connsiteX12" fmla="*/ 3149600 w 3600450"/>
              <a:gd name="connsiteY12" fmla="*/ 1606551 h 3425790"/>
              <a:gd name="connsiteX13" fmla="*/ 3194050 w 3600450"/>
              <a:gd name="connsiteY13" fmla="*/ 1670051 h 3425790"/>
              <a:gd name="connsiteX14" fmla="*/ 3232150 w 3600450"/>
              <a:gd name="connsiteY14" fmla="*/ 1714501 h 3425790"/>
              <a:gd name="connsiteX15" fmla="*/ 3194050 w 3600450"/>
              <a:gd name="connsiteY15" fmla="*/ 1714501 h 3425790"/>
              <a:gd name="connsiteX16" fmla="*/ 3086100 w 3600450"/>
              <a:gd name="connsiteY16" fmla="*/ 1739901 h 3425790"/>
              <a:gd name="connsiteX17" fmla="*/ 3136900 w 3600450"/>
              <a:gd name="connsiteY17" fmla="*/ 2127251 h 3425790"/>
              <a:gd name="connsiteX18" fmla="*/ 3124200 w 3600450"/>
              <a:gd name="connsiteY18" fmla="*/ 2190751 h 3425790"/>
              <a:gd name="connsiteX19" fmla="*/ 3086100 w 3600450"/>
              <a:gd name="connsiteY19" fmla="*/ 2216151 h 3425790"/>
              <a:gd name="connsiteX20" fmla="*/ 2990850 w 3600450"/>
              <a:gd name="connsiteY20" fmla="*/ 2146301 h 3425790"/>
              <a:gd name="connsiteX21" fmla="*/ 2914650 w 3600450"/>
              <a:gd name="connsiteY21" fmla="*/ 2152651 h 3425790"/>
              <a:gd name="connsiteX22" fmla="*/ 2825750 w 3600450"/>
              <a:gd name="connsiteY22" fmla="*/ 2108201 h 3425790"/>
              <a:gd name="connsiteX23" fmla="*/ 2825750 w 3600450"/>
              <a:gd name="connsiteY23" fmla="*/ 2108201 h 3425790"/>
              <a:gd name="connsiteX24" fmla="*/ 2730500 w 3600450"/>
              <a:gd name="connsiteY24" fmla="*/ 2095501 h 3425790"/>
              <a:gd name="connsiteX25" fmla="*/ 2552700 w 3600450"/>
              <a:gd name="connsiteY25" fmla="*/ 2095501 h 3425790"/>
              <a:gd name="connsiteX26" fmla="*/ 2559050 w 3600450"/>
              <a:gd name="connsiteY26" fmla="*/ 2216151 h 3425790"/>
              <a:gd name="connsiteX27" fmla="*/ 2546350 w 3600450"/>
              <a:gd name="connsiteY27" fmla="*/ 2260601 h 3425790"/>
              <a:gd name="connsiteX28" fmla="*/ 2546350 w 3600450"/>
              <a:gd name="connsiteY28" fmla="*/ 2260601 h 3425790"/>
              <a:gd name="connsiteX29" fmla="*/ 2463800 w 3600450"/>
              <a:gd name="connsiteY29" fmla="*/ 2197101 h 3425790"/>
              <a:gd name="connsiteX30" fmla="*/ 2393950 w 3600450"/>
              <a:gd name="connsiteY30" fmla="*/ 2209801 h 3425790"/>
              <a:gd name="connsiteX31" fmla="*/ 2254250 w 3600450"/>
              <a:gd name="connsiteY31" fmla="*/ 2127251 h 3425790"/>
              <a:gd name="connsiteX32" fmla="*/ 2254250 w 3600450"/>
              <a:gd name="connsiteY32" fmla="*/ 2127251 h 3425790"/>
              <a:gd name="connsiteX33" fmla="*/ 2089150 w 3600450"/>
              <a:gd name="connsiteY33" fmla="*/ 2076451 h 3425790"/>
              <a:gd name="connsiteX34" fmla="*/ 1968500 w 3600450"/>
              <a:gd name="connsiteY34" fmla="*/ 2108201 h 3425790"/>
              <a:gd name="connsiteX35" fmla="*/ 1822450 w 3600450"/>
              <a:gd name="connsiteY35" fmla="*/ 2286001 h 3425790"/>
              <a:gd name="connsiteX36" fmla="*/ 1606550 w 3600450"/>
              <a:gd name="connsiteY36" fmla="*/ 2330451 h 3425790"/>
              <a:gd name="connsiteX37" fmla="*/ 1479550 w 3600450"/>
              <a:gd name="connsiteY37" fmla="*/ 2470151 h 3425790"/>
              <a:gd name="connsiteX38" fmla="*/ 1428750 w 3600450"/>
              <a:gd name="connsiteY38" fmla="*/ 2768601 h 3425790"/>
              <a:gd name="connsiteX39" fmla="*/ 1409700 w 3600450"/>
              <a:gd name="connsiteY39" fmla="*/ 2908301 h 3425790"/>
              <a:gd name="connsiteX40" fmla="*/ 1295400 w 3600450"/>
              <a:gd name="connsiteY40" fmla="*/ 3041651 h 3425790"/>
              <a:gd name="connsiteX41" fmla="*/ 1231900 w 3600450"/>
              <a:gd name="connsiteY41" fmla="*/ 3067050 h 3425790"/>
              <a:gd name="connsiteX42" fmla="*/ 1206500 w 3600450"/>
              <a:gd name="connsiteY42" fmla="*/ 3162300 h 3425790"/>
              <a:gd name="connsiteX43" fmla="*/ 1206500 w 3600450"/>
              <a:gd name="connsiteY43" fmla="*/ 3251199 h 3425790"/>
              <a:gd name="connsiteX44" fmla="*/ 1085850 w 3600450"/>
              <a:gd name="connsiteY44" fmla="*/ 3289299 h 3425790"/>
              <a:gd name="connsiteX45" fmla="*/ 1073150 w 3600450"/>
              <a:gd name="connsiteY45" fmla="*/ 3238499 h 3425790"/>
              <a:gd name="connsiteX46" fmla="*/ 971550 w 3600450"/>
              <a:gd name="connsiteY46" fmla="*/ 3422649 h 3425790"/>
              <a:gd name="connsiteX47" fmla="*/ 927100 w 3600450"/>
              <a:gd name="connsiteY47" fmla="*/ 3359149 h 3425790"/>
              <a:gd name="connsiteX48" fmla="*/ 533400 w 3600450"/>
              <a:gd name="connsiteY48" fmla="*/ 2768601 h 3425790"/>
              <a:gd name="connsiteX49" fmla="*/ 184150 w 3600450"/>
              <a:gd name="connsiteY49" fmla="*/ 2197101 h 3425790"/>
              <a:gd name="connsiteX50" fmla="*/ 127000 w 3600450"/>
              <a:gd name="connsiteY50" fmla="*/ 2006601 h 3425790"/>
              <a:gd name="connsiteX51" fmla="*/ 0 w 3600450"/>
              <a:gd name="connsiteY51" fmla="*/ 1898651 h 3425790"/>
              <a:gd name="connsiteX52" fmla="*/ 698500 w 3600450"/>
              <a:gd name="connsiteY52" fmla="*/ 1746251 h 3425790"/>
              <a:gd name="connsiteX53" fmla="*/ 1422400 w 3600450"/>
              <a:gd name="connsiteY53" fmla="*/ 1085849 h 3425790"/>
              <a:gd name="connsiteX54" fmla="*/ 1454150 w 3600450"/>
              <a:gd name="connsiteY54" fmla="*/ 1149349 h 3425790"/>
              <a:gd name="connsiteX55" fmla="*/ 1885950 w 3600450"/>
              <a:gd name="connsiteY55" fmla="*/ 1028699 h 3425790"/>
              <a:gd name="connsiteX56" fmla="*/ 1847850 w 3600450"/>
              <a:gd name="connsiteY56" fmla="*/ 761999 h 3425790"/>
              <a:gd name="connsiteX57" fmla="*/ 2070100 w 3600450"/>
              <a:gd name="connsiteY57" fmla="*/ 431799 h 3425790"/>
              <a:gd name="connsiteX58" fmla="*/ 1930400 w 3600450"/>
              <a:gd name="connsiteY58" fmla="*/ 317499 h 3425790"/>
              <a:gd name="connsiteX59" fmla="*/ 2038350 w 3600450"/>
              <a:gd name="connsiteY59" fmla="*/ 139699 h 3425790"/>
              <a:gd name="connsiteX60" fmla="*/ 2051050 w 3600450"/>
              <a:gd name="connsiteY60" fmla="*/ 31750 h 3425790"/>
              <a:gd name="connsiteX61" fmla="*/ 2228850 w 3600450"/>
              <a:gd name="connsiteY61" fmla="*/ 0 h 3425790"/>
              <a:gd name="connsiteX62" fmla="*/ 3352800 w 3600450"/>
              <a:gd name="connsiteY62" fmla="*/ 260351 h 3425790"/>
              <a:gd name="connsiteX0" fmla="*/ 3505200 w 3600450"/>
              <a:gd name="connsiteY0" fmla="*/ 292101 h 3425790"/>
              <a:gd name="connsiteX1" fmla="*/ 3473450 w 3600450"/>
              <a:gd name="connsiteY1" fmla="*/ 330201 h 3425790"/>
              <a:gd name="connsiteX2" fmla="*/ 3473450 w 3600450"/>
              <a:gd name="connsiteY2" fmla="*/ 330201 h 3425790"/>
              <a:gd name="connsiteX3" fmla="*/ 3473450 w 3600450"/>
              <a:gd name="connsiteY3" fmla="*/ 330201 h 3425790"/>
              <a:gd name="connsiteX4" fmla="*/ 3492500 w 3600450"/>
              <a:gd name="connsiteY4" fmla="*/ 387351 h 3425790"/>
              <a:gd name="connsiteX5" fmla="*/ 3568700 w 3600450"/>
              <a:gd name="connsiteY5" fmla="*/ 431801 h 3425790"/>
              <a:gd name="connsiteX6" fmla="*/ 3600450 w 3600450"/>
              <a:gd name="connsiteY6" fmla="*/ 819151 h 3425790"/>
              <a:gd name="connsiteX7" fmla="*/ 3556000 w 3600450"/>
              <a:gd name="connsiteY7" fmla="*/ 844551 h 3425790"/>
              <a:gd name="connsiteX8" fmla="*/ 3498850 w 3600450"/>
              <a:gd name="connsiteY8" fmla="*/ 1003301 h 3425790"/>
              <a:gd name="connsiteX9" fmla="*/ 3498850 w 3600450"/>
              <a:gd name="connsiteY9" fmla="*/ 1009651 h 3425790"/>
              <a:gd name="connsiteX10" fmla="*/ 3441700 w 3600450"/>
              <a:gd name="connsiteY10" fmla="*/ 1066801 h 3425790"/>
              <a:gd name="connsiteX11" fmla="*/ 3403600 w 3600450"/>
              <a:gd name="connsiteY11" fmla="*/ 1028701 h 3425790"/>
              <a:gd name="connsiteX12" fmla="*/ 3149600 w 3600450"/>
              <a:gd name="connsiteY12" fmla="*/ 1606551 h 3425790"/>
              <a:gd name="connsiteX13" fmla="*/ 3194050 w 3600450"/>
              <a:gd name="connsiteY13" fmla="*/ 1670051 h 3425790"/>
              <a:gd name="connsiteX14" fmla="*/ 3232150 w 3600450"/>
              <a:gd name="connsiteY14" fmla="*/ 1714501 h 3425790"/>
              <a:gd name="connsiteX15" fmla="*/ 3194050 w 3600450"/>
              <a:gd name="connsiteY15" fmla="*/ 1714501 h 3425790"/>
              <a:gd name="connsiteX16" fmla="*/ 3086100 w 3600450"/>
              <a:gd name="connsiteY16" fmla="*/ 1739901 h 3425790"/>
              <a:gd name="connsiteX17" fmla="*/ 3136900 w 3600450"/>
              <a:gd name="connsiteY17" fmla="*/ 2127251 h 3425790"/>
              <a:gd name="connsiteX18" fmla="*/ 3124200 w 3600450"/>
              <a:gd name="connsiteY18" fmla="*/ 2190751 h 3425790"/>
              <a:gd name="connsiteX19" fmla="*/ 3086100 w 3600450"/>
              <a:gd name="connsiteY19" fmla="*/ 2216151 h 3425790"/>
              <a:gd name="connsiteX20" fmla="*/ 2990850 w 3600450"/>
              <a:gd name="connsiteY20" fmla="*/ 2146301 h 3425790"/>
              <a:gd name="connsiteX21" fmla="*/ 2914650 w 3600450"/>
              <a:gd name="connsiteY21" fmla="*/ 2152651 h 3425790"/>
              <a:gd name="connsiteX22" fmla="*/ 2825750 w 3600450"/>
              <a:gd name="connsiteY22" fmla="*/ 2108201 h 3425790"/>
              <a:gd name="connsiteX23" fmla="*/ 2825750 w 3600450"/>
              <a:gd name="connsiteY23" fmla="*/ 2108201 h 3425790"/>
              <a:gd name="connsiteX24" fmla="*/ 2730500 w 3600450"/>
              <a:gd name="connsiteY24" fmla="*/ 2095501 h 3425790"/>
              <a:gd name="connsiteX25" fmla="*/ 2552700 w 3600450"/>
              <a:gd name="connsiteY25" fmla="*/ 2095501 h 3425790"/>
              <a:gd name="connsiteX26" fmla="*/ 2559050 w 3600450"/>
              <a:gd name="connsiteY26" fmla="*/ 2216151 h 3425790"/>
              <a:gd name="connsiteX27" fmla="*/ 2546350 w 3600450"/>
              <a:gd name="connsiteY27" fmla="*/ 2260601 h 3425790"/>
              <a:gd name="connsiteX28" fmla="*/ 2546350 w 3600450"/>
              <a:gd name="connsiteY28" fmla="*/ 2260601 h 3425790"/>
              <a:gd name="connsiteX29" fmla="*/ 2463800 w 3600450"/>
              <a:gd name="connsiteY29" fmla="*/ 2197101 h 3425790"/>
              <a:gd name="connsiteX30" fmla="*/ 2393950 w 3600450"/>
              <a:gd name="connsiteY30" fmla="*/ 2209801 h 3425790"/>
              <a:gd name="connsiteX31" fmla="*/ 2254250 w 3600450"/>
              <a:gd name="connsiteY31" fmla="*/ 2127251 h 3425790"/>
              <a:gd name="connsiteX32" fmla="*/ 2254250 w 3600450"/>
              <a:gd name="connsiteY32" fmla="*/ 2127251 h 3425790"/>
              <a:gd name="connsiteX33" fmla="*/ 2089150 w 3600450"/>
              <a:gd name="connsiteY33" fmla="*/ 2076451 h 3425790"/>
              <a:gd name="connsiteX34" fmla="*/ 1968500 w 3600450"/>
              <a:gd name="connsiteY34" fmla="*/ 2108201 h 3425790"/>
              <a:gd name="connsiteX35" fmla="*/ 1822450 w 3600450"/>
              <a:gd name="connsiteY35" fmla="*/ 2286001 h 3425790"/>
              <a:gd name="connsiteX36" fmla="*/ 1606550 w 3600450"/>
              <a:gd name="connsiteY36" fmla="*/ 2330451 h 3425790"/>
              <a:gd name="connsiteX37" fmla="*/ 1479550 w 3600450"/>
              <a:gd name="connsiteY37" fmla="*/ 2470151 h 3425790"/>
              <a:gd name="connsiteX38" fmla="*/ 1428750 w 3600450"/>
              <a:gd name="connsiteY38" fmla="*/ 2768601 h 3425790"/>
              <a:gd name="connsiteX39" fmla="*/ 1409700 w 3600450"/>
              <a:gd name="connsiteY39" fmla="*/ 2908301 h 3425790"/>
              <a:gd name="connsiteX40" fmla="*/ 1295400 w 3600450"/>
              <a:gd name="connsiteY40" fmla="*/ 3041651 h 3425790"/>
              <a:gd name="connsiteX41" fmla="*/ 1231900 w 3600450"/>
              <a:gd name="connsiteY41" fmla="*/ 3067050 h 3425790"/>
              <a:gd name="connsiteX42" fmla="*/ 1206500 w 3600450"/>
              <a:gd name="connsiteY42" fmla="*/ 3162300 h 3425790"/>
              <a:gd name="connsiteX43" fmla="*/ 1206500 w 3600450"/>
              <a:gd name="connsiteY43" fmla="*/ 3251199 h 3425790"/>
              <a:gd name="connsiteX44" fmla="*/ 1085850 w 3600450"/>
              <a:gd name="connsiteY44" fmla="*/ 3289299 h 3425790"/>
              <a:gd name="connsiteX45" fmla="*/ 1073150 w 3600450"/>
              <a:gd name="connsiteY45" fmla="*/ 3238499 h 3425790"/>
              <a:gd name="connsiteX46" fmla="*/ 971550 w 3600450"/>
              <a:gd name="connsiteY46" fmla="*/ 3422649 h 3425790"/>
              <a:gd name="connsiteX47" fmla="*/ 927100 w 3600450"/>
              <a:gd name="connsiteY47" fmla="*/ 3359149 h 3425790"/>
              <a:gd name="connsiteX48" fmla="*/ 533400 w 3600450"/>
              <a:gd name="connsiteY48" fmla="*/ 2768601 h 3425790"/>
              <a:gd name="connsiteX49" fmla="*/ 184150 w 3600450"/>
              <a:gd name="connsiteY49" fmla="*/ 2197101 h 3425790"/>
              <a:gd name="connsiteX50" fmla="*/ 127000 w 3600450"/>
              <a:gd name="connsiteY50" fmla="*/ 2006601 h 3425790"/>
              <a:gd name="connsiteX51" fmla="*/ 0 w 3600450"/>
              <a:gd name="connsiteY51" fmla="*/ 1898651 h 3425790"/>
              <a:gd name="connsiteX52" fmla="*/ 698500 w 3600450"/>
              <a:gd name="connsiteY52" fmla="*/ 1746251 h 3425790"/>
              <a:gd name="connsiteX53" fmla="*/ 1422400 w 3600450"/>
              <a:gd name="connsiteY53" fmla="*/ 1085849 h 3425790"/>
              <a:gd name="connsiteX54" fmla="*/ 1454150 w 3600450"/>
              <a:gd name="connsiteY54" fmla="*/ 1149349 h 3425790"/>
              <a:gd name="connsiteX55" fmla="*/ 1885950 w 3600450"/>
              <a:gd name="connsiteY55" fmla="*/ 1028699 h 3425790"/>
              <a:gd name="connsiteX56" fmla="*/ 1847850 w 3600450"/>
              <a:gd name="connsiteY56" fmla="*/ 761999 h 3425790"/>
              <a:gd name="connsiteX57" fmla="*/ 2070100 w 3600450"/>
              <a:gd name="connsiteY57" fmla="*/ 431799 h 3425790"/>
              <a:gd name="connsiteX58" fmla="*/ 1930400 w 3600450"/>
              <a:gd name="connsiteY58" fmla="*/ 317499 h 3425790"/>
              <a:gd name="connsiteX59" fmla="*/ 2038350 w 3600450"/>
              <a:gd name="connsiteY59" fmla="*/ 139699 h 3425790"/>
              <a:gd name="connsiteX60" fmla="*/ 2051050 w 3600450"/>
              <a:gd name="connsiteY60" fmla="*/ 31750 h 3425790"/>
              <a:gd name="connsiteX61" fmla="*/ 2228850 w 3600450"/>
              <a:gd name="connsiteY61" fmla="*/ 0 h 3425790"/>
              <a:gd name="connsiteX62" fmla="*/ 3352800 w 3600450"/>
              <a:gd name="connsiteY62" fmla="*/ 260351 h 3425790"/>
              <a:gd name="connsiteX0" fmla="*/ 3505200 w 3600450"/>
              <a:gd name="connsiteY0" fmla="*/ 292101 h 3425790"/>
              <a:gd name="connsiteX1" fmla="*/ 3473450 w 3600450"/>
              <a:gd name="connsiteY1" fmla="*/ 330201 h 3425790"/>
              <a:gd name="connsiteX2" fmla="*/ 3473450 w 3600450"/>
              <a:gd name="connsiteY2" fmla="*/ 330201 h 3425790"/>
              <a:gd name="connsiteX3" fmla="*/ 3473450 w 3600450"/>
              <a:gd name="connsiteY3" fmla="*/ 330201 h 3425790"/>
              <a:gd name="connsiteX4" fmla="*/ 3492500 w 3600450"/>
              <a:gd name="connsiteY4" fmla="*/ 387351 h 3425790"/>
              <a:gd name="connsiteX5" fmla="*/ 3568700 w 3600450"/>
              <a:gd name="connsiteY5" fmla="*/ 431801 h 3425790"/>
              <a:gd name="connsiteX6" fmla="*/ 3600450 w 3600450"/>
              <a:gd name="connsiteY6" fmla="*/ 819151 h 3425790"/>
              <a:gd name="connsiteX7" fmla="*/ 3556000 w 3600450"/>
              <a:gd name="connsiteY7" fmla="*/ 844551 h 3425790"/>
              <a:gd name="connsiteX8" fmla="*/ 3498850 w 3600450"/>
              <a:gd name="connsiteY8" fmla="*/ 1003301 h 3425790"/>
              <a:gd name="connsiteX9" fmla="*/ 3498850 w 3600450"/>
              <a:gd name="connsiteY9" fmla="*/ 1009651 h 3425790"/>
              <a:gd name="connsiteX10" fmla="*/ 3441700 w 3600450"/>
              <a:gd name="connsiteY10" fmla="*/ 1066801 h 3425790"/>
              <a:gd name="connsiteX11" fmla="*/ 3403600 w 3600450"/>
              <a:gd name="connsiteY11" fmla="*/ 1028701 h 3425790"/>
              <a:gd name="connsiteX12" fmla="*/ 3149600 w 3600450"/>
              <a:gd name="connsiteY12" fmla="*/ 1606551 h 3425790"/>
              <a:gd name="connsiteX13" fmla="*/ 3194050 w 3600450"/>
              <a:gd name="connsiteY13" fmla="*/ 1670051 h 3425790"/>
              <a:gd name="connsiteX14" fmla="*/ 3232150 w 3600450"/>
              <a:gd name="connsiteY14" fmla="*/ 1714501 h 3425790"/>
              <a:gd name="connsiteX15" fmla="*/ 3194050 w 3600450"/>
              <a:gd name="connsiteY15" fmla="*/ 1714501 h 3425790"/>
              <a:gd name="connsiteX16" fmla="*/ 3086100 w 3600450"/>
              <a:gd name="connsiteY16" fmla="*/ 1739901 h 3425790"/>
              <a:gd name="connsiteX17" fmla="*/ 3136900 w 3600450"/>
              <a:gd name="connsiteY17" fmla="*/ 2127251 h 3425790"/>
              <a:gd name="connsiteX18" fmla="*/ 3124200 w 3600450"/>
              <a:gd name="connsiteY18" fmla="*/ 2190751 h 3425790"/>
              <a:gd name="connsiteX19" fmla="*/ 3086100 w 3600450"/>
              <a:gd name="connsiteY19" fmla="*/ 2216151 h 3425790"/>
              <a:gd name="connsiteX20" fmla="*/ 2990850 w 3600450"/>
              <a:gd name="connsiteY20" fmla="*/ 2146301 h 3425790"/>
              <a:gd name="connsiteX21" fmla="*/ 2914650 w 3600450"/>
              <a:gd name="connsiteY21" fmla="*/ 2152651 h 3425790"/>
              <a:gd name="connsiteX22" fmla="*/ 2825750 w 3600450"/>
              <a:gd name="connsiteY22" fmla="*/ 2108201 h 3425790"/>
              <a:gd name="connsiteX23" fmla="*/ 2825750 w 3600450"/>
              <a:gd name="connsiteY23" fmla="*/ 2108201 h 3425790"/>
              <a:gd name="connsiteX24" fmla="*/ 2730500 w 3600450"/>
              <a:gd name="connsiteY24" fmla="*/ 2095501 h 3425790"/>
              <a:gd name="connsiteX25" fmla="*/ 2552700 w 3600450"/>
              <a:gd name="connsiteY25" fmla="*/ 2095501 h 3425790"/>
              <a:gd name="connsiteX26" fmla="*/ 2559050 w 3600450"/>
              <a:gd name="connsiteY26" fmla="*/ 2216151 h 3425790"/>
              <a:gd name="connsiteX27" fmla="*/ 2546350 w 3600450"/>
              <a:gd name="connsiteY27" fmla="*/ 2260601 h 3425790"/>
              <a:gd name="connsiteX28" fmla="*/ 2546350 w 3600450"/>
              <a:gd name="connsiteY28" fmla="*/ 2260601 h 3425790"/>
              <a:gd name="connsiteX29" fmla="*/ 2463800 w 3600450"/>
              <a:gd name="connsiteY29" fmla="*/ 2197101 h 3425790"/>
              <a:gd name="connsiteX30" fmla="*/ 2393950 w 3600450"/>
              <a:gd name="connsiteY30" fmla="*/ 2209801 h 3425790"/>
              <a:gd name="connsiteX31" fmla="*/ 2254250 w 3600450"/>
              <a:gd name="connsiteY31" fmla="*/ 2127251 h 3425790"/>
              <a:gd name="connsiteX32" fmla="*/ 2254250 w 3600450"/>
              <a:gd name="connsiteY32" fmla="*/ 2127251 h 3425790"/>
              <a:gd name="connsiteX33" fmla="*/ 2089150 w 3600450"/>
              <a:gd name="connsiteY33" fmla="*/ 2076451 h 3425790"/>
              <a:gd name="connsiteX34" fmla="*/ 1968500 w 3600450"/>
              <a:gd name="connsiteY34" fmla="*/ 2108201 h 3425790"/>
              <a:gd name="connsiteX35" fmla="*/ 1822450 w 3600450"/>
              <a:gd name="connsiteY35" fmla="*/ 2286001 h 3425790"/>
              <a:gd name="connsiteX36" fmla="*/ 1606550 w 3600450"/>
              <a:gd name="connsiteY36" fmla="*/ 2330451 h 3425790"/>
              <a:gd name="connsiteX37" fmla="*/ 1479550 w 3600450"/>
              <a:gd name="connsiteY37" fmla="*/ 2470151 h 3425790"/>
              <a:gd name="connsiteX38" fmla="*/ 1428750 w 3600450"/>
              <a:gd name="connsiteY38" fmla="*/ 2768601 h 3425790"/>
              <a:gd name="connsiteX39" fmla="*/ 1409700 w 3600450"/>
              <a:gd name="connsiteY39" fmla="*/ 2908301 h 3425790"/>
              <a:gd name="connsiteX40" fmla="*/ 1295400 w 3600450"/>
              <a:gd name="connsiteY40" fmla="*/ 3041651 h 3425790"/>
              <a:gd name="connsiteX41" fmla="*/ 1231900 w 3600450"/>
              <a:gd name="connsiteY41" fmla="*/ 3067050 h 3425790"/>
              <a:gd name="connsiteX42" fmla="*/ 1206500 w 3600450"/>
              <a:gd name="connsiteY42" fmla="*/ 3162300 h 3425790"/>
              <a:gd name="connsiteX43" fmla="*/ 1206500 w 3600450"/>
              <a:gd name="connsiteY43" fmla="*/ 3251199 h 3425790"/>
              <a:gd name="connsiteX44" fmla="*/ 1085850 w 3600450"/>
              <a:gd name="connsiteY44" fmla="*/ 3289299 h 3425790"/>
              <a:gd name="connsiteX45" fmla="*/ 1073150 w 3600450"/>
              <a:gd name="connsiteY45" fmla="*/ 3238499 h 3425790"/>
              <a:gd name="connsiteX46" fmla="*/ 971550 w 3600450"/>
              <a:gd name="connsiteY46" fmla="*/ 3422649 h 3425790"/>
              <a:gd name="connsiteX47" fmla="*/ 927100 w 3600450"/>
              <a:gd name="connsiteY47" fmla="*/ 3359149 h 3425790"/>
              <a:gd name="connsiteX48" fmla="*/ 533400 w 3600450"/>
              <a:gd name="connsiteY48" fmla="*/ 2768601 h 3425790"/>
              <a:gd name="connsiteX49" fmla="*/ 184150 w 3600450"/>
              <a:gd name="connsiteY49" fmla="*/ 2197101 h 3425790"/>
              <a:gd name="connsiteX50" fmla="*/ 127000 w 3600450"/>
              <a:gd name="connsiteY50" fmla="*/ 2006601 h 3425790"/>
              <a:gd name="connsiteX51" fmla="*/ 0 w 3600450"/>
              <a:gd name="connsiteY51" fmla="*/ 1898651 h 3425790"/>
              <a:gd name="connsiteX52" fmla="*/ 698500 w 3600450"/>
              <a:gd name="connsiteY52" fmla="*/ 1746251 h 3425790"/>
              <a:gd name="connsiteX53" fmla="*/ 1422400 w 3600450"/>
              <a:gd name="connsiteY53" fmla="*/ 1085849 h 3425790"/>
              <a:gd name="connsiteX54" fmla="*/ 1454150 w 3600450"/>
              <a:gd name="connsiteY54" fmla="*/ 1149349 h 3425790"/>
              <a:gd name="connsiteX55" fmla="*/ 1885950 w 3600450"/>
              <a:gd name="connsiteY55" fmla="*/ 1028699 h 3425790"/>
              <a:gd name="connsiteX56" fmla="*/ 1847850 w 3600450"/>
              <a:gd name="connsiteY56" fmla="*/ 761999 h 3425790"/>
              <a:gd name="connsiteX57" fmla="*/ 2070100 w 3600450"/>
              <a:gd name="connsiteY57" fmla="*/ 431799 h 3425790"/>
              <a:gd name="connsiteX58" fmla="*/ 1930400 w 3600450"/>
              <a:gd name="connsiteY58" fmla="*/ 317499 h 3425790"/>
              <a:gd name="connsiteX59" fmla="*/ 2038350 w 3600450"/>
              <a:gd name="connsiteY59" fmla="*/ 139699 h 3425790"/>
              <a:gd name="connsiteX60" fmla="*/ 2051050 w 3600450"/>
              <a:gd name="connsiteY60" fmla="*/ 31750 h 3425790"/>
              <a:gd name="connsiteX61" fmla="*/ 2228850 w 3600450"/>
              <a:gd name="connsiteY61" fmla="*/ 0 h 3425790"/>
              <a:gd name="connsiteX62" fmla="*/ 3352800 w 3600450"/>
              <a:gd name="connsiteY62" fmla="*/ 260351 h 3425790"/>
              <a:gd name="connsiteX63" fmla="*/ 3505200 w 3600450"/>
              <a:gd name="connsiteY63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1917700 w 3587750"/>
              <a:gd name="connsiteY58" fmla="*/ 317499 h 3425790"/>
              <a:gd name="connsiteX59" fmla="*/ 2025650 w 3587750"/>
              <a:gd name="connsiteY59" fmla="*/ 139699 h 3425790"/>
              <a:gd name="connsiteX60" fmla="*/ 2038350 w 3587750"/>
              <a:gd name="connsiteY60" fmla="*/ 31750 h 3425790"/>
              <a:gd name="connsiteX61" fmla="*/ 2216150 w 3587750"/>
              <a:gd name="connsiteY61" fmla="*/ 0 h 3425790"/>
              <a:gd name="connsiteX62" fmla="*/ 3340100 w 3587750"/>
              <a:gd name="connsiteY62" fmla="*/ 260351 h 3425790"/>
              <a:gd name="connsiteX63" fmla="*/ 3492500 w 3587750"/>
              <a:gd name="connsiteY63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2325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2325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2325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2325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6401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323306 w 3587750"/>
              <a:gd name="connsiteY58" fmla="*/ 318295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1917700 w 3587750"/>
              <a:gd name="connsiteY58" fmla="*/ 317499 h 3425790"/>
              <a:gd name="connsiteX59" fmla="*/ 2025650 w 3587750"/>
              <a:gd name="connsiteY59" fmla="*/ 139699 h 3425790"/>
              <a:gd name="connsiteX60" fmla="*/ 2038350 w 3587750"/>
              <a:gd name="connsiteY60" fmla="*/ 31750 h 3425790"/>
              <a:gd name="connsiteX61" fmla="*/ 2216150 w 3587750"/>
              <a:gd name="connsiteY61" fmla="*/ 0 h 3425790"/>
              <a:gd name="connsiteX62" fmla="*/ 3340100 w 3587750"/>
              <a:gd name="connsiteY62" fmla="*/ 260351 h 3425790"/>
              <a:gd name="connsiteX63" fmla="*/ 3492500 w 3587750"/>
              <a:gd name="connsiteY63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92101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92101 h 3425790"/>
              <a:gd name="connsiteX0" fmla="*/ 3492500 w 3587750"/>
              <a:gd name="connsiteY0" fmla="*/ 281048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0 w 3587750"/>
              <a:gd name="connsiteY63" fmla="*/ 260351 h 3425790"/>
              <a:gd name="connsiteX64" fmla="*/ 3492500 w 3587750"/>
              <a:gd name="connsiteY64" fmla="*/ 281048 h 3425790"/>
              <a:gd name="connsiteX0" fmla="*/ 3492500 w 3587750"/>
              <a:gd name="connsiteY0" fmla="*/ 281048 h 3425790"/>
              <a:gd name="connsiteX1" fmla="*/ 3460750 w 3587750"/>
              <a:gd name="connsiteY1" fmla="*/ 330201 h 3425790"/>
              <a:gd name="connsiteX2" fmla="*/ 3460750 w 3587750"/>
              <a:gd name="connsiteY2" fmla="*/ 330201 h 3425790"/>
              <a:gd name="connsiteX3" fmla="*/ 3460750 w 3587750"/>
              <a:gd name="connsiteY3" fmla="*/ 330201 h 3425790"/>
              <a:gd name="connsiteX4" fmla="*/ 3479800 w 3587750"/>
              <a:gd name="connsiteY4" fmla="*/ 387351 h 3425790"/>
              <a:gd name="connsiteX5" fmla="*/ 3556000 w 3587750"/>
              <a:gd name="connsiteY5" fmla="*/ 431801 h 3425790"/>
              <a:gd name="connsiteX6" fmla="*/ 3587750 w 3587750"/>
              <a:gd name="connsiteY6" fmla="*/ 819151 h 3425790"/>
              <a:gd name="connsiteX7" fmla="*/ 3543300 w 3587750"/>
              <a:gd name="connsiteY7" fmla="*/ 844551 h 3425790"/>
              <a:gd name="connsiteX8" fmla="*/ 3486150 w 3587750"/>
              <a:gd name="connsiteY8" fmla="*/ 1003301 h 3425790"/>
              <a:gd name="connsiteX9" fmla="*/ 3486150 w 3587750"/>
              <a:gd name="connsiteY9" fmla="*/ 1009651 h 3425790"/>
              <a:gd name="connsiteX10" fmla="*/ 3429000 w 3587750"/>
              <a:gd name="connsiteY10" fmla="*/ 1066801 h 3425790"/>
              <a:gd name="connsiteX11" fmla="*/ 3390900 w 3587750"/>
              <a:gd name="connsiteY11" fmla="*/ 1028701 h 3425790"/>
              <a:gd name="connsiteX12" fmla="*/ 3136900 w 3587750"/>
              <a:gd name="connsiteY12" fmla="*/ 1606551 h 3425790"/>
              <a:gd name="connsiteX13" fmla="*/ 3181350 w 3587750"/>
              <a:gd name="connsiteY13" fmla="*/ 1670051 h 3425790"/>
              <a:gd name="connsiteX14" fmla="*/ 3219450 w 3587750"/>
              <a:gd name="connsiteY14" fmla="*/ 1714501 h 3425790"/>
              <a:gd name="connsiteX15" fmla="*/ 3181350 w 3587750"/>
              <a:gd name="connsiteY15" fmla="*/ 1714501 h 3425790"/>
              <a:gd name="connsiteX16" fmla="*/ 3073400 w 3587750"/>
              <a:gd name="connsiteY16" fmla="*/ 1739901 h 3425790"/>
              <a:gd name="connsiteX17" fmla="*/ 3124200 w 3587750"/>
              <a:gd name="connsiteY17" fmla="*/ 2127251 h 3425790"/>
              <a:gd name="connsiteX18" fmla="*/ 3111500 w 3587750"/>
              <a:gd name="connsiteY18" fmla="*/ 2190751 h 3425790"/>
              <a:gd name="connsiteX19" fmla="*/ 3073400 w 3587750"/>
              <a:gd name="connsiteY19" fmla="*/ 2216151 h 3425790"/>
              <a:gd name="connsiteX20" fmla="*/ 2978150 w 3587750"/>
              <a:gd name="connsiteY20" fmla="*/ 2146301 h 3425790"/>
              <a:gd name="connsiteX21" fmla="*/ 2901950 w 3587750"/>
              <a:gd name="connsiteY21" fmla="*/ 2152651 h 3425790"/>
              <a:gd name="connsiteX22" fmla="*/ 2813050 w 3587750"/>
              <a:gd name="connsiteY22" fmla="*/ 2108201 h 3425790"/>
              <a:gd name="connsiteX23" fmla="*/ 2813050 w 3587750"/>
              <a:gd name="connsiteY23" fmla="*/ 2108201 h 3425790"/>
              <a:gd name="connsiteX24" fmla="*/ 2717800 w 3587750"/>
              <a:gd name="connsiteY24" fmla="*/ 2095501 h 3425790"/>
              <a:gd name="connsiteX25" fmla="*/ 2540000 w 3587750"/>
              <a:gd name="connsiteY25" fmla="*/ 2095501 h 3425790"/>
              <a:gd name="connsiteX26" fmla="*/ 2546350 w 3587750"/>
              <a:gd name="connsiteY26" fmla="*/ 2216151 h 3425790"/>
              <a:gd name="connsiteX27" fmla="*/ 2533650 w 3587750"/>
              <a:gd name="connsiteY27" fmla="*/ 2260601 h 3425790"/>
              <a:gd name="connsiteX28" fmla="*/ 2533650 w 3587750"/>
              <a:gd name="connsiteY28" fmla="*/ 2260601 h 3425790"/>
              <a:gd name="connsiteX29" fmla="*/ 2451100 w 3587750"/>
              <a:gd name="connsiteY29" fmla="*/ 2197101 h 3425790"/>
              <a:gd name="connsiteX30" fmla="*/ 2381250 w 3587750"/>
              <a:gd name="connsiteY30" fmla="*/ 2209801 h 3425790"/>
              <a:gd name="connsiteX31" fmla="*/ 2241550 w 3587750"/>
              <a:gd name="connsiteY31" fmla="*/ 2127251 h 3425790"/>
              <a:gd name="connsiteX32" fmla="*/ 2241550 w 3587750"/>
              <a:gd name="connsiteY32" fmla="*/ 2127251 h 3425790"/>
              <a:gd name="connsiteX33" fmla="*/ 2076450 w 3587750"/>
              <a:gd name="connsiteY33" fmla="*/ 2076451 h 3425790"/>
              <a:gd name="connsiteX34" fmla="*/ 1955800 w 3587750"/>
              <a:gd name="connsiteY34" fmla="*/ 2108201 h 3425790"/>
              <a:gd name="connsiteX35" fmla="*/ 1809750 w 3587750"/>
              <a:gd name="connsiteY35" fmla="*/ 2286001 h 3425790"/>
              <a:gd name="connsiteX36" fmla="*/ 1593850 w 3587750"/>
              <a:gd name="connsiteY36" fmla="*/ 2330451 h 3425790"/>
              <a:gd name="connsiteX37" fmla="*/ 1466850 w 3587750"/>
              <a:gd name="connsiteY37" fmla="*/ 2470151 h 3425790"/>
              <a:gd name="connsiteX38" fmla="*/ 1416050 w 3587750"/>
              <a:gd name="connsiteY38" fmla="*/ 2768601 h 3425790"/>
              <a:gd name="connsiteX39" fmla="*/ 1397000 w 3587750"/>
              <a:gd name="connsiteY39" fmla="*/ 2908301 h 3425790"/>
              <a:gd name="connsiteX40" fmla="*/ 1282700 w 3587750"/>
              <a:gd name="connsiteY40" fmla="*/ 3041651 h 3425790"/>
              <a:gd name="connsiteX41" fmla="*/ 1219200 w 3587750"/>
              <a:gd name="connsiteY41" fmla="*/ 3067050 h 3425790"/>
              <a:gd name="connsiteX42" fmla="*/ 1193800 w 3587750"/>
              <a:gd name="connsiteY42" fmla="*/ 3162300 h 3425790"/>
              <a:gd name="connsiteX43" fmla="*/ 1193800 w 3587750"/>
              <a:gd name="connsiteY43" fmla="*/ 3251199 h 3425790"/>
              <a:gd name="connsiteX44" fmla="*/ 1073150 w 3587750"/>
              <a:gd name="connsiteY44" fmla="*/ 3289299 h 3425790"/>
              <a:gd name="connsiteX45" fmla="*/ 1060450 w 3587750"/>
              <a:gd name="connsiteY45" fmla="*/ 3238499 h 3425790"/>
              <a:gd name="connsiteX46" fmla="*/ 958850 w 3587750"/>
              <a:gd name="connsiteY46" fmla="*/ 3422649 h 3425790"/>
              <a:gd name="connsiteX47" fmla="*/ 914400 w 3587750"/>
              <a:gd name="connsiteY47" fmla="*/ 3359149 h 3425790"/>
              <a:gd name="connsiteX48" fmla="*/ 520700 w 3587750"/>
              <a:gd name="connsiteY48" fmla="*/ 2768601 h 3425790"/>
              <a:gd name="connsiteX49" fmla="*/ 171450 w 3587750"/>
              <a:gd name="connsiteY49" fmla="*/ 2197101 h 3425790"/>
              <a:gd name="connsiteX50" fmla="*/ 114300 w 3587750"/>
              <a:gd name="connsiteY50" fmla="*/ 2006601 h 3425790"/>
              <a:gd name="connsiteX51" fmla="*/ 0 w 3587750"/>
              <a:gd name="connsiteY51" fmla="*/ 1898651 h 3425790"/>
              <a:gd name="connsiteX52" fmla="*/ 685800 w 3587750"/>
              <a:gd name="connsiteY52" fmla="*/ 1746251 h 3425790"/>
              <a:gd name="connsiteX53" fmla="*/ 1409700 w 3587750"/>
              <a:gd name="connsiteY53" fmla="*/ 1085849 h 3425790"/>
              <a:gd name="connsiteX54" fmla="*/ 1441450 w 3587750"/>
              <a:gd name="connsiteY54" fmla="*/ 1149349 h 3425790"/>
              <a:gd name="connsiteX55" fmla="*/ 1873250 w 3587750"/>
              <a:gd name="connsiteY55" fmla="*/ 1028699 h 3425790"/>
              <a:gd name="connsiteX56" fmla="*/ 1835150 w 3587750"/>
              <a:gd name="connsiteY56" fmla="*/ 761999 h 3425790"/>
              <a:gd name="connsiteX57" fmla="*/ 2057400 w 3587750"/>
              <a:gd name="connsiteY57" fmla="*/ 431799 h 3425790"/>
              <a:gd name="connsiteX58" fmla="*/ 2099469 w 3587750"/>
              <a:gd name="connsiteY58" fmla="*/ 401638 h 3425790"/>
              <a:gd name="connsiteX59" fmla="*/ 1917700 w 3587750"/>
              <a:gd name="connsiteY59" fmla="*/ 317499 h 3425790"/>
              <a:gd name="connsiteX60" fmla="*/ 2025650 w 3587750"/>
              <a:gd name="connsiteY60" fmla="*/ 139699 h 3425790"/>
              <a:gd name="connsiteX61" fmla="*/ 2038350 w 3587750"/>
              <a:gd name="connsiteY61" fmla="*/ 31750 h 3425790"/>
              <a:gd name="connsiteX62" fmla="*/ 2216150 w 3587750"/>
              <a:gd name="connsiteY62" fmla="*/ 0 h 3425790"/>
              <a:gd name="connsiteX63" fmla="*/ 3340101 w 3587750"/>
              <a:gd name="connsiteY63" fmla="*/ 249298 h 3425790"/>
              <a:gd name="connsiteX64" fmla="*/ 3492500 w 3587750"/>
              <a:gd name="connsiteY64" fmla="*/ 281048 h 34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87750" h="3425790">
                <a:moveTo>
                  <a:pt x="3492500" y="281048"/>
                </a:moveTo>
                <a:lnTo>
                  <a:pt x="3460750" y="330201"/>
                </a:lnTo>
                <a:lnTo>
                  <a:pt x="3460750" y="330201"/>
                </a:lnTo>
                <a:lnTo>
                  <a:pt x="3460750" y="330201"/>
                </a:lnTo>
                <a:lnTo>
                  <a:pt x="3479800" y="387351"/>
                </a:lnTo>
                <a:lnTo>
                  <a:pt x="3556000" y="431801"/>
                </a:lnTo>
                <a:lnTo>
                  <a:pt x="3587750" y="819151"/>
                </a:lnTo>
                <a:lnTo>
                  <a:pt x="3543300" y="844551"/>
                </a:lnTo>
                <a:lnTo>
                  <a:pt x="3486150" y="1003301"/>
                </a:lnTo>
                <a:lnTo>
                  <a:pt x="3486150" y="1009651"/>
                </a:lnTo>
                <a:lnTo>
                  <a:pt x="3429000" y="1066801"/>
                </a:lnTo>
                <a:lnTo>
                  <a:pt x="3390900" y="1028701"/>
                </a:lnTo>
                <a:lnTo>
                  <a:pt x="3136900" y="1606551"/>
                </a:lnTo>
                <a:lnTo>
                  <a:pt x="3181350" y="1670051"/>
                </a:lnTo>
                <a:lnTo>
                  <a:pt x="3219450" y="1714501"/>
                </a:lnTo>
                <a:lnTo>
                  <a:pt x="3181350" y="1714501"/>
                </a:lnTo>
                <a:lnTo>
                  <a:pt x="3073400" y="1739901"/>
                </a:lnTo>
                <a:lnTo>
                  <a:pt x="3124200" y="2127251"/>
                </a:lnTo>
                <a:lnTo>
                  <a:pt x="3111500" y="2190751"/>
                </a:lnTo>
                <a:lnTo>
                  <a:pt x="3073400" y="2216151"/>
                </a:lnTo>
                <a:lnTo>
                  <a:pt x="2978150" y="2146301"/>
                </a:lnTo>
                <a:lnTo>
                  <a:pt x="2901950" y="2152651"/>
                </a:lnTo>
                <a:lnTo>
                  <a:pt x="2813050" y="2108201"/>
                </a:lnTo>
                <a:lnTo>
                  <a:pt x="2813050" y="2108201"/>
                </a:lnTo>
                <a:lnTo>
                  <a:pt x="2717800" y="2095501"/>
                </a:lnTo>
                <a:lnTo>
                  <a:pt x="2540000" y="2095501"/>
                </a:lnTo>
                <a:lnTo>
                  <a:pt x="2546350" y="2216151"/>
                </a:lnTo>
                <a:lnTo>
                  <a:pt x="2533650" y="2260601"/>
                </a:lnTo>
                <a:lnTo>
                  <a:pt x="2533650" y="2260601"/>
                </a:lnTo>
                <a:lnTo>
                  <a:pt x="2451100" y="2197101"/>
                </a:lnTo>
                <a:lnTo>
                  <a:pt x="2381250" y="2209801"/>
                </a:lnTo>
                <a:lnTo>
                  <a:pt x="2241550" y="2127251"/>
                </a:lnTo>
                <a:lnTo>
                  <a:pt x="2241550" y="2127251"/>
                </a:lnTo>
                <a:lnTo>
                  <a:pt x="2076450" y="2076451"/>
                </a:lnTo>
                <a:lnTo>
                  <a:pt x="1955800" y="2108201"/>
                </a:lnTo>
                <a:lnTo>
                  <a:pt x="1809750" y="2286001"/>
                </a:lnTo>
                <a:lnTo>
                  <a:pt x="1593850" y="2330451"/>
                </a:lnTo>
                <a:lnTo>
                  <a:pt x="1466850" y="2470151"/>
                </a:lnTo>
                <a:lnTo>
                  <a:pt x="1416050" y="2768601"/>
                </a:lnTo>
                <a:cubicBezTo>
                  <a:pt x="1344083" y="2766484"/>
                  <a:pt x="1468967" y="2910418"/>
                  <a:pt x="1397000" y="2908301"/>
                </a:cubicBezTo>
                <a:cubicBezTo>
                  <a:pt x="1344083" y="2899834"/>
                  <a:pt x="1335617" y="3050118"/>
                  <a:pt x="1282700" y="3041651"/>
                </a:cubicBezTo>
                <a:cubicBezTo>
                  <a:pt x="1246717" y="3028951"/>
                  <a:pt x="1255183" y="3079750"/>
                  <a:pt x="1219200" y="3067050"/>
                </a:cubicBezTo>
                <a:cubicBezTo>
                  <a:pt x="1191683" y="3056467"/>
                  <a:pt x="1221317" y="3172883"/>
                  <a:pt x="1193800" y="3162300"/>
                </a:cubicBezTo>
                <a:cubicBezTo>
                  <a:pt x="1155700" y="3139016"/>
                  <a:pt x="1231900" y="3274483"/>
                  <a:pt x="1193800" y="3251199"/>
                </a:cubicBezTo>
                <a:cubicBezTo>
                  <a:pt x="1159933" y="3227916"/>
                  <a:pt x="1107017" y="3312582"/>
                  <a:pt x="1073150" y="3289299"/>
                </a:cubicBezTo>
                <a:cubicBezTo>
                  <a:pt x="1054100" y="3270249"/>
                  <a:pt x="1079500" y="3257549"/>
                  <a:pt x="1060450" y="3238499"/>
                </a:cubicBezTo>
                <a:cubicBezTo>
                  <a:pt x="1024467" y="3204632"/>
                  <a:pt x="994833" y="3456516"/>
                  <a:pt x="958850" y="3422649"/>
                </a:cubicBezTo>
                <a:cubicBezTo>
                  <a:pt x="901700" y="3340099"/>
                  <a:pt x="971550" y="3441699"/>
                  <a:pt x="914400" y="3359149"/>
                </a:cubicBezTo>
                <a:lnTo>
                  <a:pt x="520700" y="2768601"/>
                </a:lnTo>
                <a:lnTo>
                  <a:pt x="171450" y="2197101"/>
                </a:lnTo>
                <a:lnTo>
                  <a:pt x="114300" y="2006601"/>
                </a:lnTo>
                <a:lnTo>
                  <a:pt x="0" y="1898651"/>
                </a:lnTo>
                <a:cubicBezTo>
                  <a:pt x="173567" y="1852084"/>
                  <a:pt x="588433" y="1811868"/>
                  <a:pt x="685800" y="1746251"/>
                </a:cubicBezTo>
                <a:cubicBezTo>
                  <a:pt x="901700" y="1623484"/>
                  <a:pt x="1238250" y="1246716"/>
                  <a:pt x="1409700" y="1085849"/>
                </a:cubicBezTo>
                <a:cubicBezTo>
                  <a:pt x="1436158" y="1117599"/>
                  <a:pt x="1421342" y="1087965"/>
                  <a:pt x="1441450" y="1149349"/>
                </a:cubicBezTo>
                <a:cubicBezTo>
                  <a:pt x="1513417" y="1128182"/>
                  <a:pt x="1633008" y="1100665"/>
                  <a:pt x="1873250" y="1028699"/>
                </a:cubicBezTo>
                <a:cubicBezTo>
                  <a:pt x="1873250" y="894291"/>
                  <a:pt x="1838325" y="877357"/>
                  <a:pt x="1835150" y="761999"/>
                </a:cubicBezTo>
                <a:cubicBezTo>
                  <a:pt x="1896533" y="692149"/>
                  <a:pt x="1965325" y="578907"/>
                  <a:pt x="2057400" y="431799"/>
                </a:cubicBezTo>
                <a:cubicBezTo>
                  <a:pt x="2093119" y="407061"/>
                  <a:pt x="2056077" y="432594"/>
                  <a:pt x="2099469" y="401638"/>
                </a:cubicBezTo>
                <a:cubicBezTo>
                  <a:pt x="2042849" y="380207"/>
                  <a:pt x="1978819" y="355996"/>
                  <a:pt x="1917700" y="317499"/>
                </a:cubicBezTo>
                <a:cubicBezTo>
                  <a:pt x="1936750" y="284691"/>
                  <a:pt x="1953683" y="244474"/>
                  <a:pt x="2025650" y="139699"/>
                </a:cubicBezTo>
                <a:cubicBezTo>
                  <a:pt x="2102908" y="114299"/>
                  <a:pt x="2028825" y="106891"/>
                  <a:pt x="2038350" y="31750"/>
                </a:cubicBezTo>
                <a:cubicBezTo>
                  <a:pt x="2087033" y="20109"/>
                  <a:pt x="2062692" y="38100"/>
                  <a:pt x="2216150" y="0"/>
                </a:cubicBezTo>
                <a:cubicBezTo>
                  <a:pt x="2350558" y="57150"/>
                  <a:pt x="3169709" y="217548"/>
                  <a:pt x="3340101" y="249298"/>
                </a:cubicBezTo>
                <a:lnTo>
                  <a:pt x="3492500" y="281048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260350" defTabSz="977900">
              <a:defRPr/>
            </a:pPr>
            <a:endParaRPr lang="pt-PT" kern="0" dirty="0">
              <a:solidFill>
                <a:srgbClr val="00546D"/>
              </a:solidFill>
              <a:sym typeface="Wingdings" pitchFamily="2" charset="2"/>
            </a:endParaRPr>
          </a:p>
        </p:txBody>
      </p:sp>
      <p:sp>
        <p:nvSpPr>
          <p:cNvPr id="99" name="TextBox 162"/>
          <p:cNvSpPr txBox="1"/>
          <p:nvPr/>
        </p:nvSpPr>
        <p:spPr>
          <a:xfrm>
            <a:off x="1403648" y="4440654"/>
            <a:ext cx="400229" cy="284490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algn="ctr"/>
            <a:r>
              <a:rPr lang="pt-PT" sz="900" b="1" dirty="0" smtClean="0">
                <a:solidFill>
                  <a:srgbClr val="18214E"/>
                </a:solidFill>
                <a:sym typeface="Wingdings" pitchFamily="2" charset="2"/>
              </a:rPr>
              <a:t>35%</a:t>
            </a:r>
            <a:endParaRPr lang="en-US" sz="900" b="1" dirty="0">
              <a:solidFill>
                <a:srgbClr val="18214E"/>
              </a:solidFill>
              <a:sym typeface="Wingdings" pitchFamily="2" charset="2"/>
            </a:endParaRPr>
          </a:p>
        </p:txBody>
      </p:sp>
      <p:sp>
        <p:nvSpPr>
          <p:cNvPr id="100" name="Oval 47"/>
          <p:cNvSpPr>
            <a:spLocks noChangeArrowheads="1"/>
          </p:cNvSpPr>
          <p:nvPr/>
        </p:nvSpPr>
        <p:spPr bwMode="blackWhite">
          <a:xfrm>
            <a:off x="1475656" y="4282814"/>
            <a:ext cx="158931" cy="154298"/>
          </a:xfrm>
          <a:prstGeom prst="ellipse">
            <a:avLst/>
          </a:prstGeom>
          <a:solidFill>
            <a:srgbClr val="00546D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60350" indent="-260350" algn="ctr" defTabSz="977900" fontAlgn="auto">
              <a:spcAft>
                <a:spcPts val="0"/>
              </a:spcAft>
              <a:defRPr/>
            </a:pPr>
            <a:r>
              <a:rPr lang="pt-PT" sz="900" b="1" kern="0" dirty="0">
                <a:solidFill>
                  <a:srgbClr val="FFFFFF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1260" y="39537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Meta 5 e 6: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59632" y="4838963"/>
            <a:ext cx="2441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 smtClean="0">
                <a:solidFill>
                  <a:srgbClr val="FF0000"/>
                </a:solidFill>
              </a:rPr>
              <a:t>Nº de Contadores </a:t>
            </a:r>
            <a:r>
              <a:rPr lang="pt-PT" sz="1000" dirty="0" err="1" smtClean="0">
                <a:solidFill>
                  <a:srgbClr val="FF0000"/>
                </a:solidFill>
              </a:rPr>
              <a:t>Activos</a:t>
            </a:r>
            <a:r>
              <a:rPr lang="pt-PT" sz="1000" dirty="0" smtClean="0">
                <a:solidFill>
                  <a:srgbClr val="FF0000"/>
                </a:solidFill>
              </a:rPr>
              <a:t> </a:t>
            </a:r>
            <a:r>
              <a:rPr lang="pt-PT" sz="1000" dirty="0" err="1" smtClean="0">
                <a:solidFill>
                  <a:srgbClr val="FF0000"/>
                </a:solidFill>
              </a:rPr>
              <a:t>Vs</a:t>
            </a:r>
            <a:r>
              <a:rPr lang="pt-PT" sz="1000" dirty="0" smtClean="0">
                <a:solidFill>
                  <a:srgbClr val="FF0000"/>
                </a:solidFill>
              </a:rPr>
              <a:t> Instalados</a:t>
            </a:r>
            <a:endParaRPr lang="pt-PT" sz="10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6165304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CONCLUSÃO: </a:t>
            </a:r>
            <a:r>
              <a:rPr lang="pt-PT" dirty="0" smtClean="0">
                <a:solidFill>
                  <a:srgbClr val="0070C0"/>
                </a:solidFill>
              </a:rPr>
              <a:t>O total de contadores pré-pagos contratados permitirão alcançar </a:t>
            </a:r>
          </a:p>
          <a:p>
            <a:r>
              <a:rPr lang="pt-PT" dirty="0" smtClean="0">
                <a:solidFill>
                  <a:srgbClr val="0070C0"/>
                </a:solidFill>
              </a:rPr>
              <a:t>no universo </a:t>
            </a:r>
            <a:r>
              <a:rPr lang="pt-PT" dirty="0" err="1" smtClean="0">
                <a:solidFill>
                  <a:srgbClr val="0070C0"/>
                </a:solidFill>
              </a:rPr>
              <a:t>actual</a:t>
            </a:r>
            <a:r>
              <a:rPr lang="pt-PT" dirty="0" smtClean="0">
                <a:solidFill>
                  <a:srgbClr val="0070C0"/>
                </a:solidFill>
              </a:rPr>
              <a:t> de clientes, uma taxa de cobertura do pré-pago de 54% 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7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61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ângulo 7"/>
          <p:cNvSpPr>
            <a:spLocks noChangeArrowheads="1"/>
          </p:cNvSpPr>
          <p:nvPr/>
        </p:nvSpPr>
        <p:spPr bwMode="auto">
          <a:xfrm>
            <a:off x="285750" y="-214338"/>
            <a:ext cx="8643938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9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2400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INTRODUÇÃO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2400" b="1" dirty="0">
              <a:latin typeface="+mn-lt"/>
            </a:endParaRPr>
          </a:p>
          <a:p>
            <a:pPr algn="just" eaLnBrk="1" hangingPunct="1">
              <a:buNone/>
            </a:pPr>
            <a:r>
              <a:rPr lang="pt-PT" altLang="pt-PT" sz="2400" u="sng" dirty="0">
                <a:latin typeface="+mn-lt"/>
              </a:rPr>
              <a:t>Os objectivos e metas </a:t>
            </a:r>
            <a:r>
              <a:rPr lang="pt-PT" altLang="pt-PT" sz="2400" u="sng" dirty="0" smtClean="0">
                <a:latin typeface="+mn-lt"/>
              </a:rPr>
              <a:t>da Empresa </a:t>
            </a:r>
            <a:r>
              <a:rPr lang="pt-PT" altLang="pt-PT" sz="2400" dirty="0" smtClean="0">
                <a:latin typeface="+mn-lt"/>
              </a:rPr>
              <a:t>continuam </a:t>
            </a:r>
            <a:r>
              <a:rPr lang="pt-PT" altLang="pt-PT" sz="2400" dirty="0">
                <a:latin typeface="+mn-lt"/>
              </a:rPr>
              <a:t>a </a:t>
            </a:r>
            <a:r>
              <a:rPr lang="pt-PT" altLang="pt-PT" sz="2400">
                <a:latin typeface="+mn-lt"/>
              </a:rPr>
              <a:t>ser </a:t>
            </a:r>
            <a:r>
              <a:rPr lang="pt-PT" altLang="pt-PT" sz="2400" smtClean="0">
                <a:latin typeface="+mn-lt"/>
              </a:rPr>
              <a:t>influenciados </a:t>
            </a:r>
            <a:r>
              <a:rPr lang="pt-PT" altLang="pt-PT" sz="2400" dirty="0">
                <a:latin typeface="+mn-lt"/>
              </a:rPr>
              <a:t>por </a:t>
            </a:r>
            <a:r>
              <a:rPr lang="pt-PT" altLang="pt-PT" sz="2400" u="sng" dirty="0">
                <a:latin typeface="+mn-lt"/>
              </a:rPr>
              <a:t>factores externos fortemente enraizados</a:t>
            </a:r>
            <a:r>
              <a:rPr lang="pt-PT" altLang="pt-PT" sz="2400" dirty="0">
                <a:latin typeface="+mn-lt"/>
              </a:rPr>
              <a:t>, como a demografia, a cultura dos clientes, </a:t>
            </a:r>
            <a:r>
              <a:rPr lang="pt-PT" altLang="pt-PT" sz="2400" dirty="0" smtClean="0">
                <a:latin typeface="+mn-lt"/>
              </a:rPr>
              <a:t>a economia </a:t>
            </a:r>
            <a:r>
              <a:rPr lang="pt-PT" altLang="pt-PT" sz="2400" dirty="0">
                <a:latin typeface="+mn-lt"/>
              </a:rPr>
              <a:t>entre </a:t>
            </a:r>
            <a:r>
              <a:rPr lang="pt-PT" altLang="pt-PT" sz="2400" dirty="0" smtClean="0">
                <a:latin typeface="+mn-lt"/>
              </a:rPr>
              <a:t>outros, dos quais importa realçar alguns : </a:t>
            </a:r>
          </a:p>
          <a:p>
            <a:pPr algn="just" eaLnBrk="1" hangingPunct="1">
              <a:buNone/>
            </a:pPr>
            <a:endParaRPr lang="pt-PT" altLang="pt-PT" sz="2400" dirty="0" smtClean="0">
              <a:latin typeface="+mn-lt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pt-PT" altLang="pt-PT" sz="2400" dirty="0" smtClean="0"/>
              <a:t> Dispersão e distanciamento considerável entre municípios e comunas em algumas províncias;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2400" b="1" dirty="0">
              <a:latin typeface="+mn-lt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400" dirty="0" smtClean="0">
                <a:latin typeface="+mn-lt"/>
              </a:rPr>
              <a:t>Ocupação inadequada dos solos, onde se constata a existência muitos Bairros sem urbanizações adequadas, dificultando o </a:t>
            </a:r>
            <a:r>
              <a:rPr lang="pt-PT" altLang="pt-PT" sz="2400" dirty="0">
                <a:latin typeface="+mn-lt"/>
              </a:rPr>
              <a:t>acesso dos meios tecnológicos e a </a:t>
            </a:r>
            <a:r>
              <a:rPr lang="pt-PT" altLang="pt-PT" sz="2400" dirty="0" smtClean="0">
                <a:latin typeface="+mn-lt"/>
              </a:rPr>
              <a:t>instalação </a:t>
            </a:r>
            <a:r>
              <a:rPr lang="pt-PT" altLang="pt-PT" sz="2400" dirty="0">
                <a:latin typeface="+mn-lt"/>
              </a:rPr>
              <a:t>das redes </a:t>
            </a:r>
            <a:r>
              <a:rPr lang="pt-PT" altLang="pt-PT" sz="2400" dirty="0" smtClean="0">
                <a:latin typeface="+mn-lt"/>
              </a:rPr>
              <a:t>eléctricas. Inexistência de toponímia e nºs de polícia.  </a:t>
            </a:r>
            <a:endParaRPr lang="pt-PT" altLang="pt-PT" sz="2400" dirty="0">
              <a:latin typeface="+mn-lt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2400" dirty="0" smtClean="0">
              <a:latin typeface="+mn-lt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400" dirty="0" smtClean="0">
                <a:latin typeface="+mn-lt"/>
              </a:rPr>
              <a:t>Tarifário baixo, o que isola </a:t>
            </a:r>
            <a:r>
              <a:rPr lang="pt-PT" altLang="pt-PT" sz="2400" dirty="0">
                <a:latin typeface="+mn-lt"/>
              </a:rPr>
              <a:t>os clientes finais dos custos económicos reais, resultando </a:t>
            </a:r>
            <a:r>
              <a:rPr lang="pt-PT" altLang="pt-PT" sz="2400" dirty="0" smtClean="0">
                <a:latin typeface="+mn-lt"/>
              </a:rPr>
              <a:t>no desequilíbrio  </a:t>
            </a:r>
            <a:r>
              <a:rPr lang="pt-PT" altLang="pt-PT" sz="2400" dirty="0">
                <a:latin typeface="+mn-lt"/>
              </a:rPr>
              <a:t>financeiro da </a:t>
            </a:r>
            <a:r>
              <a:rPr lang="pt-PT" altLang="pt-PT" sz="2400" dirty="0" smtClean="0">
                <a:latin typeface="+mn-lt"/>
              </a:rPr>
              <a:t>Empresa. Agrava-se a este facto, os montantes insuficientes e a irregularidade do Estado no pagamento dos subsídios à preço;</a:t>
            </a:r>
            <a:endParaRPr lang="pt-PT" altLang="pt-PT" sz="2000" dirty="0">
              <a:latin typeface="Arial" panose="020B0604020202020204" pitchFamily="34" charset="0"/>
            </a:endParaRPr>
          </a:p>
        </p:txBody>
      </p:sp>
      <p:sp>
        <p:nvSpPr>
          <p:cNvPr id="7171" name="Marcador de Posição do Número do Diapositivo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B9C840-8D71-4184-B09A-92CC3704709B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PT" altLang="pt-PT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156331" cy="8206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83649">
              <a:defRPr/>
            </a:pPr>
            <a:r>
              <a:rPr lang="pt-PT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INVESTIMENTOS EM </a:t>
            </a:r>
            <a:r>
              <a:rPr 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CURSO 2018-2020</a:t>
            </a:r>
            <a:endParaRPr lang="pt-P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defTabSz="883649">
              <a:defRPr/>
            </a:pPr>
            <a:r>
              <a:rPr lang="pt-P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AUMENTO DOS ACTIVOS DA REDE, TAXA DE ELECTRIFICAÇÃO E NÍVEIS DE COBERTURA DE DISTRIBUIÇÃO  </a:t>
            </a:r>
          </a:p>
          <a:p>
            <a:pPr algn="ctr" defTabSz="883649">
              <a:defRPr/>
            </a:pP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 defTabSz="883649">
              <a:defRPr/>
            </a:pPr>
            <a:r>
              <a:rPr lang="pt-PT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endParaRPr lang="pt-PT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defTabSz="883649">
              <a:defRPr/>
            </a:pPr>
            <a:r>
              <a:rPr lang="pt-PT" sz="2000" b="1" dirty="0">
                <a:solidFill>
                  <a:srgbClr val="00546D"/>
                </a:solidFill>
                <a:latin typeface="+mn-lt"/>
              </a:rPr>
              <a:t/>
            </a:r>
            <a:br>
              <a:rPr lang="pt-PT" sz="2000" b="1" dirty="0">
                <a:solidFill>
                  <a:srgbClr val="00546D"/>
                </a:solidFill>
                <a:latin typeface="+mn-lt"/>
              </a:rPr>
            </a:br>
            <a:endParaRPr lang="pt-PT" sz="2000" dirty="0">
              <a:solidFill>
                <a:srgbClr val="00546D"/>
              </a:solidFill>
              <a:latin typeface="+mn-lt"/>
            </a:endParaRPr>
          </a:p>
        </p:txBody>
      </p:sp>
      <p:graphicFrame>
        <p:nvGraphicFramePr>
          <p:cNvPr id="102517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1092346"/>
              </p:ext>
            </p:extLst>
          </p:nvPr>
        </p:nvGraphicFramePr>
        <p:xfrm>
          <a:off x="142845" y="2420888"/>
          <a:ext cx="8858312" cy="4380010"/>
        </p:xfrm>
        <a:graphic>
          <a:graphicData uri="http://schemas.openxmlformats.org/drawingml/2006/table">
            <a:tbl>
              <a:tblPr/>
              <a:tblGrid>
                <a:gridCol w="1285883"/>
                <a:gridCol w="2357454"/>
                <a:gridCol w="857826"/>
                <a:gridCol w="936104"/>
                <a:gridCol w="792088"/>
                <a:gridCol w="864096"/>
                <a:gridCol w="936104"/>
                <a:gridCol w="828757"/>
              </a:tblGrid>
              <a:tr h="3449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Províncias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Subestações 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Postos </a:t>
                      </a:r>
                      <a:r>
                        <a:rPr kumimoji="0" 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Transf</a:t>
                      </a: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Km de Rede AT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Km de Rede MT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Previs</a:t>
                      </a: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Execut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Previs</a:t>
                      </a: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Execut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Previs</a:t>
                      </a: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Execut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3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Luanda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SE’s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60/15kV 40/50MVA</a:t>
                      </a:r>
                    </a:p>
                    <a:p>
                      <a:pPr algn="ctr"/>
                      <a:endParaRPr lang="pt-P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147,0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923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Benguela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SE’s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60/30kV 40/50MVA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40,68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8,8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420,7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164,5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2032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Cabinda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SE’s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60/30kV 25MVA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SE 60/30 50MVA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181,0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181,0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54,1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31,5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923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Huambo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SE’s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60/30kV 40/50MVA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923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Huíla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SE’s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60/15kV 40/50MVA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pt-PT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</a:t>
                      </a:r>
                      <a:endParaRPr lang="pt-PT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pt-PT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</a:t>
                      </a:r>
                      <a:endParaRPr lang="pt-PT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pt-PT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</a:t>
                      </a:r>
                      <a:endParaRPr lang="pt-PT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923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Zaire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SE’s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60/60kV 10MVA</a:t>
                      </a: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362,0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24,0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528,6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923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83077" marR="83077" marT="43199" marB="431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Subestações</a:t>
                      </a:r>
                      <a:endParaRPr lang="pt-PT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1.462</a:t>
                      </a:r>
                      <a:endParaRPr lang="pt-PT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308</a:t>
                      </a:r>
                      <a:endParaRPr lang="pt-PT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652,6</a:t>
                      </a:r>
                      <a:endParaRPr lang="pt-PT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233,8</a:t>
                      </a:r>
                      <a:endParaRPr lang="pt-PT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1.553,4</a:t>
                      </a:r>
                      <a:endParaRPr lang="pt-PT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407,1</a:t>
                      </a:r>
                      <a:endParaRPr lang="pt-PT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3077" marR="83077" marT="43199" marB="431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1124744"/>
            <a:ext cx="8640959" cy="128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300" dirty="0" err="1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Objectivos</a:t>
            </a:r>
            <a:r>
              <a:rPr lang="pt-PT" sz="23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PT" sz="2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300" dirty="0">
                <a:ea typeface="Calibri" panose="020F0502020204030204" pitchFamily="34" charset="0"/>
                <a:cs typeface="Times New Roman" panose="02020603050405020304" pitchFamily="18" charset="0"/>
              </a:rPr>
              <a:t>melhoria da qualidade e garantia contínua do serviço, ao abrigo da </a:t>
            </a:r>
            <a:r>
              <a:rPr lang="pt-PT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LCC. </a:t>
            </a:r>
            <a:r>
              <a:rPr lang="pt-PT" sz="23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pt-PT" sz="2300" dirty="0">
                <a:ea typeface="Calibri" panose="020F0502020204030204" pitchFamily="34" charset="0"/>
                <a:cs typeface="Times New Roman" panose="02020603050405020304" pitchFamily="18" charset="0"/>
              </a:rPr>
              <a:t>curso, obras de </a:t>
            </a:r>
            <a:r>
              <a:rPr lang="pt-PT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ampliação, reforço e instalação </a:t>
            </a:r>
            <a:r>
              <a:rPr lang="pt-PT" sz="2300" dirty="0">
                <a:ea typeface="Calibri" panose="020F0502020204030204" pitchFamily="34" charset="0"/>
                <a:cs typeface="Times New Roman" panose="02020603050405020304" pitchFamily="18" charset="0"/>
              </a:rPr>
              <a:t>de novas </a:t>
            </a:r>
            <a:r>
              <a:rPr lang="pt-PT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redes. </a:t>
            </a:r>
            <a:endParaRPr lang="pt-PT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5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>
            <a:solidFill>
              <a:srgbClr val="C00000"/>
            </a:solidFill>
            <a:miter lim="800000"/>
            <a:headEnd/>
            <a:tailEnd/>
          </a:ln>
        </p:spPr>
        <p:txBody>
          <a:bodyPr l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16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MONTAGEM </a:t>
            </a:r>
            <a:r>
              <a:rPr lang="pt-PT" altLang="pt-PT" sz="1600" b="1" dirty="0">
                <a:solidFill>
                  <a:srgbClr val="FFFFFF"/>
                </a:solidFill>
                <a:latin typeface="Book Antiqua" panose="02040602050305030304" pitchFamily="18" charset="0"/>
              </a:rPr>
              <a:t>DOS KIT’S SOLARES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6608729"/>
              </p:ext>
            </p:extLst>
          </p:nvPr>
        </p:nvGraphicFramePr>
        <p:xfrm>
          <a:off x="292421" y="1643050"/>
          <a:ext cx="8528053" cy="5193813"/>
        </p:xfrm>
        <a:graphic>
          <a:graphicData uri="http://schemas.openxmlformats.org/drawingml/2006/table">
            <a:tbl>
              <a:tblPr firstRow="1" firstCol="1" bandRow="1"/>
              <a:tblGrid>
                <a:gridCol w="971186"/>
                <a:gridCol w="1706116"/>
                <a:gridCol w="1098221"/>
                <a:gridCol w="792088"/>
                <a:gridCol w="1008112"/>
                <a:gridCol w="864096"/>
                <a:gridCol w="907765"/>
                <a:gridCol w="1180469"/>
              </a:tblGrid>
              <a:tr h="46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Província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Localidades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Qtd</a:t>
                      </a:r>
                      <a:r>
                        <a:rPr lang="pt-PT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Geradores</a:t>
                      </a:r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Qtd</a:t>
                      </a:r>
                      <a:endParaRPr lang="pt-PT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PT’s</a:t>
                      </a:r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Rede MT</a:t>
                      </a:r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 BT</a:t>
                      </a:r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 IP</a:t>
                      </a:r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Ligações Domiciliares </a:t>
                      </a:r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7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Huambo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Chicala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pt-PT" sz="16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Choloanga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 </a:t>
                      </a:r>
                      <a:r>
                        <a:rPr lang="pt-PT" sz="16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Chinjenje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e Bailundo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4.440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Benguela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Cubal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 Ganda e </a:t>
                      </a:r>
                      <a:r>
                        <a:rPr lang="pt-PT" sz="1600" b="0" i="0" u="sng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Balombo</a:t>
                      </a:r>
                      <a:endParaRPr lang="pt-PT" sz="1600" b="0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12.830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Luanda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Quissama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/Muxima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Bié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Chinguar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Camacupa, Andulo,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Cuito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Cuquema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Cuanza Sul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Mussende e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Wako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Kungo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2.400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Lunda Norte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Nzage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Lucapa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Calonda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4.272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Uíge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Uíge, </a:t>
                      </a:r>
                      <a:r>
                        <a:rPr lang="pt-PT" sz="16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Damba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pt-PT" sz="16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Mucaba</a:t>
                      </a:r>
                      <a:endParaRPr lang="pt-PT" sz="16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Localidades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144,39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279,5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279,5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39.686</a:t>
                      </a:r>
                      <a:endParaRPr lang="pt-PT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2420" y="-142900"/>
            <a:ext cx="8456043" cy="7212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83649">
              <a:defRPr/>
            </a:pPr>
            <a:endParaRPr lang="pt-PT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defTabSz="883649">
              <a:defRPr/>
            </a:pPr>
            <a:r>
              <a:rPr 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INVESTIMENTOS </a:t>
            </a:r>
            <a:r>
              <a:rPr lang="pt-PT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</a:t>
            </a:r>
            <a:r>
              <a:rPr 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CURSO 2018-2020</a:t>
            </a:r>
          </a:p>
          <a:p>
            <a:pPr algn="ctr" defTabSz="883649">
              <a:defRPr/>
            </a:pPr>
            <a:endParaRPr lang="pt-P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defTabSz="883649">
              <a:defRPr/>
            </a:pPr>
            <a:r>
              <a:rPr lang="pt-P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ELECTRIFICAÇÃO DE SEDES MUNICIPAIS E COMUNAIS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pt-PT" altLang="pt-PT" sz="2200" dirty="0" smtClean="0">
                <a:latin typeface="+mn-lt"/>
              </a:rPr>
              <a:t>Montagem </a:t>
            </a:r>
            <a:r>
              <a:rPr lang="pt-PT" altLang="pt-PT" sz="2200" dirty="0" err="1" smtClean="0">
                <a:latin typeface="+mn-lt"/>
              </a:rPr>
              <a:t>Mini-Centrais</a:t>
            </a:r>
            <a:r>
              <a:rPr lang="pt-PT" altLang="pt-PT" sz="2200" dirty="0" smtClean="0">
                <a:latin typeface="+mn-lt"/>
              </a:rPr>
              <a:t> </a:t>
            </a:r>
            <a:r>
              <a:rPr lang="pt-PT" altLang="pt-PT" sz="2200" dirty="0">
                <a:latin typeface="+mn-lt"/>
              </a:rPr>
              <a:t>Térmicas, </a:t>
            </a:r>
            <a:r>
              <a:rPr lang="pt-PT" altLang="pt-PT" sz="2200" dirty="0" err="1">
                <a:latin typeface="+mn-lt"/>
              </a:rPr>
              <a:t>PT’s</a:t>
            </a:r>
            <a:r>
              <a:rPr lang="pt-PT" altLang="pt-PT" sz="2200" dirty="0">
                <a:latin typeface="+mn-lt"/>
              </a:rPr>
              <a:t> </a:t>
            </a:r>
            <a:r>
              <a:rPr lang="pt-PT" altLang="pt-PT" sz="2200" dirty="0" smtClean="0">
                <a:latin typeface="+mn-lt"/>
              </a:rPr>
              <a:t>e </a:t>
            </a:r>
            <a:r>
              <a:rPr lang="pt-PT" altLang="pt-PT" sz="2200" dirty="0" err="1">
                <a:latin typeface="+mn-lt"/>
              </a:rPr>
              <a:t>respectivas</a:t>
            </a:r>
            <a:r>
              <a:rPr lang="pt-PT" altLang="pt-PT" sz="2200" dirty="0">
                <a:latin typeface="+mn-lt"/>
              </a:rPr>
              <a:t> redes MT, BT, IP  </a:t>
            </a:r>
          </a:p>
          <a:p>
            <a:pPr algn="ctr" defTabSz="883649">
              <a:defRPr/>
            </a:pPr>
            <a:endParaRPr lang="pt-PT" sz="2200" dirty="0" smtClean="0">
              <a:solidFill>
                <a:srgbClr val="00546D"/>
              </a:solidFill>
              <a:latin typeface="+mn-lt"/>
            </a:endParaRPr>
          </a:p>
          <a:p>
            <a:pPr algn="ctr" defTabSz="883649">
              <a:defRPr/>
            </a:pPr>
            <a:endParaRPr lang="pt-PT" sz="2200" dirty="0" smtClean="0">
              <a:solidFill>
                <a:srgbClr val="00546D"/>
              </a:solidFill>
              <a:latin typeface="+mn-lt"/>
            </a:endParaRPr>
          </a:p>
          <a:p>
            <a:pPr algn="ctr" defTabSz="883649">
              <a:defRPr/>
            </a:pPr>
            <a:endParaRPr lang="pt-PT" sz="2200" dirty="0">
              <a:solidFill>
                <a:srgbClr val="00546D"/>
              </a:solidFill>
              <a:latin typeface="+mn-lt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5807390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323528" y="142852"/>
            <a:ext cx="8156331" cy="8206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83649">
              <a:defRPr/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INVESTIMENTOS EM </a:t>
            </a:r>
            <a:r>
              <a:rPr lang="pt-P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CURSO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2018-2020</a:t>
            </a:r>
          </a:p>
          <a:p>
            <a:pPr algn="ctr" defTabSz="883649">
              <a:defRPr/>
            </a:pPr>
            <a:endParaRPr lang="pt-P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defTabSz="883649">
              <a:defRPr/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ELECTRIFICAÇÃO DE SEDES MUNICIPAIS E COMUNAIS</a:t>
            </a: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defTabSz="883649">
              <a:defRPr/>
            </a:pPr>
            <a:endParaRPr lang="pt-P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defTabSz="883649">
              <a:defRPr/>
            </a:pPr>
            <a:r>
              <a:rPr lang="pt-P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INSTALAÇÃO </a:t>
            </a: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KITS SOLARES</a:t>
            </a:r>
          </a:p>
          <a:p>
            <a:pPr algn="ctr" defTabSz="883649">
              <a:defRPr/>
            </a:pPr>
            <a:endParaRPr lang="pt-P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defTabSz="883649">
              <a:defRPr/>
            </a:pPr>
            <a:endParaRPr lang="pt-P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defTabSz="883649">
              <a:defRPr/>
            </a:pPr>
            <a:r>
              <a:rPr lang="pt-PT" b="1" dirty="0">
                <a:solidFill>
                  <a:srgbClr val="00546D"/>
                </a:solidFill>
              </a:rPr>
              <a:t/>
            </a:r>
            <a:br>
              <a:rPr lang="pt-PT" b="1" dirty="0">
                <a:solidFill>
                  <a:srgbClr val="00546D"/>
                </a:solidFill>
              </a:rPr>
            </a:br>
            <a:endParaRPr lang="pt-PT" sz="1477" dirty="0">
              <a:solidFill>
                <a:srgbClr val="00546D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1792587"/>
              </p:ext>
            </p:extLst>
          </p:nvPr>
        </p:nvGraphicFramePr>
        <p:xfrm>
          <a:off x="292421" y="2357430"/>
          <a:ext cx="8528051" cy="3538735"/>
        </p:xfrm>
        <a:graphic>
          <a:graphicData uri="http://schemas.openxmlformats.org/drawingml/2006/table">
            <a:tbl>
              <a:tblPr firstRow="1" firstCol="1" bandRow="1"/>
              <a:tblGrid>
                <a:gridCol w="1421805"/>
                <a:gridCol w="2641750"/>
                <a:gridCol w="1584176"/>
                <a:gridCol w="1152128"/>
                <a:gridCol w="1728192"/>
              </a:tblGrid>
              <a:tr h="46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Província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Municípios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Kit’s</a:t>
                      </a:r>
                      <a:r>
                        <a:rPr lang="pt-PT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300W previstos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Instalados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Potência Total</a:t>
                      </a:r>
                      <a:r>
                        <a:rPr lang="pt-PT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Kit’s</a:t>
                      </a:r>
                      <a:r>
                        <a:rPr lang="pt-P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Namibe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Município: Bibala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Comuna: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Caitou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KW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Namibe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Município: Bibala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Comuna: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Kapangombe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 KW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Namibe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Município: Bibala:      Comuna: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Quilemba</a:t>
                      </a: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Velha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KW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Cuanza Norte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Município: Samba </a:t>
                      </a: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62,4 KW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Município: Humpata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Comuna: </a:t>
                      </a: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KW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pt-P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Municipios</a:t>
                      </a:r>
                      <a:endParaRPr lang="pt-P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Comunas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KW</a:t>
                      </a:r>
                      <a:endParaRPr lang="pt-P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04800" y="1643050"/>
            <a:ext cx="8534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000" dirty="0" err="1" smtClean="0">
                <a:solidFill>
                  <a:srgbClr val="0070C0"/>
                </a:solidFill>
              </a:rPr>
              <a:t>Objectivo</a:t>
            </a:r>
            <a:r>
              <a:rPr lang="pt-PT" sz="2000" dirty="0" smtClean="0">
                <a:solidFill>
                  <a:srgbClr val="0070C0"/>
                </a:solidFill>
              </a:rPr>
              <a:t>:</a:t>
            </a:r>
            <a:r>
              <a:rPr lang="pt-PT" sz="2000" dirty="0" smtClean="0"/>
              <a:t> Elevar </a:t>
            </a:r>
            <a:r>
              <a:rPr lang="pt-PT" sz="2000" dirty="0"/>
              <a:t>a taxa de </a:t>
            </a:r>
            <a:r>
              <a:rPr lang="pt-PT" sz="2000" dirty="0" err="1"/>
              <a:t>electrificação</a:t>
            </a:r>
            <a:r>
              <a:rPr lang="pt-PT" sz="2000" dirty="0"/>
              <a:t> </a:t>
            </a:r>
            <a:r>
              <a:rPr lang="pt-PT" sz="2000" dirty="0" smtClean="0"/>
              <a:t>e aumentar o nível de cobertura do serviço as Sedes Municipais </a:t>
            </a:r>
            <a:r>
              <a:rPr lang="pt-PT" sz="2000" dirty="0"/>
              <a:t>e </a:t>
            </a:r>
            <a:r>
              <a:rPr lang="pt-PT" sz="2000" dirty="0" smtClean="0"/>
              <a:t>Comunais.</a:t>
            </a:r>
            <a:endParaRPr lang="pt-PT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800" y="5997379"/>
            <a:ext cx="832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CONCLUSÃO: </a:t>
            </a:r>
            <a:r>
              <a:rPr lang="pt-PT" dirty="0" smtClean="0">
                <a:solidFill>
                  <a:srgbClr val="0070C0"/>
                </a:solidFill>
              </a:rPr>
              <a:t>Os </a:t>
            </a:r>
            <a:r>
              <a:rPr lang="pt-PT" dirty="0" err="1" smtClean="0">
                <a:solidFill>
                  <a:srgbClr val="0070C0"/>
                </a:solidFill>
              </a:rPr>
              <a:t>projectos</a:t>
            </a:r>
            <a:r>
              <a:rPr lang="pt-PT" dirty="0" smtClean="0">
                <a:solidFill>
                  <a:srgbClr val="0070C0"/>
                </a:solidFill>
              </a:rPr>
              <a:t> acima descritos, permitirão alcançar uma taxa de </a:t>
            </a:r>
            <a:r>
              <a:rPr lang="pt-PT" dirty="0" err="1" smtClean="0">
                <a:solidFill>
                  <a:srgbClr val="0070C0"/>
                </a:solidFill>
              </a:rPr>
              <a:t>electrificação</a:t>
            </a:r>
            <a:r>
              <a:rPr lang="pt-PT" dirty="0" smtClean="0">
                <a:solidFill>
                  <a:srgbClr val="0070C0"/>
                </a:solidFill>
              </a:rPr>
              <a:t> Nacional de </a:t>
            </a:r>
            <a:r>
              <a:rPr lang="pt-PT" dirty="0" smtClean="0">
                <a:solidFill>
                  <a:srgbClr val="FF0000"/>
                </a:solidFill>
              </a:rPr>
              <a:t>39,6%</a:t>
            </a:r>
            <a:r>
              <a:rPr lang="pt-PT" dirty="0" smtClean="0">
                <a:solidFill>
                  <a:srgbClr val="0070C0"/>
                </a:solidFill>
              </a:rPr>
              <a:t> nas áreas atendidas pela ENDE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30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323528" y="304129"/>
            <a:ext cx="8156331" cy="325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83649">
              <a:defRPr/>
            </a:pPr>
            <a:r>
              <a:rPr lang="pt-PT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INVESTIMENTOS EM CURSO </a:t>
            </a:r>
            <a:r>
              <a:rPr 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2018-2020</a:t>
            </a:r>
            <a:endParaRPr lang="pt-P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556792"/>
            <a:ext cx="8722005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Visando garantir melhor eficácia no controlo e monitorização integrada da rede de distribuição, a 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 </a:t>
            </a: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a realizar investimentos que visam a criação de estruturas de Centros de Despacho numa primeira fase nas Regiões </a:t>
            </a:r>
            <a:r>
              <a:rPr lang="pt-PT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Norte/Luanda</a:t>
            </a: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posterior nas Regiões </a:t>
            </a:r>
            <a:r>
              <a:rPr lang="pt-PT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Centro/Sul/Leste.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PT" sz="24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PT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acção</a:t>
            </a: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visa dotar gradualmente os Centros de 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espachos assim como as suas instalações primárias (Subestações e </a:t>
            </a:r>
            <a:r>
              <a:rPr lang="pt-PT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PS’s</a:t>
            </a: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dos automatismos necessários para supervisão e comando remoto, garantindo desta forma a redução dos tempos de indisponibilidade da rede e consequente melhoria na arrecadação de receitas.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755412"/>
            <a:ext cx="8558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PROMOÇÃO DA EFICIÊNCIA, RACIONALIDADE E REDUÇÃO DE CUSTOS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75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323528" y="304129"/>
            <a:ext cx="8156331" cy="325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83649">
              <a:defRPr/>
            </a:pPr>
            <a:r>
              <a:rPr lang="pt-PT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INVESTIMENTOS EM CURSO </a:t>
            </a:r>
            <a:r>
              <a:rPr lang="pt-PT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2018-2020</a:t>
            </a:r>
            <a:endParaRPr lang="pt-P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6365883"/>
              </p:ext>
            </p:extLst>
          </p:nvPr>
        </p:nvGraphicFramePr>
        <p:xfrm>
          <a:off x="323528" y="1844824"/>
          <a:ext cx="8424936" cy="1828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20280"/>
                <a:gridCol w="1440160"/>
                <a:gridCol w="2160240"/>
                <a:gridCol w="2304256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Instalações</a:t>
                      </a:r>
                      <a:r>
                        <a:rPr lang="pt-PT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Dotadas de supervisão e controlo remoto</a:t>
                      </a:r>
                      <a:endParaRPr lang="pt-PT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5367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Subestações (10)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Viana Vila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Chicala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Cacuaco</a:t>
                      </a: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Sequele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8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Boavista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 de Agosto</a:t>
                      </a:r>
                      <a:endParaRPr lang="pt-PT" sz="2000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Sapú</a:t>
                      </a:r>
                      <a:endParaRPr lang="pt-PT" sz="2000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11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Zango II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Encib</a:t>
                      </a: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Camama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Móvel</a:t>
                      </a:r>
                      <a:r>
                        <a:rPr lang="pt-PT" sz="20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PT" sz="2000" baseline="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Kikuxe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11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Musseque </a:t>
                      </a: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Kapari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P.Seccionamento</a:t>
                      </a:r>
                      <a:r>
                        <a:rPr lang="pt-PT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(1)</a:t>
                      </a:r>
                      <a:endParaRPr lang="pt-PT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Nº 13 (Aeroporto) 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3560983"/>
              </p:ext>
            </p:extLst>
          </p:nvPr>
        </p:nvGraphicFramePr>
        <p:xfrm>
          <a:off x="323529" y="4137248"/>
          <a:ext cx="8424935" cy="1524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44215"/>
                <a:gridCol w="1944216"/>
                <a:gridCol w="1440160"/>
                <a:gridCol w="1440160"/>
                <a:gridCol w="1656184"/>
              </a:tblGrid>
              <a:tr h="356034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Subestações com SCADA local em vias de</a:t>
                      </a:r>
                      <a:r>
                        <a:rPr lang="pt-PT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integração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ao Centro de Despacho da Região Luanda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b="1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b="1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b="1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b="1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5367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20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Subestações (13)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Edifício</a:t>
                      </a:r>
                      <a:r>
                        <a:rPr lang="pt-PT" sz="20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Sede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Gika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Belas-</a:t>
                      </a: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Kifica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Kilamba</a:t>
                      </a: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B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8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Zango Edifício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Sapú</a:t>
                      </a:r>
                      <a:r>
                        <a:rPr lang="pt-PT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Km 9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Kilamba</a:t>
                      </a:r>
                      <a:r>
                        <a:rPr lang="pt-PT" sz="20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</a:t>
                      </a:r>
                      <a:endParaRPr lang="pt-PT" sz="2000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Cacuaco</a:t>
                      </a:r>
                      <a:r>
                        <a:rPr lang="pt-PT" sz="20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Vila</a:t>
                      </a: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11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3528" y="755412"/>
            <a:ext cx="8558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PROMOÇÃO DA EFICIÊNCIA, RACIONALIDADE E REDUÇÃO DE CUSTOS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00441" y="6093296"/>
            <a:ext cx="708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IMAGENS ILUSTRATIVAS DAS OBRAS DO DESPACHO LUANDA 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809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" y="1036027"/>
            <a:ext cx="9113288" cy="55171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027"/>
            <a:ext cx="9144000" cy="58219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479"/>
            <a:ext cx="9144000" cy="493627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7504" y="188640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PROMOÇÃO DA EFICIÊNCIA, RACIONALIDADE E REDUÇÃO DE CUSTOS</a:t>
            </a:r>
          </a:p>
        </p:txBody>
      </p:sp>
      <p:sp>
        <p:nvSpPr>
          <p:cNvPr id="10" name="Rectangle 2"/>
          <p:cNvSpPr txBox="1">
            <a:spLocks noGrp="1"/>
          </p:cNvSpPr>
          <p:nvPr>
            <p:ph type="title"/>
          </p:nvPr>
        </p:nvSpPr>
        <p:spPr bwMode="auto">
          <a:xfrm>
            <a:off x="179513" y="672951"/>
            <a:ext cx="885698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t-PT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OBRAS CENTRO DE DESPACHO REGIÃO LUANDA</a:t>
            </a:r>
            <a:endParaRPr lang="pt-PT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3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C38E-1FEC-457D-AE67-C9C5808541B1}" type="slidenum">
              <a:rPr lang="pt-PT" altLang="pt-PT" smtClean="0"/>
              <a:pPr>
                <a:defRPr/>
              </a:pPr>
              <a:t>26</a:t>
            </a:fld>
            <a:endParaRPr lang="pt-PT" alt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311026" y="404664"/>
            <a:ext cx="696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EVOLUÇÃO DOS RESULTADOS PRODUTIVOS DA ENDE </a:t>
            </a:r>
          </a:p>
          <a:p>
            <a:pPr algn="ctr"/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 ÚLTIMOS 3 ANOS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62880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 últimos 3 anos caracterizaram-se por, </a:t>
            </a:r>
            <a:r>
              <a:rPr lang="pt-PT" sz="2400" dirty="0" smtClean="0">
                <a:latin typeface="Calibri" panose="020F0502020204030204" pitchFamily="34" charset="0"/>
              </a:rPr>
              <a:t>serem anos de </a:t>
            </a:r>
            <a:r>
              <a:rPr lang="pt-PT" sz="2400" dirty="0">
                <a:latin typeface="Calibri" panose="020F0502020204030204" pitchFamily="34" charset="0"/>
              </a:rPr>
              <a:t>instabilidade da economia nacional em relação aos mercados monetário, financeiro e cambial, por força da variação do preço do petróleo originando a quase escassez nos pagamentos dos Subsídios à Preços e por conseguinte de dificuldades acrescidas para a empresa.</a:t>
            </a:r>
          </a:p>
          <a:p>
            <a:pPr algn="just"/>
            <a:endParaRPr lang="pt-PT" sz="2400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293096"/>
            <a:ext cx="8435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</a:rPr>
              <a:t>A falta de pagamento dos subsídios a preço pelo Estado, constituiu um factor de constrangimento </a:t>
            </a:r>
            <a:r>
              <a:rPr lang="pt-PT" sz="2400" dirty="0" smtClean="0">
                <a:latin typeface="Calibri" panose="020F0502020204030204" pitchFamily="34" charset="0"/>
              </a:rPr>
              <a:t>que fez e faz </a:t>
            </a:r>
            <a:r>
              <a:rPr lang="pt-PT" sz="2400" dirty="0">
                <a:latin typeface="Calibri" panose="020F0502020204030204" pitchFamily="34" charset="0"/>
              </a:rPr>
              <a:t>com que, a empresa </a:t>
            </a:r>
            <a:r>
              <a:rPr lang="pt-PT" sz="2400" dirty="0" smtClean="0">
                <a:latin typeface="Calibri" panose="020F0502020204030204" pitchFamily="34" charset="0"/>
              </a:rPr>
              <a:t>não tivesse e não tenha </a:t>
            </a:r>
            <a:r>
              <a:rPr lang="pt-PT" sz="2400" dirty="0">
                <a:latin typeface="Calibri" panose="020F0502020204030204" pitchFamily="34" charset="0"/>
              </a:rPr>
              <a:t>recursos suficientes para de forma sustentada, fazer face as necessidades básicas das suas actividades. </a:t>
            </a: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40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14313" y="1268760"/>
            <a:ext cx="87153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PT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Diante do cenário de constrangimentos </a:t>
            </a:r>
            <a:r>
              <a:rPr lang="pt-PT" sz="2400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pt-PT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gestão </a:t>
            </a:r>
            <a:r>
              <a:rPr lang="pt-PT" sz="2400" dirty="0">
                <a:solidFill>
                  <a:srgbClr val="0070C0"/>
                </a:solidFill>
                <a:latin typeface="Calibri" panose="020F0502020204030204" pitchFamily="34" charset="0"/>
              </a:rPr>
              <a:t>da </a:t>
            </a:r>
            <a:r>
              <a:rPr lang="pt-PT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ENDE focou-se no seguinte:</a:t>
            </a:r>
          </a:p>
          <a:p>
            <a:pPr algn="just"/>
            <a:endParaRPr lang="pt-PT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 panose="020F0502020204030204" pitchFamily="34" charset="0"/>
              </a:rPr>
              <a:t>Melhoria dos processos para garantia de </a:t>
            </a:r>
            <a:r>
              <a:rPr lang="pt-PT" sz="2400" dirty="0">
                <a:latin typeface="Calibri" panose="020F0502020204030204" pitchFamily="34" charset="0"/>
              </a:rPr>
              <a:t>melhor execução dos serviços </a:t>
            </a:r>
            <a:r>
              <a:rPr lang="pt-PT" sz="2400" dirty="0" smtClean="0">
                <a:latin typeface="Calibri" panose="020F0502020204030204" pitchFamily="34" charset="0"/>
              </a:rPr>
              <a:t>prestados;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PT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I</a:t>
            </a:r>
            <a:r>
              <a:rPr lang="pt-PT" sz="2400" dirty="0" smtClean="0">
                <a:latin typeface="Calibri" panose="020F0502020204030204" pitchFamily="34" charset="0"/>
              </a:rPr>
              <a:t>mplementação do sistema integrado de gestão, Plataforma SAP; </a:t>
            </a:r>
          </a:p>
          <a:p>
            <a:pPr algn="just"/>
            <a:endParaRPr lang="pt-PT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C</a:t>
            </a:r>
            <a:r>
              <a:rPr lang="pt-PT" sz="2400" dirty="0" smtClean="0">
                <a:latin typeface="Calibri" panose="020F0502020204030204" pitchFamily="34" charset="0"/>
              </a:rPr>
              <a:t>ontenção </a:t>
            </a:r>
            <a:r>
              <a:rPr lang="pt-PT" sz="2400" dirty="0">
                <a:latin typeface="Calibri" panose="020F0502020204030204" pitchFamily="34" charset="0"/>
              </a:rPr>
              <a:t>dos </a:t>
            </a:r>
            <a:r>
              <a:rPr lang="pt-PT" sz="2400" dirty="0" smtClean="0">
                <a:latin typeface="Calibri" panose="020F0502020204030204" pitchFamily="34" charset="0"/>
              </a:rPr>
              <a:t>custos operacionais;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PT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E</a:t>
            </a:r>
            <a:r>
              <a:rPr lang="pt-PT" sz="2400" dirty="0" smtClean="0">
                <a:latin typeface="Calibri" panose="020F0502020204030204" pitchFamily="34" charset="0"/>
              </a:rPr>
              <a:t>xpansão e reforço da rede </a:t>
            </a:r>
            <a:r>
              <a:rPr lang="pt-PT" sz="2400" dirty="0" err="1" smtClean="0">
                <a:latin typeface="Calibri" panose="020F0502020204030204" pitchFamily="34" charset="0"/>
              </a:rPr>
              <a:t>eléctrica</a:t>
            </a:r>
            <a:r>
              <a:rPr lang="pt-PT" sz="2400" dirty="0">
                <a:latin typeface="Calibri" panose="020F0502020204030204" pitchFamily="34" charset="0"/>
              </a:rPr>
              <a:t>,</a:t>
            </a:r>
            <a:r>
              <a:rPr lang="pt-PT" sz="2400" dirty="0" smtClean="0"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latin typeface="Calibri" panose="020F0502020204030204" pitchFamily="34" charset="0"/>
              </a:rPr>
              <a:t>objectivando</a:t>
            </a:r>
            <a:r>
              <a:rPr lang="pt-PT" sz="2400" dirty="0" smtClean="0">
                <a:latin typeface="Calibri" panose="020F0502020204030204" pitchFamily="34" charset="0"/>
              </a:rPr>
              <a:t> o aumento do acesso apesar dos poucos recursos disponíveis;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PT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400" dirty="0" err="1">
                <a:latin typeface="Calibri" panose="020F0502020204030204" pitchFamily="34" charset="0"/>
              </a:rPr>
              <a:t>O</a:t>
            </a:r>
            <a:r>
              <a:rPr lang="pt-PT" sz="2400" dirty="0" err="1" smtClean="0">
                <a:latin typeface="Calibri" panose="020F0502020204030204" pitchFamily="34" charset="0"/>
              </a:rPr>
              <a:t>ptimização</a:t>
            </a:r>
            <a:r>
              <a:rPr lang="pt-PT" sz="2400" dirty="0" smtClean="0">
                <a:latin typeface="Calibri" panose="020F0502020204030204" pitchFamily="34" charset="0"/>
              </a:rPr>
              <a:t> da </a:t>
            </a:r>
            <a:r>
              <a:rPr lang="pt-PT" sz="2400" dirty="0">
                <a:latin typeface="Calibri" panose="020F0502020204030204" pitchFamily="34" charset="0"/>
              </a:rPr>
              <a:t>E</a:t>
            </a:r>
            <a:r>
              <a:rPr lang="pt-PT" sz="2400" dirty="0" smtClean="0">
                <a:latin typeface="Calibri" panose="020F0502020204030204" pitchFamily="34" charset="0"/>
              </a:rPr>
              <a:t>strutura Orgânica com redução dos custos fixos para melhor responder os desafios colocados a Empresa. </a:t>
            </a:r>
            <a:endParaRPr lang="pt-PT" altLang="pt-PT" sz="2400" dirty="0">
              <a:latin typeface="Calibri" panose="020F0502020204030204" pitchFamily="34" charset="0"/>
            </a:endParaRPr>
          </a:p>
        </p:txBody>
      </p:sp>
      <p:sp>
        <p:nvSpPr>
          <p:cNvPr id="9219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A94278-57E3-4271-91EE-ADFCA4374EB6}" type="slidenum">
              <a:rPr lang="pt-PT" altLang="pt-PT"/>
              <a:pPr eaLnBrk="1" hangingPunct="1"/>
              <a:t>27</a:t>
            </a:fld>
            <a:endParaRPr lang="pt-PT" altLang="pt-PT"/>
          </a:p>
        </p:txBody>
      </p:sp>
      <p:sp>
        <p:nvSpPr>
          <p:cNvPr id="4" name="CaixaDeTexto 3"/>
          <p:cNvSpPr txBox="1"/>
          <p:nvPr/>
        </p:nvSpPr>
        <p:spPr>
          <a:xfrm>
            <a:off x="827584" y="365755"/>
            <a:ext cx="696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EVOLUÇÃO DOS RESULTADOS PRODUTIVOS DA ENDE </a:t>
            </a:r>
          </a:p>
          <a:p>
            <a:pPr algn="ctr"/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 ÚLTIMOS 3 ANOS</a:t>
            </a: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28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ED36D-3D29-49DC-B5D3-0E51988DE179}" type="slidenum">
              <a:rPr lang="pt-PT" altLang="pt-PT"/>
              <a:pPr eaLnBrk="1" hangingPunct="1"/>
              <a:t>28</a:t>
            </a:fld>
            <a:endParaRPr lang="pt-PT" altLang="pt-PT"/>
          </a:p>
        </p:txBody>
      </p:sp>
      <p:sp>
        <p:nvSpPr>
          <p:cNvPr id="8" name="Rectângulo 3"/>
          <p:cNvSpPr>
            <a:spLocks noChangeArrowheads="1"/>
          </p:cNvSpPr>
          <p:nvPr/>
        </p:nvSpPr>
        <p:spPr bwMode="auto">
          <a:xfrm>
            <a:off x="500063" y="188640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Domínio da Distribuição</a:t>
            </a:r>
            <a:r>
              <a:rPr lang="pt-PT" altLang="pt-P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endParaRPr lang="pt-PT" altLang="pt-P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63" y="620688"/>
            <a:ext cx="8032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Evolução da Ponta em MW</a:t>
            </a:r>
          </a:p>
          <a:p>
            <a:pPr algn="ctr"/>
            <a:endParaRPr lang="pt-PT" sz="24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pt-PT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          </a:t>
            </a:r>
            <a:r>
              <a:rPr lang="pt-PT" altLang="pt-PT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t-PT" altLang="pt-PT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pt-PT" altLang="pt-PT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axa média nos últimos 3 anos Aumento de 18,8%)</a:t>
            </a:r>
            <a:endParaRPr lang="pt-PT" altLang="pt-PT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5583087"/>
              </p:ext>
            </p:extLst>
          </p:nvPr>
        </p:nvGraphicFramePr>
        <p:xfrm>
          <a:off x="500063" y="1916831"/>
          <a:ext cx="7929562" cy="45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2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618210-A8E3-4147-ABB4-7D72B08AFFA3}" type="slidenum">
              <a:rPr lang="pt-PT" altLang="pt-PT"/>
              <a:pPr eaLnBrk="1" hangingPunct="1"/>
              <a:t>29</a:t>
            </a:fld>
            <a:endParaRPr lang="pt-PT" altLang="pt-PT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835696" y="1294998"/>
          <a:ext cx="55446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504" y="827420"/>
            <a:ext cx="8802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DÉFICE ENERGÉTICO EM MW I SEMESTRE/18 (Demanda Vs Disponibilidade)</a:t>
            </a:r>
            <a:endParaRPr lang="pt-PT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1835696" y="3563989"/>
          <a:ext cx="5616624" cy="203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27584" y="5818038"/>
            <a:ext cx="760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Regiões Norte e Luanda não existem Províncias com défice de potência</a:t>
            </a:r>
          </a:p>
          <a:p>
            <a:endParaRPr lang="pt-PT" dirty="0" smtClean="0"/>
          </a:p>
          <a:p>
            <a:r>
              <a:rPr lang="pt-PT" dirty="0" smtClean="0"/>
              <a:t>Região Sul, somente </a:t>
            </a:r>
            <a:r>
              <a:rPr lang="pt-PT" dirty="0" smtClean="0">
                <a:solidFill>
                  <a:srgbClr val="0000FF"/>
                </a:solidFill>
              </a:rPr>
              <a:t>Cuando Cubango</a:t>
            </a:r>
            <a:r>
              <a:rPr lang="pt-PT" dirty="0" smtClean="0"/>
              <a:t> tem défice, na ordem de </a:t>
            </a:r>
            <a:r>
              <a:rPr lang="pt-PT" dirty="0" smtClean="0">
                <a:solidFill>
                  <a:srgbClr val="FF0000"/>
                </a:solidFill>
              </a:rPr>
              <a:t>6,9 MW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12" name="Rectângulo 3"/>
          <p:cNvSpPr>
            <a:spLocks noChangeArrowheads="1"/>
          </p:cNvSpPr>
          <p:nvPr/>
        </p:nvSpPr>
        <p:spPr bwMode="auto">
          <a:xfrm>
            <a:off x="500063" y="260648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Domínio da Distribuição</a:t>
            </a:r>
            <a:r>
              <a:rPr lang="pt-PT" altLang="pt-P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endParaRPr lang="pt-PT" altLang="pt-P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07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ângulo 1"/>
          <p:cNvSpPr>
            <a:spLocks noChangeArrowheads="1"/>
          </p:cNvSpPr>
          <p:nvPr/>
        </p:nvSpPr>
        <p:spPr bwMode="auto">
          <a:xfrm>
            <a:off x="214313" y="142875"/>
            <a:ext cx="8786812" cy="64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PT" alt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PT" alt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800" dirty="0"/>
              <a:t>Custos de exploração </a:t>
            </a:r>
            <a:r>
              <a:rPr lang="pt-PT" altLang="pt-PT" sz="2800" dirty="0" smtClean="0"/>
              <a:t>ainda elevados, com destaque para o </a:t>
            </a:r>
            <a:r>
              <a:rPr lang="pt-PT" altLang="pt-PT" sz="2800" u="sng" dirty="0" smtClean="0"/>
              <a:t>custo de aquisição de energia na ordem de 71% do total de custos da ENDE</a:t>
            </a: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800" dirty="0" smtClean="0"/>
              <a:t> Índice </a:t>
            </a:r>
            <a:r>
              <a:rPr lang="pt-PT" altLang="pt-PT" sz="2800" dirty="0"/>
              <a:t>de arrecadação de receitas </a:t>
            </a:r>
            <a:r>
              <a:rPr lang="pt-PT" altLang="pt-PT" sz="2800" dirty="0" smtClean="0"/>
              <a:t>ainda com </a:t>
            </a:r>
            <a:r>
              <a:rPr lang="pt-PT" altLang="pt-PT" sz="2800" dirty="0"/>
              <a:t>margens altas de </a:t>
            </a:r>
            <a:r>
              <a:rPr lang="pt-PT" altLang="pt-PT" sz="2800" dirty="0" smtClean="0"/>
              <a:t>perdas comerciais na ordem de 39%;</a:t>
            </a: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800" dirty="0"/>
              <a:t>Volume de investimentos em infra-estruturas subdimensionado face ao ritmo acelerado da procura</a:t>
            </a:r>
            <a:r>
              <a:rPr lang="pt-PT" altLang="pt-PT" sz="2800" dirty="0" smtClean="0"/>
              <a:t>.</a:t>
            </a:r>
            <a:endParaRPr lang="pt-PT" altLang="pt-PT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800" dirty="0" smtClean="0">
                <a:latin typeface="Arial" panose="020B0604020202020204" pitchFamily="34" charset="0"/>
              </a:rPr>
              <a:t>C</a:t>
            </a:r>
            <a:r>
              <a:rPr lang="pt-PT" altLang="pt-PT" sz="2400" dirty="0" smtClean="0">
                <a:latin typeface="Arial" panose="020B0604020202020204" pitchFamily="34" charset="0"/>
              </a:rPr>
              <a:t>ultura forte de </a:t>
            </a:r>
            <a:r>
              <a:rPr lang="pt-PT" altLang="pt-PT" sz="2400" dirty="0">
                <a:latin typeface="Arial" panose="020B0604020202020204" pitchFamily="34" charset="0"/>
              </a:rPr>
              <a:t>desperdício e desrespeito pela coisa </a:t>
            </a:r>
            <a:r>
              <a:rPr lang="pt-PT" altLang="pt-PT" sz="2400" dirty="0" smtClean="0">
                <a:latin typeface="Arial" panose="020B0604020202020204" pitchFamily="34" charset="0"/>
              </a:rPr>
              <a:t>pública por parte do cidadão;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400" dirty="0" smtClean="0">
                <a:latin typeface="Arial" panose="020B0604020202020204" pitchFamily="34" charset="0"/>
              </a:rPr>
              <a:t>Furto </a:t>
            </a:r>
            <a:r>
              <a:rPr lang="pt-PT" altLang="pt-PT" sz="2400" dirty="0">
                <a:latin typeface="Arial" panose="020B0604020202020204" pitchFamily="34" charset="0"/>
              </a:rPr>
              <a:t>de energia eléctrica e </a:t>
            </a:r>
            <a:r>
              <a:rPr lang="pt-PT" altLang="pt-PT" sz="2400" dirty="0" smtClean="0">
                <a:latin typeface="Arial" panose="020B0604020202020204" pitchFamily="34" charset="0"/>
              </a:rPr>
              <a:t>fuga ao pagamento;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altLang="pt-PT" sz="2400" dirty="0" smtClean="0">
                <a:latin typeface="Arial" panose="020B0604020202020204" pitchFamily="34" charset="0"/>
              </a:rPr>
              <a:t>Elevado </a:t>
            </a:r>
            <a:r>
              <a:rPr lang="pt-PT" altLang="pt-PT" sz="2400" dirty="0">
                <a:latin typeface="Arial" panose="020B0604020202020204" pitchFamily="34" charset="0"/>
              </a:rPr>
              <a:t>número de instalações </a:t>
            </a:r>
            <a:r>
              <a:rPr lang="pt-PT" altLang="pt-PT" sz="2400" dirty="0" err="1">
                <a:latin typeface="Arial" panose="020B0604020202020204" pitchFamily="34" charset="0"/>
              </a:rPr>
              <a:t>eléctricas</a:t>
            </a:r>
            <a:r>
              <a:rPr lang="pt-PT" altLang="pt-PT" sz="2400" dirty="0">
                <a:latin typeface="Arial" panose="020B0604020202020204" pitchFamily="34" charset="0"/>
              </a:rPr>
              <a:t> internas de residências mal concebidas e em mau estado  técnico sobretudo nos aglomerados desestruturados</a:t>
            </a:r>
            <a:r>
              <a:rPr lang="pt-PT" altLang="pt-PT" sz="2400" dirty="0" smtClean="0">
                <a:latin typeface="Arial" panose="020B0604020202020204" pitchFamily="34" charset="0"/>
              </a:rPr>
              <a:t>;</a:t>
            </a:r>
            <a:endParaRPr lang="pt-PT" altLang="pt-PT" sz="2400" dirty="0">
              <a:latin typeface="Arial" panose="020B0604020202020204" pitchFamily="34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ângulo 3"/>
          <p:cNvSpPr>
            <a:spLocks noChangeArrowheads="1"/>
          </p:cNvSpPr>
          <p:nvPr/>
        </p:nvSpPr>
        <p:spPr bwMode="auto">
          <a:xfrm>
            <a:off x="500063" y="44624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Domínio Comercial</a:t>
            </a:r>
            <a:r>
              <a:rPr lang="pt-PT" altLang="pt-P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endParaRPr lang="pt-PT" altLang="pt-P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70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289F9-E9B2-42F2-A188-7BD23F636BDC}" type="slidenum">
              <a:rPr lang="pt-PT" altLang="pt-PT"/>
              <a:pPr eaLnBrk="1" hangingPunct="1"/>
              <a:t>30</a:t>
            </a:fld>
            <a:endParaRPr lang="pt-PT" altLang="pt-PT"/>
          </a:p>
        </p:txBody>
      </p:sp>
      <p:sp>
        <p:nvSpPr>
          <p:cNvPr id="8" name="Rectângulo 3"/>
          <p:cNvSpPr>
            <a:spLocks noChangeArrowheads="1"/>
          </p:cNvSpPr>
          <p:nvPr/>
        </p:nvSpPr>
        <p:spPr bwMode="auto">
          <a:xfrm>
            <a:off x="2983264" y="548680"/>
            <a:ext cx="3604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BALANÇO ENERGÉTICO</a:t>
            </a:r>
            <a:endParaRPr lang="pt-PT" altLang="pt-PT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0123962"/>
              </p:ext>
            </p:extLst>
          </p:nvPr>
        </p:nvGraphicFramePr>
        <p:xfrm>
          <a:off x="323528" y="980728"/>
          <a:ext cx="8496944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584176"/>
                <a:gridCol w="1584176"/>
                <a:gridCol w="648072"/>
                <a:gridCol w="1224136"/>
                <a:gridCol w="1152128"/>
                <a:gridCol w="648072"/>
              </a:tblGrid>
              <a:tr h="2190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</a:rPr>
                        <a:t>Designação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</a:rPr>
                        <a:t>Ano 2016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</a:rPr>
                        <a:t>Ano 2017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+mn-lt"/>
                        </a:rPr>
                        <a:t>Varia.</a:t>
                      </a:r>
                      <a:endParaRPr lang="pt-PT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 Sem/2017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 Sem/2018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+mn-lt"/>
                        </a:rPr>
                        <a:t>Varia.</a:t>
                      </a:r>
                      <a:endParaRPr lang="pt-PT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</a:rPr>
                        <a:t>(%)</a:t>
                      </a:r>
                      <a:endParaRPr lang="pt-PT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n-lt"/>
                        </a:rPr>
                        <a:t>(%)</a:t>
                      </a:r>
                      <a:endParaRPr lang="pt-PT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</a:rPr>
                        <a:t>Energia </a:t>
                      </a:r>
                      <a:endParaRPr lang="pt-PT" sz="1600" dirty="0" smtClean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</a:rPr>
                        <a:t>Adquirida </a:t>
                      </a:r>
                      <a:r>
                        <a:rPr lang="pt-PT" sz="1600" dirty="0">
                          <a:effectLst/>
                          <a:latin typeface="+mn-lt"/>
                        </a:rPr>
                        <a:t>(</a:t>
                      </a:r>
                      <a:r>
                        <a:rPr lang="pt-PT" sz="1600" dirty="0" err="1">
                          <a:effectLst/>
                          <a:latin typeface="+mn-lt"/>
                        </a:rPr>
                        <a:t>kWh</a:t>
                      </a:r>
                      <a:r>
                        <a:rPr lang="pt-PT" sz="1600" dirty="0">
                          <a:effectLst/>
                          <a:latin typeface="+mn-lt"/>
                        </a:rPr>
                        <a:t>)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</a:rPr>
                        <a:t>10.289.687.479,0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</a:rPr>
                        <a:t>10.190.905.116,0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  <a:ea typeface="+mn-ea"/>
                        </a:rPr>
                        <a:t>-0,96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5.265.664,0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6.356.859,0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20,7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+mn-lt"/>
                        </a:rPr>
                        <a:t>Energia Distribuída (</a:t>
                      </a:r>
                      <a:r>
                        <a:rPr lang="pt-PT" sz="1600" dirty="0" err="1">
                          <a:effectLst/>
                          <a:latin typeface="+mn-lt"/>
                        </a:rPr>
                        <a:t>kWh</a:t>
                      </a:r>
                      <a:r>
                        <a:rPr lang="pt-PT" sz="1600" dirty="0">
                          <a:effectLst/>
                          <a:latin typeface="+mn-lt"/>
                        </a:rPr>
                        <a:t>)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</a:rPr>
                        <a:t>9.403.673.233,1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</a:rPr>
                        <a:t>9.304.454.734,1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  <a:ea typeface="+mn-ea"/>
                        </a:rPr>
                        <a:t>-1,06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4.475.815,0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5.403.330,0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20,8</a:t>
                      </a:r>
                      <a:endParaRPr lang="pt-P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3528" y="2492896"/>
            <a:ext cx="84969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C</a:t>
            </a:r>
            <a:r>
              <a:rPr lang="pt-PT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omparação com períodos homólogos: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A energia 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adquirida, 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no </a:t>
            </a:r>
            <a:r>
              <a:rPr lang="pt-PT" sz="20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ano 2017 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registou 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um decréscimo de </a:t>
            </a:r>
            <a:r>
              <a:rPr lang="pt-PT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-0,96% 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comparativamente 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ao </a:t>
            </a:r>
            <a:r>
              <a:rPr lang="pt-PT" sz="20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ano 2016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, motivada pelos 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trabalhos de enchimento da albufeira da barragem de </a:t>
            </a:r>
            <a:r>
              <a:rPr lang="pt-PT" sz="2000" dirty="0" err="1">
                <a:latin typeface="+mn-lt"/>
                <a:ea typeface="Times New Roman" panose="02020603050405020304" pitchFamily="18" charset="0"/>
              </a:rPr>
              <a:t>Laúca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originando 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restrições significativas nas barragens de Cambambe e Capanda, 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com maior enfoque para os primeiros meses do ano, resultando num decréscimo da energia distribuída em  </a:t>
            </a:r>
            <a:r>
              <a:rPr lang="pt-PT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-1,06%.</a:t>
            </a:r>
            <a:endParaRPr lang="pt-PT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4848245"/>
            <a:ext cx="85689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A energia adquirida no </a:t>
            </a:r>
            <a:r>
              <a:rPr lang="pt-PT" sz="20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I semestre de 2018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, comparativamente  ao </a:t>
            </a:r>
            <a:r>
              <a:rPr lang="pt-PT" sz="20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I semestre de 2017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, registou </a:t>
            </a:r>
            <a:r>
              <a:rPr lang="pt-PT" sz="2000" dirty="0">
                <a:latin typeface="+mn-lt"/>
                <a:ea typeface="Times New Roman" panose="02020603050405020304" pitchFamily="18" charset="0"/>
              </a:rPr>
              <a:t>um 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incremento de </a:t>
            </a:r>
            <a:r>
              <a:rPr lang="pt-PT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20,7%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 e por consequência um aumento da energia distribuída em </a:t>
            </a:r>
            <a:r>
              <a:rPr lang="pt-PT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21%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, fruto da maior disponibilidade de geração resultante do reforço de Cambambe e entrada em serviço de </a:t>
            </a:r>
            <a:r>
              <a:rPr lang="pt-PT" sz="2000" dirty="0" err="1" smtClean="0">
                <a:latin typeface="+mn-lt"/>
                <a:ea typeface="Times New Roman" panose="02020603050405020304" pitchFamily="18" charset="0"/>
              </a:rPr>
              <a:t>Laúca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</a:rPr>
              <a:t>.  </a:t>
            </a:r>
            <a:endParaRPr lang="pt-PT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3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ângulo 3"/>
          <p:cNvSpPr>
            <a:spLocks noChangeArrowheads="1"/>
          </p:cNvSpPr>
          <p:nvPr/>
        </p:nvSpPr>
        <p:spPr bwMode="auto">
          <a:xfrm>
            <a:off x="500063" y="188640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Domínio Comercial</a:t>
            </a:r>
            <a:r>
              <a:rPr lang="pt-PT" altLang="pt-P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endParaRPr lang="pt-PT" altLang="pt-P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70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289F9-E9B2-42F2-A188-7BD23F636BDC}" type="slidenum">
              <a:rPr lang="pt-PT" altLang="pt-PT"/>
              <a:pPr eaLnBrk="1" hangingPunct="1"/>
              <a:t>31</a:t>
            </a:fld>
            <a:endParaRPr lang="pt-PT" altLang="pt-PT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2939749"/>
              </p:ext>
            </p:extLst>
          </p:nvPr>
        </p:nvGraphicFramePr>
        <p:xfrm>
          <a:off x="644080" y="1196752"/>
          <a:ext cx="7672336" cy="88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3784"/>
                <a:gridCol w="1224137"/>
                <a:gridCol w="1296144"/>
                <a:gridCol w="1152128"/>
                <a:gridCol w="1296143"/>
              </a:tblGrid>
              <a:tr h="60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Designação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  <a:r>
                        <a:rPr lang="pt-PT" sz="18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2016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 Sem./17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 Sem./18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800" b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Energia </a:t>
                      </a:r>
                      <a:r>
                        <a:rPr lang="pt-PT" sz="1800" b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Distribuída (</a:t>
                      </a:r>
                      <a:r>
                        <a:rPr lang="pt-PT" sz="1800" b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pt-PT" sz="1800" b="0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Wh</a:t>
                      </a:r>
                      <a:r>
                        <a:rPr lang="pt-PT" sz="1800" b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t-PT" sz="18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9.403,673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9.304,454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4.475,815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5.403,330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ângulo 3"/>
          <p:cNvSpPr>
            <a:spLocks noChangeArrowheads="1"/>
          </p:cNvSpPr>
          <p:nvPr/>
        </p:nvSpPr>
        <p:spPr bwMode="auto">
          <a:xfrm>
            <a:off x="395536" y="692696"/>
            <a:ext cx="84969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ENERGIA DISTRIBUÍDA </a:t>
            </a:r>
            <a:r>
              <a:rPr lang="pt-PT" altLang="pt-P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(Aumento em 21% em relação I semestre/17)</a:t>
            </a:r>
            <a:endParaRPr lang="pt-PT" altLang="pt-PT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82809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1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/>
            <a:r>
              <a:rPr lang="pt-PT" sz="2100" dirty="0" smtClean="0">
                <a:latin typeface="Calibri" panose="020F0502020204030204" pitchFamily="34" charset="0"/>
              </a:rPr>
              <a:t>A energia distribuída no I Semestre de 2018 no País, representou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58,1%</a:t>
            </a:r>
            <a:r>
              <a:rPr lang="pt-PT" sz="2100" dirty="0" smtClean="0">
                <a:latin typeface="Calibri" panose="020F0502020204030204" pitchFamily="34" charset="0"/>
              </a:rPr>
              <a:t> de toda a energia distribuída no ano de 2017 e um aumento de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21%</a:t>
            </a:r>
            <a:r>
              <a:rPr lang="pt-PT" sz="2100" dirty="0" smtClean="0">
                <a:latin typeface="Calibri" panose="020F0502020204030204" pitchFamily="34" charset="0"/>
              </a:rPr>
              <a:t> em relação ao período homólogo</a:t>
            </a:r>
          </a:p>
          <a:p>
            <a:pPr algn="just"/>
            <a:endParaRPr lang="pt-PT" sz="21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/>
            <a:r>
              <a:rPr lang="pt-PT" sz="2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Luanda </a:t>
            </a:r>
            <a:r>
              <a:rPr lang="pt-PT" sz="2100" dirty="0" smtClean="0">
                <a:latin typeface="Calibri" panose="020F0502020204030204" pitchFamily="34" charset="0"/>
              </a:rPr>
              <a:t>foi a Região que maior contribuiu com cerca de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74%</a:t>
            </a:r>
            <a:r>
              <a:rPr lang="pt-PT" sz="2100" dirty="0" smtClean="0">
                <a:latin typeface="Calibri" panose="020F0502020204030204" pitchFamily="34" charset="0"/>
              </a:rPr>
              <a:t>, do total de </a:t>
            </a:r>
          </a:p>
          <a:p>
            <a:pPr algn="just"/>
            <a:r>
              <a:rPr lang="pt-PT" sz="2100" dirty="0" smtClean="0">
                <a:latin typeface="Calibri" panose="020F0502020204030204" pitchFamily="34" charset="0"/>
              </a:rPr>
              <a:t>energia distribuída seguida das Regiões </a:t>
            </a:r>
            <a:r>
              <a:rPr lang="pt-PT" sz="2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Centro</a:t>
            </a:r>
            <a:r>
              <a:rPr lang="pt-PT" sz="2100" dirty="0" smtClean="0">
                <a:latin typeface="Calibri" panose="020F0502020204030204" pitchFamily="34" charset="0"/>
              </a:rPr>
              <a:t> com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9,92%</a:t>
            </a:r>
            <a:r>
              <a:rPr lang="pt-PT" sz="2100" dirty="0" smtClean="0">
                <a:latin typeface="Calibri" panose="020F0502020204030204" pitchFamily="34" charset="0"/>
              </a:rPr>
              <a:t> e </a:t>
            </a:r>
            <a:r>
              <a:rPr lang="pt-PT" sz="2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Norte</a:t>
            </a:r>
            <a:r>
              <a:rPr lang="pt-PT" sz="2100" dirty="0" smtClean="0">
                <a:latin typeface="Calibri" panose="020F0502020204030204" pitchFamily="34" charset="0"/>
              </a:rPr>
              <a:t> com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9,09%</a:t>
            </a:r>
            <a:r>
              <a:rPr lang="pt-PT" sz="2100" dirty="0" smtClean="0">
                <a:latin typeface="Calibri" panose="020F0502020204030204" pitchFamily="34" charset="0"/>
              </a:rPr>
              <a:t>. </a:t>
            </a:r>
          </a:p>
          <a:p>
            <a:pPr algn="just"/>
            <a:endParaRPr lang="pt-PT" sz="2100" dirty="0">
              <a:latin typeface="Calibri" panose="020F0502020204030204" pitchFamily="34" charset="0"/>
            </a:endParaRPr>
          </a:p>
          <a:p>
            <a:pPr algn="just"/>
            <a:r>
              <a:rPr lang="pt-PT" sz="2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Em Comparação com o período homólogo:</a:t>
            </a:r>
          </a:p>
          <a:p>
            <a:pPr algn="just"/>
            <a:endParaRPr lang="pt-PT" sz="21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/>
            <a:r>
              <a:rPr lang="pt-PT" sz="2100" dirty="0" smtClean="0">
                <a:latin typeface="Calibri" panose="020F0502020204030204" pitchFamily="34" charset="0"/>
              </a:rPr>
              <a:t>O maior centro de consumo, Região </a:t>
            </a:r>
            <a:r>
              <a:rPr lang="pt-PT" sz="2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Luanda</a:t>
            </a:r>
            <a:r>
              <a:rPr lang="pt-PT" sz="2100" dirty="0" smtClean="0">
                <a:latin typeface="Calibri" panose="020F0502020204030204" pitchFamily="34" charset="0"/>
              </a:rPr>
              <a:t> registou um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aumento de 28%</a:t>
            </a:r>
            <a:r>
              <a:rPr lang="pt-PT" sz="2100" dirty="0" smtClean="0">
                <a:latin typeface="Calibri" panose="020F0502020204030204" pitchFamily="34" charset="0"/>
              </a:rPr>
              <a:t> da energia distribuída.</a:t>
            </a:r>
          </a:p>
          <a:p>
            <a:pPr algn="just"/>
            <a:r>
              <a:rPr lang="pt-PT" sz="2100" dirty="0" smtClean="0">
                <a:latin typeface="Calibri" panose="020F0502020204030204" pitchFamily="34" charset="0"/>
              </a:rPr>
              <a:t>Verificou-se um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decréscimo de 17% e 4%</a:t>
            </a:r>
            <a:r>
              <a:rPr lang="pt-PT" sz="21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PT" sz="2100" dirty="0" err="1" smtClean="0">
                <a:latin typeface="Calibri" panose="020F0502020204030204" pitchFamily="34" charset="0"/>
              </a:rPr>
              <a:t>respectivamente</a:t>
            </a:r>
            <a:r>
              <a:rPr lang="pt-PT" sz="2100" dirty="0" smtClean="0">
                <a:latin typeface="Calibri" panose="020F0502020204030204" pitchFamily="34" charset="0"/>
              </a:rPr>
              <a:t> nas Regiões </a:t>
            </a:r>
            <a:r>
              <a:rPr lang="pt-PT" sz="2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Leste e Norte.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82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745BBF-86B6-49DE-9966-B3F8760B5B1D}" type="slidenum">
              <a:rPr lang="pt-PT" altLang="pt-PT"/>
              <a:pPr eaLnBrk="1" hangingPunct="1"/>
              <a:t>32</a:t>
            </a:fld>
            <a:endParaRPr lang="pt-PT" altLang="pt-PT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2998199"/>
              </p:ext>
            </p:extLst>
          </p:nvPr>
        </p:nvGraphicFramePr>
        <p:xfrm>
          <a:off x="665131" y="4577412"/>
          <a:ext cx="7779041" cy="215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ângulo 3"/>
          <p:cNvSpPr>
            <a:spLocks noChangeArrowheads="1"/>
          </p:cNvSpPr>
          <p:nvPr/>
        </p:nvSpPr>
        <p:spPr bwMode="auto">
          <a:xfrm>
            <a:off x="500063" y="116632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Domínio Comercial</a:t>
            </a:r>
            <a:r>
              <a:rPr lang="pt-PT" altLang="pt-P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endParaRPr lang="pt-PT" altLang="pt-P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6080575"/>
              </p:ext>
            </p:extLst>
          </p:nvPr>
        </p:nvGraphicFramePr>
        <p:xfrm>
          <a:off x="648872" y="3627864"/>
          <a:ext cx="781156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880"/>
                <a:gridCol w="1368152"/>
                <a:gridCol w="1296144"/>
                <a:gridCol w="1224136"/>
                <a:gridCol w="1296144"/>
                <a:gridCol w="936104"/>
              </a:tblGrid>
              <a:tr h="37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Designação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  <a:r>
                        <a:rPr lang="pt-PT" sz="18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2016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 Sem./17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 Sem./18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Evol</a:t>
                      </a: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 %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Cobrança MKZ</a:t>
                      </a:r>
                      <a:endParaRPr lang="pt-PT" sz="18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33.589,093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33.930,440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17.625,348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20.385,226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323528" y="3212976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ENERGIA COBRADA </a:t>
            </a:r>
            <a:r>
              <a:rPr lang="pt-P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(Aumento em 16%  </a:t>
            </a:r>
            <a:r>
              <a:rPr lang="pt-P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em relação I </a:t>
            </a:r>
            <a:r>
              <a:rPr lang="pt-P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Semestre </a:t>
            </a:r>
            <a:r>
              <a:rPr lang="pt-P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2017)</a:t>
            </a:r>
            <a:endParaRPr lang="pt-P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0063" y="2060848"/>
            <a:ext cx="79295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100" dirty="0">
                <a:latin typeface="Calibri" panose="020F0502020204030204" pitchFamily="34" charset="0"/>
              </a:rPr>
              <a:t>A </a:t>
            </a:r>
            <a:r>
              <a:rPr lang="pt-PT" sz="2100" dirty="0" err="1" smtClean="0">
                <a:latin typeface="Calibri" panose="020F0502020204030204" pitchFamily="34" charset="0"/>
              </a:rPr>
              <a:t>Facturação</a:t>
            </a:r>
            <a:r>
              <a:rPr lang="pt-PT" sz="2100" dirty="0" smtClean="0">
                <a:latin typeface="Calibri" panose="020F0502020204030204" pitchFamily="34" charset="0"/>
              </a:rPr>
              <a:t> </a:t>
            </a:r>
            <a:r>
              <a:rPr lang="pt-PT" sz="2100" dirty="0">
                <a:latin typeface="Calibri" panose="020F0502020204030204" pitchFamily="34" charset="0"/>
              </a:rPr>
              <a:t>no I Semestre de </a:t>
            </a:r>
            <a:r>
              <a:rPr lang="pt-PT" sz="2100" dirty="0" smtClean="0">
                <a:latin typeface="Calibri" panose="020F0502020204030204" pitchFamily="34" charset="0"/>
              </a:rPr>
              <a:t>2018, representou 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52,72%</a:t>
            </a:r>
            <a:r>
              <a:rPr lang="pt-PT" sz="2100" dirty="0" smtClean="0">
                <a:latin typeface="Calibri" panose="020F0502020204030204" pitchFamily="34" charset="0"/>
              </a:rPr>
              <a:t> </a:t>
            </a:r>
            <a:r>
              <a:rPr lang="pt-PT" sz="2100" dirty="0">
                <a:latin typeface="Calibri" panose="020F0502020204030204" pitchFamily="34" charset="0"/>
              </a:rPr>
              <a:t>de toda a </a:t>
            </a:r>
            <a:r>
              <a:rPr lang="pt-PT" sz="2100" dirty="0" err="1" smtClean="0">
                <a:latin typeface="Calibri" panose="020F0502020204030204" pitchFamily="34" charset="0"/>
              </a:rPr>
              <a:t>facturação</a:t>
            </a:r>
            <a:r>
              <a:rPr lang="pt-PT" sz="2100" dirty="0" smtClean="0">
                <a:latin typeface="Calibri" panose="020F0502020204030204" pitchFamily="34" charset="0"/>
              </a:rPr>
              <a:t> do </a:t>
            </a:r>
            <a:r>
              <a:rPr lang="pt-PT" sz="2100" dirty="0">
                <a:latin typeface="Calibri" panose="020F0502020204030204" pitchFamily="34" charset="0"/>
              </a:rPr>
              <a:t>ano de 2017 e um aumento de </a:t>
            </a:r>
            <a:r>
              <a:rPr lang="pt-PT" sz="2100" dirty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  <a:r>
              <a:rPr lang="pt-PT" sz="2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pt-PT" sz="2100" dirty="0" smtClean="0">
                <a:latin typeface="Calibri" panose="020F0502020204030204" pitchFamily="34" charset="0"/>
              </a:rPr>
              <a:t> </a:t>
            </a:r>
            <a:r>
              <a:rPr lang="pt-PT" sz="2100" dirty="0">
                <a:latin typeface="Calibri" panose="020F0502020204030204" pitchFamily="34" charset="0"/>
              </a:rPr>
              <a:t>em relação ao período homólogo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9035049"/>
              </p:ext>
            </p:extLst>
          </p:nvPr>
        </p:nvGraphicFramePr>
        <p:xfrm>
          <a:off x="611560" y="1052736"/>
          <a:ext cx="770485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368152"/>
                <a:gridCol w="1296144"/>
                <a:gridCol w="1224136"/>
                <a:gridCol w="1296144"/>
                <a:gridCol w="79208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Designação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  <a:r>
                        <a:rPr lang="pt-PT" sz="18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2016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 Sem./17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 Sem./18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Evol</a:t>
                      </a: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 %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800" b="0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Facturação</a:t>
                      </a:r>
                      <a:r>
                        <a:rPr lang="pt-PT" sz="1800" b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MKZ</a:t>
                      </a:r>
                      <a:endParaRPr lang="pt-PT" sz="18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49.494,565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49.177,619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23.789,248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25.423,247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pt-PT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421771" y="620688"/>
            <a:ext cx="7883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ENERGIA FACTURADA   </a:t>
            </a:r>
            <a:r>
              <a:rPr lang="pt-PT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(Aumento em 9%  em relação I Semestre 2017)</a:t>
            </a:r>
            <a:endParaRPr lang="pt-P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9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Rectângulo 3"/>
          <p:cNvSpPr>
            <a:spLocks noChangeArrowheads="1"/>
          </p:cNvSpPr>
          <p:nvPr/>
        </p:nvSpPr>
        <p:spPr bwMode="auto">
          <a:xfrm>
            <a:off x="676597" y="764704"/>
            <a:ext cx="814387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solidFill>
                  <a:srgbClr val="0000FF"/>
                </a:solidFill>
                <a:latin typeface="Calibri" panose="020F0502020204030204" pitchFamily="34" charset="0"/>
              </a:rPr>
              <a:t>NÚMERO DE CLIENTES </a:t>
            </a:r>
            <a:endParaRPr lang="pt-PT" altLang="pt-PT" sz="22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PT" altLang="pt-PT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pt-PT" altLang="pt-PT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aumento </a:t>
            </a:r>
            <a:r>
              <a:rPr lang="pt-PT" altLang="pt-PT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em 4,8%  2016/I Semestre 2018)</a:t>
            </a:r>
            <a:endParaRPr lang="pt-PT" altLang="pt-PT" sz="21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15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745BBF-86B6-49DE-9966-B3F8760B5B1D}" type="slidenum">
              <a:rPr lang="pt-PT" altLang="pt-PT"/>
              <a:pPr eaLnBrk="1" hangingPunct="1"/>
              <a:t>33</a:t>
            </a:fld>
            <a:endParaRPr lang="pt-PT" altLang="pt-PT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1946471"/>
              </p:ext>
            </p:extLst>
          </p:nvPr>
        </p:nvGraphicFramePr>
        <p:xfrm>
          <a:off x="1148134" y="2074741"/>
          <a:ext cx="7200800" cy="4876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07833"/>
                <a:gridCol w="1452938"/>
                <a:gridCol w="1699869"/>
                <a:gridCol w="1440160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Clientes </a:t>
                      </a:r>
                      <a:endParaRPr lang="pt-PT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Ano</a:t>
                      </a:r>
                      <a:r>
                        <a:rPr lang="pt-PT" sz="16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2016</a:t>
                      </a:r>
                      <a:endParaRPr lang="pt-PT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  <a:endParaRPr lang="pt-PT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 Semestre/18</a:t>
                      </a:r>
                      <a:endParaRPr lang="pt-PT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1.275.468</a:t>
                      </a:r>
                      <a:endParaRPr lang="pt-PT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b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1.328.283</a:t>
                      </a:r>
                      <a:endParaRPr lang="pt-PT" sz="16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b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1.336.431</a:t>
                      </a:r>
                      <a:endParaRPr lang="pt-PT" sz="16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5789101"/>
              </p:ext>
            </p:extLst>
          </p:nvPr>
        </p:nvGraphicFramePr>
        <p:xfrm>
          <a:off x="1182897" y="3149703"/>
          <a:ext cx="6952258" cy="328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ângulo 3"/>
          <p:cNvSpPr>
            <a:spLocks noChangeArrowheads="1"/>
          </p:cNvSpPr>
          <p:nvPr/>
        </p:nvSpPr>
        <p:spPr bwMode="auto">
          <a:xfrm>
            <a:off x="500063" y="188640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Domínio Comercial</a:t>
            </a:r>
            <a:r>
              <a:rPr lang="pt-PT" altLang="pt-P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endParaRPr lang="pt-PT" altLang="pt-P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87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C38E-1FEC-457D-AE67-C9C5808541B1}" type="slidenum">
              <a:rPr lang="pt-PT" altLang="pt-PT" smtClean="0"/>
              <a:pPr>
                <a:defRPr/>
              </a:pPr>
              <a:t>34</a:t>
            </a:fld>
            <a:endParaRPr lang="pt-PT" altLang="pt-PT"/>
          </a:p>
        </p:txBody>
      </p:sp>
      <p:sp>
        <p:nvSpPr>
          <p:cNvPr id="3" name="CaixaDeTexto 2"/>
          <p:cNvSpPr txBox="1"/>
          <p:nvPr/>
        </p:nvSpPr>
        <p:spPr>
          <a:xfrm>
            <a:off x="3318727" y="620688"/>
            <a:ext cx="2522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435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800" dirty="0" smtClean="0">
                <a:latin typeface="Calibri" panose="020F0502020204030204" pitchFamily="34" charset="0"/>
              </a:rPr>
              <a:t>O desenvolvimento de acções importantes ao nível da geração e transporte garantirão a estabilidade e confiança  do sistema eléctrico público, com o fim último de se conseguir que, por via da Distribuição (tarifa a </a:t>
            </a:r>
            <a:r>
              <a:rPr lang="pt-PT" sz="2800" dirty="0" err="1" smtClean="0">
                <a:latin typeface="Calibri" panose="020F0502020204030204" pitchFamily="34" charset="0"/>
              </a:rPr>
              <a:t>reflectir</a:t>
            </a:r>
            <a:r>
              <a:rPr lang="pt-PT" sz="2800" dirty="0" smtClean="0">
                <a:latin typeface="Calibri" panose="020F0502020204030204" pitchFamily="34" charset="0"/>
              </a:rPr>
              <a:t> os custos reais), se garanta a remuneração e sustentabilidade das empresas para um </a:t>
            </a:r>
            <a:r>
              <a:rPr lang="pt-PT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“Crescimentos Integrado do Sector </a:t>
            </a:r>
            <a:r>
              <a:rPr lang="pt-PT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Electrico</a:t>
            </a:r>
            <a:r>
              <a:rPr lang="pt-PT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Público”.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28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2800" dirty="0" smtClean="0">
              <a:latin typeface="Calibri" panose="020F0502020204030204" pitchFamily="34" charset="0"/>
            </a:endParaRPr>
          </a:p>
          <a:p>
            <a:pPr marL="342900" indent="-342900" algn="just"/>
            <a:r>
              <a:rPr lang="pt-PT" sz="2800" u="sng" dirty="0" smtClean="0">
                <a:latin typeface="Calibri" panose="020F0502020204030204" pitchFamily="34" charset="0"/>
              </a:rPr>
              <a:t> </a:t>
            </a:r>
            <a:endParaRPr lang="pt-PT" sz="2800" u="sng" dirty="0">
              <a:latin typeface="Calibri" panose="020F0502020204030204" pitchFamily="34" charset="0"/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75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C38E-1FEC-457D-AE67-C9C5808541B1}" type="slidenum">
              <a:rPr lang="pt-PT" altLang="pt-PT" smtClean="0"/>
              <a:pPr>
                <a:defRPr/>
              </a:pPr>
              <a:t>35</a:t>
            </a:fld>
            <a:endParaRPr lang="pt-PT" alt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18727" y="231031"/>
            <a:ext cx="2522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CONSIDERAÇÕES</a:t>
            </a: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1520" y="3488228"/>
            <a:ext cx="8435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600" dirty="0" smtClean="0">
                <a:latin typeface="Calibri" panose="020F0502020204030204" pitchFamily="34" charset="0"/>
              </a:rPr>
              <a:t>Mas, para alcance de todos os objectivos e metas, há a necessidade de se mobilizarem ainda </a:t>
            </a:r>
            <a:r>
              <a:rPr lang="pt-PT" sz="2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“Recursos Financeiros”  substanciais</a:t>
            </a:r>
            <a:r>
              <a:rPr lang="pt-PT" sz="2600" dirty="0" smtClean="0">
                <a:latin typeface="Calibri" panose="020F0502020204030204" pitchFamily="34" charset="0"/>
              </a:rPr>
              <a:t>, assim como </a:t>
            </a:r>
            <a:r>
              <a:rPr lang="pt-PT" sz="2600" dirty="0" smtClean="0">
                <a:latin typeface="Calibri" panose="020F0502020204030204" pitchFamily="34" charset="0"/>
              </a:rPr>
              <a:t>o </a:t>
            </a:r>
            <a:r>
              <a:rPr lang="pt-PT" sz="2600" dirty="0" err="1" smtClean="0">
                <a:latin typeface="Calibri" panose="020F0502020204030204" pitchFamily="34" charset="0"/>
              </a:rPr>
              <a:t>equacionamento</a:t>
            </a:r>
            <a:r>
              <a:rPr lang="pt-PT" sz="2600" dirty="0" smtClean="0">
                <a:latin typeface="Calibri" panose="020F0502020204030204" pitchFamily="34" charset="0"/>
              </a:rPr>
              <a:t> dos </a:t>
            </a:r>
            <a:r>
              <a:rPr lang="pt-PT" sz="2600" dirty="0" smtClean="0">
                <a:latin typeface="Calibri" panose="020F0502020204030204" pitchFamily="34" charset="0"/>
              </a:rPr>
              <a:t>ajustes necessários que garantam a sustentabilidade do negócio tendo como </a:t>
            </a:r>
            <a:r>
              <a:rPr lang="pt-PT" sz="2600" dirty="0" smtClean="0">
                <a:latin typeface="Calibri" panose="020F0502020204030204" pitchFamily="34" charset="0"/>
              </a:rPr>
              <a:t>suporte</a:t>
            </a:r>
            <a:r>
              <a:rPr lang="pt-PT" sz="2600" dirty="0" smtClean="0">
                <a:latin typeface="Calibri" panose="020F0502020204030204" pitchFamily="34" charset="0"/>
              </a:rPr>
              <a:t> </a:t>
            </a:r>
            <a:r>
              <a:rPr lang="pt-PT" sz="2600" dirty="0" smtClean="0">
                <a:latin typeface="Calibri" panose="020F0502020204030204" pitchFamily="34" charset="0"/>
              </a:rPr>
              <a:t>o equilíbrio entre o custo de aquisição e o preço de venda de energia </a:t>
            </a:r>
            <a:r>
              <a:rPr lang="pt-PT" sz="2600" u="sng" dirty="0" smtClean="0">
                <a:latin typeface="Calibri" panose="020F0502020204030204" pitchFamily="34" charset="0"/>
              </a:rPr>
              <a:t>numa perspectiva futura de retirada dos subsídios à preço.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908720"/>
            <a:ext cx="8435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600" dirty="0">
                <a:latin typeface="Calibri" panose="020F0502020204030204" pitchFamily="34" charset="0"/>
              </a:rPr>
              <a:t>O Plano de </a:t>
            </a:r>
            <a:r>
              <a:rPr lang="pt-PT" sz="2600" dirty="0" err="1">
                <a:latin typeface="Calibri" panose="020F0502020204030204" pitchFamily="34" charset="0"/>
              </a:rPr>
              <a:t>Acção</a:t>
            </a:r>
            <a:r>
              <a:rPr lang="pt-PT" sz="2600" dirty="0">
                <a:latin typeface="Calibri" panose="020F0502020204030204" pitchFamily="34" charset="0"/>
              </a:rPr>
              <a:t> para a Distribuição é ambicioso com metas desafiadoras. </a:t>
            </a:r>
            <a:r>
              <a:rPr lang="pt-PT" sz="2600" u="sng" dirty="0">
                <a:latin typeface="Calibri" panose="020F0502020204030204" pitchFamily="34" charset="0"/>
              </a:rPr>
              <a:t>A  ENDE reafirma o desejo de cumprimento de missão. </a:t>
            </a:r>
            <a:r>
              <a:rPr lang="pt-PT" sz="2600" dirty="0">
                <a:latin typeface="Calibri" panose="020F0502020204030204" pitchFamily="34" charset="0"/>
              </a:rPr>
              <a:t>O caminho está desenhado (traçado), parte dele pode ser garantidamente percorrido e sabemos como fazê-lo;</a:t>
            </a:r>
          </a:p>
        </p:txBody>
      </p:sp>
    </p:spTree>
    <p:extLst>
      <p:ext uri="{BB962C8B-B14F-4D97-AF65-F5344CB8AC3E}">
        <p14:creationId xmlns="" xmlns:p14="http://schemas.microsoft.com/office/powerpoint/2010/main" val="21314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ângulo 1"/>
          <p:cNvSpPr>
            <a:spLocks noChangeArrowheads="1"/>
          </p:cNvSpPr>
          <p:nvPr/>
        </p:nvSpPr>
        <p:spPr bwMode="auto">
          <a:xfrm>
            <a:off x="467544" y="1052736"/>
            <a:ext cx="8352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sz="3600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“Foco na Distribuição para um Crescimento Integrado do Sector </a:t>
            </a:r>
            <a:r>
              <a:rPr lang="pt-PT" altLang="pt-PT" sz="3600" dirty="0" err="1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Eléctrico</a:t>
            </a:r>
            <a:r>
              <a:rPr lang="pt-PT" altLang="pt-PT" sz="3600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”</a:t>
            </a:r>
            <a:endParaRPr lang="pt-PT" altLang="pt-PT" sz="3600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0963" name="Marcador de Posição do Número do Diapositivo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B94462-B635-4568-8389-9A27D4EBAECF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11760" y="4725144"/>
            <a:ext cx="470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latin typeface="Copperplate Gothic Bold" panose="020E0705020206020404" pitchFamily="34" charset="0"/>
              </a:rPr>
              <a:t>Muito Obrigado</a:t>
            </a:r>
            <a:endParaRPr lang="pt-PT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6703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28625"/>
            <a:ext cx="8229600" cy="62642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   </a:t>
            </a:r>
            <a:r>
              <a:rPr lang="pt-PT" sz="2400" b="1" dirty="0" smtClean="0">
                <a:solidFill>
                  <a:srgbClr val="FF0000"/>
                </a:solidFill>
              </a:rPr>
              <a:t>  </a:t>
            </a:r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OBJECTIVOS ESTRATÉGICOS  - </a:t>
            </a:r>
            <a:r>
              <a:rPr lang="pt-P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2800" dirty="0" smtClean="0"/>
              <a:t>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>
                <a:solidFill>
                  <a:srgbClr val="FF0000"/>
                </a:solidFill>
              </a:rPr>
              <a:t>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/>
              <a:t> </a:t>
            </a: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2800" dirty="0" smtClean="0"/>
              <a:t> 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1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PT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785813" y="1500188"/>
            <a:ext cx="7715250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GARANTIA DE FORNECIMENTO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Melhorar a prestação do serviço público, com reconhecimento pela população.</a:t>
            </a:r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 o retorno dos investimentos</a:t>
            </a:r>
          </a:p>
          <a:p>
            <a:pPr marL="400050" indent="-400050" algn="just">
              <a:defRPr/>
            </a:pPr>
            <a:endParaRPr lang="pt-PT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5813" y="3143250"/>
            <a:ext cx="7643812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COMPETITIVIDADE DO SECTOR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 qualidade e eficiência operacional das empresas públicas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85813" y="4643438"/>
            <a:ext cx="7643812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SUSTENTABILIDADE DO SISTEMA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 a sustentabilidade do sistema para redução da subsidiação do Sector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28625"/>
            <a:ext cx="8229600" cy="62642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PT" dirty="0" smtClean="0">
                <a:solidFill>
                  <a:srgbClr val="002060"/>
                </a:solidFill>
              </a:rPr>
              <a:t>   </a:t>
            </a:r>
            <a:r>
              <a:rPr lang="pt-PT" sz="2400" b="1" dirty="0" smtClean="0">
                <a:solidFill>
                  <a:srgbClr val="002060"/>
                </a:solidFill>
              </a:rPr>
              <a:t>  </a:t>
            </a:r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OBJECTIVOS ESTRATÉGICOS  - </a:t>
            </a:r>
            <a:r>
              <a:rPr lang="pt-P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2800" dirty="0" smtClean="0"/>
              <a:t>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>
                <a:solidFill>
                  <a:srgbClr val="FF0000"/>
                </a:solidFill>
              </a:rPr>
              <a:t>    </a:t>
            </a: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e optimizar os investimentos necessários para a expansão sustentada da rede de distribuição e facilitação dos acessos a ela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18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18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>
                <a:solidFill>
                  <a:srgbClr val="FF0000"/>
                </a:solidFill>
              </a:rPr>
              <a:t>     </a:t>
            </a: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Maximizar a eficiência operacional, reforçar e desenvolver as competências dos trabalhadores em todas as áreas da empresa com foco no cliente </a:t>
            </a:r>
            <a:endParaRPr lang="pt-P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/>
              <a:t>     </a:t>
            </a: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Optimizar a facturação e cobrança de energia, reduzir perdas na rede e acabar com as ligações ilegais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PT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785813" y="1214438"/>
            <a:ext cx="7715250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marL="400050" indent="-400050" algn="just">
              <a:buFontTx/>
              <a:buAutoNum type="romanUcPeriod"/>
              <a:defRPr/>
            </a:pP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INCREMENTAR O ACESSO DA POPULAÇÃO E DAS EMPRESAS A </a:t>
            </a:r>
          </a:p>
          <a:p>
            <a:pPr marL="400050" indent="-400050" algn="just">
              <a:defRPr/>
            </a:pP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ELECTRICIDADE</a:t>
            </a:r>
          </a:p>
          <a:p>
            <a:pPr marL="400050" indent="-400050" algn="just">
              <a:defRPr/>
            </a:pPr>
            <a:r>
              <a:rPr lang="pt-PT" dirty="0">
                <a:solidFill>
                  <a:schemeClr val="tx1"/>
                </a:solidFill>
              </a:rPr>
              <a:t>Satisfazer a </a:t>
            </a:r>
            <a:r>
              <a:rPr lang="pt-PT" dirty="0" err="1">
                <a:solidFill>
                  <a:schemeClr val="tx1"/>
                </a:solidFill>
              </a:rPr>
              <a:t>procura</a:t>
            </a:r>
            <a:r>
              <a:rPr lang="pt-PT" dirty="0">
                <a:solidFill>
                  <a:schemeClr val="tx1"/>
                </a:solidFill>
              </a:rPr>
              <a:t> e </a:t>
            </a:r>
            <a:r>
              <a:rPr lang="pt-PT" dirty="0" err="1">
                <a:solidFill>
                  <a:schemeClr val="tx1"/>
                </a:solidFill>
              </a:rPr>
              <a:t>aumentar</a:t>
            </a:r>
            <a:r>
              <a:rPr lang="pt-PT" dirty="0">
                <a:solidFill>
                  <a:schemeClr val="tx1"/>
                </a:solidFill>
              </a:rPr>
              <a:t> a </a:t>
            </a:r>
            <a:r>
              <a:rPr lang="pt-PT" dirty="0" err="1">
                <a:solidFill>
                  <a:schemeClr val="tx1"/>
                </a:solidFill>
              </a:rPr>
              <a:t>taxa</a:t>
            </a:r>
            <a:r>
              <a:rPr lang="pt-PT" dirty="0">
                <a:solidFill>
                  <a:schemeClr val="tx1"/>
                </a:solidFill>
              </a:rPr>
              <a:t> de </a:t>
            </a:r>
            <a:r>
              <a:rPr lang="pt-PT" dirty="0" err="1">
                <a:solidFill>
                  <a:schemeClr val="tx1"/>
                </a:solidFill>
              </a:rPr>
              <a:t>electrificação</a:t>
            </a:r>
            <a:endParaRPr lang="pt-PT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5813" y="2357438"/>
            <a:ext cx="7643812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just">
              <a:defRPr/>
            </a:pPr>
            <a:r>
              <a:rPr lang="pt-PT" b="1" dirty="0">
                <a:solidFill>
                  <a:srgbClr val="002060"/>
                </a:solidFill>
              </a:rPr>
              <a:t>II</a:t>
            </a: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INCREMENTAR A DISTRIBUIÇÃO DOS ACTIVOS E DO ACESSO ÀS</a:t>
            </a:r>
          </a:p>
          <a:p>
            <a:pPr algn="just">
              <a:defRPr/>
            </a:pP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REDES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85813" y="3714750"/>
            <a:ext cx="7643812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just">
              <a:defRPr/>
            </a:pPr>
            <a:r>
              <a:rPr lang="pt-PT" b="1" dirty="0">
                <a:solidFill>
                  <a:srgbClr val="002060"/>
                </a:solidFill>
              </a:rPr>
              <a:t>III</a:t>
            </a: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MAXIMIZAR A QUALIDADE E EFICIÊNCIA DE SERVIÇO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57250" y="5357813"/>
            <a:ext cx="7643813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just">
              <a:defRPr/>
            </a:pPr>
            <a:r>
              <a:rPr lang="pt-PT" b="1" dirty="0">
                <a:solidFill>
                  <a:srgbClr val="002060"/>
                </a:solidFill>
              </a:rPr>
              <a:t>IV. </a:t>
            </a:r>
            <a:r>
              <a:rPr lang="pt-P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AS PERDAS TÉCNICAS E COMERCIAIS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28625"/>
            <a:ext cx="8429625" cy="62642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   </a:t>
            </a:r>
            <a:r>
              <a:rPr lang="pt-PT" sz="2400" b="1" dirty="0" smtClean="0">
                <a:solidFill>
                  <a:srgbClr val="FF0000"/>
                </a:solidFill>
              </a:rPr>
              <a:t>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ESTRATÉGIAS, PROGRAMAS E PRIORIDADES DA </a:t>
            </a:r>
            <a:r>
              <a:rPr lang="pt-P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GOVERNAÇÃO </a:t>
            </a:r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HORIZONTE 2018-2022</a:t>
            </a:r>
            <a:endParaRPr lang="pt-PT" sz="24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2800" dirty="0" smtClean="0"/>
              <a:t>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>
                <a:solidFill>
                  <a:srgbClr val="FF0000"/>
                </a:solidFill>
              </a:rPr>
              <a:t>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1800" dirty="0" smtClean="0"/>
              <a:t> </a:t>
            </a: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PT" sz="2800" dirty="0" smtClean="0"/>
              <a:t> 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28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PT" sz="1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PT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785813" y="2428875"/>
            <a:ext cx="7715250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P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PRIORIDADE:</a:t>
            </a:r>
            <a:r>
              <a:rPr lang="pt-PT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MAXIMIZAR O ACESSO A ENERGIA ELÉCTRICA.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Expansão do acesso a energia eléctrica nas Áreas Urbanas, Sedes dos Municípios</a:t>
            </a:r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Áreas Rurais, </a:t>
            </a:r>
            <a:r>
              <a:rPr lang="pt-P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priorizando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zonas em que seja possível um fornecimento de qualidade.</a:t>
            </a:r>
          </a:p>
          <a:p>
            <a:pPr>
              <a:defRPr/>
            </a:pPr>
            <a:endParaRPr lang="pt-PT" dirty="0"/>
          </a:p>
          <a:p>
            <a:pPr marL="400050" indent="-400050" algn="just">
              <a:defRPr/>
            </a:pPr>
            <a:endParaRPr lang="pt-PT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5813" y="4214813"/>
            <a:ext cx="7643812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P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PRIORIDADE: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 A EFICICIÊNCIA E SUSTENTABILIDADE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Manter as infra-estruturas existentes, garantir a qualidade no fornecimento e </a:t>
            </a:r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a participação do sector privado nos investimentos do Sector Eléctrico, </a:t>
            </a:r>
          </a:p>
          <a:p>
            <a:pPr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matéria de distribuição Municipal e Rural.</a:t>
            </a: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5000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PT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OBJECTIVOS  E METAS DO PROGRAMA DE ACÇÃO DO MINEA PARA A DISTRIBUIÇÃO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2" y="1143024"/>
            <a:ext cx="8715375" cy="5643562"/>
          </a:xfrm>
        </p:spPr>
        <p:txBody>
          <a:bodyPr rtlCol="0">
            <a:normAutofit/>
          </a:bodyPr>
          <a:lstStyle/>
          <a:p>
            <a:pPr marL="457200" indent="-457200" algn="just">
              <a:buFont typeface="Arial" charset="0"/>
              <a:buAutoNum type="arabicPeriod"/>
              <a:defRPr/>
            </a:pPr>
            <a:r>
              <a:rPr lang="pt-PT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Expansão do acesso a energia eléctrica nas áreas urbanas, sedes dos municípios e áreas rurais</a:t>
            </a:r>
          </a:p>
          <a:p>
            <a:pPr marL="0" indent="0" algn="just">
              <a:buNone/>
              <a:defRPr/>
            </a:pPr>
            <a:endParaRPr lang="pt-PT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PT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lang="pt-P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Meta 1:</a:t>
            </a:r>
            <a:r>
              <a:rPr lang="pt-PT" sz="25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Atingir uma taxa de electrificação de 50% em 2022;</a:t>
            </a:r>
          </a:p>
          <a:p>
            <a:pPr algn="just">
              <a:buFont typeface="Arial" charset="0"/>
              <a:buNone/>
              <a:defRPr/>
            </a:pPr>
            <a:r>
              <a:rPr lang="pt-PT" sz="2500" b="1" dirty="0" smtClean="0">
                <a:cs typeface="Arial" pitchFamily="34" charset="0"/>
              </a:rPr>
              <a:t>    </a:t>
            </a:r>
            <a:r>
              <a:rPr lang="pt-P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Meta 2:</a:t>
            </a:r>
            <a:r>
              <a:rPr lang="pt-PT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PT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Duplicar o </a:t>
            </a:r>
            <a:r>
              <a:rPr lang="pt-PT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actual</a:t>
            </a:r>
            <a:r>
              <a:rPr lang="pt-PT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número de clientes. Atingir 2,6 milhões de clientes em 2022.</a:t>
            </a:r>
          </a:p>
          <a:p>
            <a:pPr algn="just">
              <a:buFont typeface="Arial" charset="0"/>
              <a:buNone/>
              <a:defRPr/>
            </a:pPr>
            <a:endParaRPr lang="pt-PT" sz="2500" b="1" dirty="0" smtClean="0"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PT" sz="2500" b="1" dirty="0" smtClean="0">
                <a:solidFill>
                  <a:srgbClr val="0070C0"/>
                </a:solidFill>
                <a:cs typeface="Arial" pitchFamily="34" charset="0"/>
              </a:rPr>
              <a:t>    </a:t>
            </a:r>
            <a:r>
              <a:rPr lang="pt-P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Meta 3: </a:t>
            </a:r>
            <a:r>
              <a:rPr lang="pt-PT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Garantir uma taxa de </a:t>
            </a:r>
            <a:r>
              <a:rPr lang="pt-PT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electrificação</a:t>
            </a:r>
            <a:r>
              <a:rPr lang="pt-PT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 25% em cada província até 2022;</a:t>
            </a:r>
          </a:p>
          <a:p>
            <a:pPr algn="just">
              <a:buFont typeface="Arial" charset="0"/>
              <a:buNone/>
              <a:defRPr/>
            </a:pPr>
            <a:endParaRPr lang="pt-PT" sz="2500" b="1" dirty="0" smtClean="0"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PT" sz="2500" b="1" dirty="0" smtClean="0">
                <a:cs typeface="Arial" pitchFamily="34" charset="0"/>
              </a:rPr>
              <a:t>    </a:t>
            </a:r>
            <a:r>
              <a:rPr lang="pt-P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Meta 4:</a:t>
            </a:r>
            <a:r>
              <a:rPr lang="pt-PT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PT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Alargar o sistema eléctrico público a totalidade das sedes de município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/>
          </a:p>
        </p:txBody>
      </p:sp>
      <p:sp>
        <p:nvSpPr>
          <p:cNvPr id="15364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DB187-79FC-455D-AF8B-65F971866E18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00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PT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OBJECTIVOS  E METAS DO PROGRAMA DE ACÇÃO MINEA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908050"/>
            <a:ext cx="8715375" cy="5643563"/>
          </a:xfrm>
        </p:spPr>
        <p:txBody>
          <a:bodyPr rtlCol="0"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pt-PT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t-PT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Optimização</a:t>
            </a:r>
            <a:r>
              <a:rPr lang="pt-PT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gestão sustentável do Sector </a:t>
            </a:r>
            <a:r>
              <a:rPr lang="pt-PT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Eléctrico</a:t>
            </a:r>
            <a:r>
              <a:rPr lang="pt-PT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Distribuição </a:t>
            </a:r>
            <a:r>
              <a:rPr lang="pt-P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Comercialização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36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5:</a:t>
            </a:r>
            <a:r>
              <a:rPr lang="pt-PT" sz="3600" b="1" dirty="0">
                <a:solidFill>
                  <a:srgbClr val="0070C0"/>
                </a:solidFill>
              </a:rPr>
              <a:t>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existência até 2022 de clientes em regime de avença e  Redução dos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 BT em “Pós Pago” para menos 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50.000. Transferência de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clientes MT para </a:t>
            </a:r>
            <a:r>
              <a:rPr lang="pt-P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tele-contagem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PT" sz="36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6:</a:t>
            </a:r>
            <a:r>
              <a:rPr lang="pt-PT" sz="3600" dirty="0"/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as perdas de energia totais na distribuição para valores inferiores à 30%.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pt-P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 Participação privada no Sector </a:t>
            </a:r>
            <a:r>
              <a:rPr lang="pt-PT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Eléctrico</a:t>
            </a:r>
            <a:r>
              <a:rPr lang="pt-P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matéria de Distribuição Municipal e Rural</a:t>
            </a:r>
          </a:p>
          <a:p>
            <a:pPr marL="0" indent="0" algn="just">
              <a:buNone/>
              <a:defRPr/>
            </a:pPr>
            <a:endParaRPr lang="pt-PT" sz="3600" dirty="0"/>
          </a:p>
          <a:p>
            <a:pPr marL="0" indent="0" algn="just">
              <a:buNone/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7</a:t>
            </a:r>
            <a:r>
              <a:rPr lang="pt-P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P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de parcerias com pelo menos 40 Agentes da ENDE para gestão de sedes de Municípios interligadas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DA5E31-BC5F-49D9-9B79-ED8F763E0C18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pt-PT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78077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/>
          </p:nvPr>
        </p:nvSpPr>
        <p:spPr>
          <a:xfrm>
            <a:off x="179512" y="-171400"/>
            <a:ext cx="8750176" cy="6552902"/>
          </a:xfrm>
        </p:spPr>
        <p:txBody>
          <a:bodyPr/>
          <a:lstStyle/>
          <a:p>
            <a:pPr marL="0" indent="0" algn="just">
              <a:buNone/>
            </a:pPr>
            <a:endParaRPr lang="pt-PT" altLang="pt-PT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alt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DE ELECTRIFICAÇÃO </a:t>
            </a:r>
          </a:p>
          <a:p>
            <a:pPr marL="0" indent="0" algn="ctr">
              <a:buNone/>
            </a:pPr>
            <a:endParaRPr lang="pt-PT" altLang="pt-PT" sz="25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pt-PT" altLang="pt-PT" sz="2500" u="sng" dirty="0">
                <a:solidFill>
                  <a:srgbClr val="0070C0"/>
                </a:solidFill>
              </a:rPr>
              <a:t>O</a:t>
            </a:r>
            <a:r>
              <a:rPr lang="pt-PT" altLang="pt-PT" sz="2500" u="sng" dirty="0" smtClean="0">
                <a:solidFill>
                  <a:srgbClr val="0070C0"/>
                </a:solidFill>
              </a:rPr>
              <a:t> acesso a </a:t>
            </a:r>
            <a:r>
              <a:rPr lang="pt-PT" altLang="pt-PT" sz="2500" u="sng" dirty="0" err="1" smtClean="0">
                <a:solidFill>
                  <a:srgbClr val="0070C0"/>
                </a:solidFill>
              </a:rPr>
              <a:t>electricidade</a:t>
            </a:r>
            <a:r>
              <a:rPr lang="pt-PT" altLang="pt-PT" sz="2500" u="sng" dirty="0" smtClean="0">
                <a:solidFill>
                  <a:srgbClr val="0070C0"/>
                </a:solidFill>
              </a:rPr>
              <a:t> é também uma forma de inclusão social.</a:t>
            </a:r>
          </a:p>
          <a:p>
            <a:pPr marL="0" indent="0" algn="just">
              <a:buNone/>
            </a:pPr>
            <a:endParaRPr lang="pt-PT" altLang="pt-PT" sz="25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PT" altLang="pt-PT" sz="2500" dirty="0" smtClean="0"/>
              <a:t>A divisão Política e Administrativa de Angola compreende 18 Províncias sendo a maior parte delas com áreas predominantemente rurais</a:t>
            </a:r>
          </a:p>
          <a:p>
            <a:pPr marL="0" indent="0" algn="just">
              <a:buNone/>
            </a:pPr>
            <a:r>
              <a:rPr lang="pt-PT" altLang="pt-PT" sz="2500" dirty="0" smtClean="0"/>
              <a:t>A extensão territorial de Angola é de 1.242.700 Km</a:t>
            </a:r>
            <a:r>
              <a:rPr lang="pt-PT" altLang="pt-PT" sz="2500" baseline="30000" dirty="0" smtClean="0"/>
              <a:t>2.</a:t>
            </a:r>
          </a:p>
          <a:p>
            <a:pPr marL="0" indent="0" algn="just">
              <a:buNone/>
            </a:pPr>
            <a:endParaRPr lang="pt-PT" altLang="pt-PT" sz="2500" baseline="30000" dirty="0" smtClean="0"/>
          </a:p>
          <a:p>
            <a:pPr marL="0" indent="0" algn="just">
              <a:buNone/>
            </a:pPr>
            <a:r>
              <a:rPr lang="pt-PT" altLang="pt-PT" sz="2500" dirty="0" smtClean="0"/>
              <a:t>Do universo de  </a:t>
            </a:r>
            <a:r>
              <a:rPr lang="pt-PT" altLang="pt-PT" sz="2500" dirty="0" smtClean="0">
                <a:solidFill>
                  <a:srgbClr val="FF0000"/>
                </a:solidFill>
              </a:rPr>
              <a:t>28.359.634</a:t>
            </a:r>
            <a:r>
              <a:rPr lang="pt-PT" altLang="pt-PT" sz="2500" dirty="0" smtClean="0"/>
              <a:t> habitantes registados em 2017</a:t>
            </a:r>
          </a:p>
          <a:p>
            <a:pPr marL="0" indent="0" algn="just">
              <a:buNone/>
            </a:pPr>
            <a:endParaRPr lang="pt-PT" altLang="pt-PT" sz="2500" baseline="30000" dirty="0" smtClean="0"/>
          </a:p>
          <a:p>
            <a:pPr marL="0" indent="0" algn="just">
              <a:buNone/>
            </a:pPr>
            <a:r>
              <a:rPr lang="pt-PT" altLang="pt-PT" sz="2500" dirty="0" smtClean="0">
                <a:solidFill>
                  <a:srgbClr val="FF0000"/>
                </a:solidFill>
              </a:rPr>
              <a:t>61,04%</a:t>
            </a:r>
            <a:r>
              <a:rPr lang="pt-PT" altLang="pt-PT" sz="2500" dirty="0" smtClean="0">
                <a:solidFill>
                  <a:srgbClr val="0070C0"/>
                </a:solidFill>
              </a:rPr>
              <a:t> </a:t>
            </a:r>
            <a:r>
              <a:rPr lang="pt-PT" altLang="pt-PT" sz="2500" dirty="0" smtClean="0"/>
              <a:t>da população vive em </a:t>
            </a:r>
            <a:r>
              <a:rPr lang="pt-PT" altLang="pt-PT" sz="2500" dirty="0" smtClean="0">
                <a:solidFill>
                  <a:srgbClr val="0070C0"/>
                </a:solidFill>
              </a:rPr>
              <a:t>Área urbana ou urbanizada</a:t>
            </a:r>
            <a:r>
              <a:rPr lang="pt-PT" altLang="pt-PT" sz="2500" dirty="0" smtClean="0"/>
              <a:t>;</a:t>
            </a:r>
          </a:p>
          <a:p>
            <a:pPr marL="0" indent="0" algn="just">
              <a:buNone/>
            </a:pPr>
            <a:endParaRPr lang="pt-PT" altLang="pt-PT" sz="2500" dirty="0" smtClean="0"/>
          </a:p>
          <a:p>
            <a:pPr marL="0" indent="0" algn="just">
              <a:buNone/>
            </a:pPr>
            <a:r>
              <a:rPr lang="pt-PT" altLang="pt-PT" sz="2500" dirty="0" smtClean="0">
                <a:solidFill>
                  <a:srgbClr val="FF0000"/>
                </a:solidFill>
              </a:rPr>
              <a:t>38,96% </a:t>
            </a:r>
            <a:r>
              <a:rPr lang="pt-PT" altLang="pt-PT" sz="2500" dirty="0" smtClean="0"/>
              <a:t>da população vive em </a:t>
            </a:r>
            <a:r>
              <a:rPr lang="pt-PT" altLang="pt-PT" sz="2500" dirty="0" smtClean="0">
                <a:solidFill>
                  <a:srgbClr val="0070C0"/>
                </a:solidFill>
              </a:rPr>
              <a:t>Área rural. </a:t>
            </a:r>
          </a:p>
          <a:p>
            <a:pPr marL="0" indent="0" algn="just">
              <a:buNone/>
            </a:pPr>
            <a:r>
              <a:rPr lang="pt-PT" altLang="pt-PT" sz="2500" dirty="0" smtClean="0"/>
              <a:t>. </a:t>
            </a:r>
            <a:endParaRPr lang="pt-PT" altLang="pt-PT" sz="2500" dirty="0"/>
          </a:p>
          <a:p>
            <a:pPr algn="just">
              <a:buFontTx/>
              <a:buNone/>
            </a:pPr>
            <a:endParaRPr lang="pt-PT" altLang="pt-PT" sz="2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0" y="101446"/>
            <a:ext cx="567308" cy="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85540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3724</Words>
  <Application>Microsoft Office PowerPoint</Application>
  <PresentationFormat>Apresentação no Ecrã (4:3)</PresentationFormat>
  <Paragraphs>1123</Paragraphs>
  <Slides>36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OBJECTIVOS  E METAS DO PROGRAMA DE ACÇÃO DO MINEA PARA A DISTRIBUIÇÃO</vt:lpstr>
      <vt:lpstr>OBJECTIVOS  E METAS DO PROGRAMA DE ACÇÃO MINEA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Universalização do Sistema Pré-Pago e  Redução de Perdas </vt:lpstr>
      <vt:lpstr>Universalização do Sistema Pré-Pago e  Redução de Perdas </vt:lpstr>
      <vt:lpstr>Diapositivo 20</vt:lpstr>
      <vt:lpstr>Diapositivo 21</vt:lpstr>
      <vt:lpstr>Diapositivo 22</vt:lpstr>
      <vt:lpstr>Diapositivo 23</vt:lpstr>
      <vt:lpstr>Diapositivo 24</vt:lpstr>
      <vt:lpstr> OBRAS CENTRO DE DESPACHO REGIÃO LUANDA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DE REVISÃO DO PE-2010/2012</dc:title>
  <dc:creator>janota.nzogi</dc:creator>
  <cp:lastModifiedBy>Apresentação ENDE</cp:lastModifiedBy>
  <cp:revision>448</cp:revision>
  <cp:lastPrinted>2018-03-13T15:57:42Z</cp:lastPrinted>
  <dcterms:created xsi:type="dcterms:W3CDTF">2011-10-04T15:33:23Z</dcterms:created>
  <dcterms:modified xsi:type="dcterms:W3CDTF">2018-09-08T18:55:42Z</dcterms:modified>
</cp:coreProperties>
</file>