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24"/>
  </p:notesMasterIdLst>
  <p:sldIdLst>
    <p:sldId id="256" r:id="rId2"/>
    <p:sldId id="276" r:id="rId3"/>
    <p:sldId id="277" r:id="rId4"/>
    <p:sldId id="280" r:id="rId5"/>
    <p:sldId id="281" r:id="rId6"/>
    <p:sldId id="268" r:id="rId7"/>
    <p:sldId id="265" r:id="rId8"/>
    <p:sldId id="264" r:id="rId9"/>
    <p:sldId id="263" r:id="rId10"/>
    <p:sldId id="266" r:id="rId11"/>
    <p:sldId id="267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1" r:id="rId20"/>
    <p:sldId id="292" r:id="rId21"/>
    <p:sldId id="293" r:id="rId22"/>
    <p:sldId id="290" r:id="rId2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9999"/>
    <a:srgbClr val="E08E20"/>
    <a:srgbClr val="FFCC66"/>
    <a:srgbClr val="00666C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Destaqu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édio 2 - Destaqu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édio 2 - Destaqu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Estilo Médio 3 - Destaqu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Estilo Claro 1 - Destaqu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Destaqu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-21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73A0C7-B6A7-4DBB-852F-8379239D99F6}" type="doc">
      <dgm:prSet loTypeId="urn:microsoft.com/office/officeart/2005/8/layout/gear1" loCatId="relationship" qsTypeId="urn:microsoft.com/office/officeart/2005/8/quickstyle/simple1" qsCatId="simple" csTypeId="urn:microsoft.com/office/officeart/2005/8/colors/accent3_3" csCatId="accent3" phldr="1"/>
      <dgm:spPr/>
    </dgm:pt>
    <dgm:pt modelId="{23B6AAE8-EEA5-4F78-8969-86CFAA08FB3B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pt-PT" dirty="0"/>
        </a:p>
      </dgm:t>
    </dgm:pt>
    <dgm:pt modelId="{086CC0B8-AC24-49D8-A0C1-AD917307E474}" type="parTrans" cxnId="{FD1BD23A-9FE4-4B30-A8D9-17FCCDA70425}">
      <dgm:prSet/>
      <dgm:spPr/>
      <dgm:t>
        <a:bodyPr/>
        <a:lstStyle/>
        <a:p>
          <a:endParaRPr lang="pt-PT"/>
        </a:p>
      </dgm:t>
    </dgm:pt>
    <dgm:pt modelId="{72717392-0FE6-4A2A-A28D-FC880D487A8C}" type="sibTrans" cxnId="{FD1BD23A-9FE4-4B30-A8D9-17FCCDA70425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pt-PT"/>
        </a:p>
      </dgm:t>
    </dgm:pt>
    <dgm:pt modelId="{DA0BFF42-D1FE-498B-81BF-C1A01F318E9A}">
      <dgm:prSet phldrT="[Texto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pt-PT" dirty="0"/>
        </a:p>
      </dgm:t>
    </dgm:pt>
    <dgm:pt modelId="{895B22DD-2D3B-424E-B83C-4F483B4D657A}" type="parTrans" cxnId="{93F99095-3EAA-4BB2-8B99-412BEB92AF19}">
      <dgm:prSet/>
      <dgm:spPr/>
      <dgm:t>
        <a:bodyPr/>
        <a:lstStyle/>
        <a:p>
          <a:endParaRPr lang="pt-PT"/>
        </a:p>
      </dgm:t>
    </dgm:pt>
    <dgm:pt modelId="{5BF6E64E-3E35-438F-8EAA-55FD4DAC6DBA}" type="sibTrans" cxnId="{93F99095-3EAA-4BB2-8B99-412BEB92AF19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pt-PT"/>
        </a:p>
      </dgm:t>
    </dgm:pt>
    <dgm:pt modelId="{D857ECDD-1949-42A9-8E27-AE3161638B5E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pt-PT" dirty="0"/>
        </a:p>
      </dgm:t>
    </dgm:pt>
    <dgm:pt modelId="{15335B61-7BE7-4FE0-BF06-2E715814FEB0}" type="parTrans" cxnId="{065010FA-ACE0-4770-B3A5-CF9057CD2E91}">
      <dgm:prSet/>
      <dgm:spPr/>
      <dgm:t>
        <a:bodyPr/>
        <a:lstStyle/>
        <a:p>
          <a:endParaRPr lang="pt-PT"/>
        </a:p>
      </dgm:t>
    </dgm:pt>
    <dgm:pt modelId="{44620E2F-F42E-471E-84CB-B6EF47B0B809}" type="sibTrans" cxnId="{065010FA-ACE0-4770-B3A5-CF9057CD2E91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pt-PT"/>
        </a:p>
      </dgm:t>
    </dgm:pt>
    <dgm:pt modelId="{5E85B9D2-5764-459E-827B-86BBF8A51770}" type="pres">
      <dgm:prSet presAssocID="{AF73A0C7-B6A7-4DBB-852F-8379239D99F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91E87ED-E31A-4F33-823F-1DAE2A8B19E1}" type="pres">
      <dgm:prSet presAssocID="{23B6AAE8-EEA5-4F78-8969-86CFAA08FB3B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F434CD95-5149-4CD1-88CC-7E6EFF1BE7E3}" type="pres">
      <dgm:prSet presAssocID="{23B6AAE8-EEA5-4F78-8969-86CFAA08FB3B}" presName="gear1srcNode" presStyleLbl="node1" presStyleIdx="0" presStyleCnt="3"/>
      <dgm:spPr/>
      <dgm:t>
        <a:bodyPr/>
        <a:lstStyle/>
        <a:p>
          <a:endParaRPr lang="pt-PT"/>
        </a:p>
      </dgm:t>
    </dgm:pt>
    <dgm:pt modelId="{5B7D0E68-7A4E-4E8F-83A9-9129AF3CD479}" type="pres">
      <dgm:prSet presAssocID="{23B6AAE8-EEA5-4F78-8969-86CFAA08FB3B}" presName="gear1dstNode" presStyleLbl="node1" presStyleIdx="0" presStyleCnt="3"/>
      <dgm:spPr/>
      <dgm:t>
        <a:bodyPr/>
        <a:lstStyle/>
        <a:p>
          <a:endParaRPr lang="pt-PT"/>
        </a:p>
      </dgm:t>
    </dgm:pt>
    <dgm:pt modelId="{A60C9654-3F4D-422D-B227-70F208FBFF7D}" type="pres">
      <dgm:prSet presAssocID="{DA0BFF42-D1FE-498B-81BF-C1A01F318E9A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01C33DD1-9DBE-4BAD-8597-7893A2E4A5F5}" type="pres">
      <dgm:prSet presAssocID="{DA0BFF42-D1FE-498B-81BF-C1A01F318E9A}" presName="gear2srcNode" presStyleLbl="node1" presStyleIdx="1" presStyleCnt="3"/>
      <dgm:spPr/>
      <dgm:t>
        <a:bodyPr/>
        <a:lstStyle/>
        <a:p>
          <a:endParaRPr lang="pt-PT"/>
        </a:p>
      </dgm:t>
    </dgm:pt>
    <dgm:pt modelId="{B943D321-91BD-4165-A78A-6F516188DECF}" type="pres">
      <dgm:prSet presAssocID="{DA0BFF42-D1FE-498B-81BF-C1A01F318E9A}" presName="gear2dstNode" presStyleLbl="node1" presStyleIdx="1" presStyleCnt="3"/>
      <dgm:spPr/>
      <dgm:t>
        <a:bodyPr/>
        <a:lstStyle/>
        <a:p>
          <a:endParaRPr lang="pt-PT"/>
        </a:p>
      </dgm:t>
    </dgm:pt>
    <dgm:pt modelId="{37311BE5-01F3-4FA9-B291-60F689AE43C9}" type="pres">
      <dgm:prSet presAssocID="{D857ECDD-1949-42A9-8E27-AE3161638B5E}" presName="gear3" presStyleLbl="node1" presStyleIdx="2" presStyleCnt="3"/>
      <dgm:spPr/>
      <dgm:t>
        <a:bodyPr/>
        <a:lstStyle/>
        <a:p>
          <a:endParaRPr lang="pt-PT"/>
        </a:p>
      </dgm:t>
    </dgm:pt>
    <dgm:pt modelId="{841C1D06-ABA2-4279-83AE-83E100C32263}" type="pres">
      <dgm:prSet presAssocID="{D857ECDD-1949-42A9-8E27-AE3161638B5E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62C673A2-5B45-414A-820F-F5D3B00A5862}" type="pres">
      <dgm:prSet presAssocID="{D857ECDD-1949-42A9-8E27-AE3161638B5E}" presName="gear3srcNode" presStyleLbl="node1" presStyleIdx="2" presStyleCnt="3"/>
      <dgm:spPr/>
      <dgm:t>
        <a:bodyPr/>
        <a:lstStyle/>
        <a:p>
          <a:endParaRPr lang="pt-PT"/>
        </a:p>
      </dgm:t>
    </dgm:pt>
    <dgm:pt modelId="{C332901B-7DA9-4325-8847-C11D1C4D8C9F}" type="pres">
      <dgm:prSet presAssocID="{D857ECDD-1949-42A9-8E27-AE3161638B5E}" presName="gear3dstNode" presStyleLbl="node1" presStyleIdx="2" presStyleCnt="3"/>
      <dgm:spPr/>
      <dgm:t>
        <a:bodyPr/>
        <a:lstStyle/>
        <a:p>
          <a:endParaRPr lang="pt-PT"/>
        </a:p>
      </dgm:t>
    </dgm:pt>
    <dgm:pt modelId="{C0E1A1A5-1653-4741-A92E-66D5EC20AAD5}" type="pres">
      <dgm:prSet presAssocID="{72717392-0FE6-4A2A-A28D-FC880D487A8C}" presName="connector1" presStyleLbl="sibTrans2D1" presStyleIdx="0" presStyleCnt="3"/>
      <dgm:spPr/>
      <dgm:t>
        <a:bodyPr/>
        <a:lstStyle/>
        <a:p>
          <a:endParaRPr lang="pt-PT"/>
        </a:p>
      </dgm:t>
    </dgm:pt>
    <dgm:pt modelId="{997A38B6-9D16-4A7A-82D7-292755055387}" type="pres">
      <dgm:prSet presAssocID="{5BF6E64E-3E35-438F-8EAA-55FD4DAC6DBA}" presName="connector2" presStyleLbl="sibTrans2D1" presStyleIdx="1" presStyleCnt="3"/>
      <dgm:spPr/>
      <dgm:t>
        <a:bodyPr/>
        <a:lstStyle/>
        <a:p>
          <a:endParaRPr lang="pt-PT"/>
        </a:p>
      </dgm:t>
    </dgm:pt>
    <dgm:pt modelId="{23631102-DAB9-4062-B4B3-89A1ADACE2E5}" type="pres">
      <dgm:prSet presAssocID="{44620E2F-F42E-471E-84CB-B6EF47B0B809}" presName="connector3" presStyleLbl="sibTrans2D1" presStyleIdx="2" presStyleCnt="3"/>
      <dgm:spPr/>
      <dgm:t>
        <a:bodyPr/>
        <a:lstStyle/>
        <a:p>
          <a:endParaRPr lang="pt-PT"/>
        </a:p>
      </dgm:t>
    </dgm:pt>
  </dgm:ptLst>
  <dgm:cxnLst>
    <dgm:cxn modelId="{FD1BD23A-9FE4-4B30-A8D9-17FCCDA70425}" srcId="{AF73A0C7-B6A7-4DBB-852F-8379239D99F6}" destId="{23B6AAE8-EEA5-4F78-8969-86CFAA08FB3B}" srcOrd="0" destOrd="0" parTransId="{086CC0B8-AC24-49D8-A0C1-AD917307E474}" sibTransId="{72717392-0FE6-4A2A-A28D-FC880D487A8C}"/>
    <dgm:cxn modelId="{37FE39BD-61CD-4431-9F87-9584AF3C9293}" type="presOf" srcId="{DA0BFF42-D1FE-498B-81BF-C1A01F318E9A}" destId="{01C33DD1-9DBE-4BAD-8597-7893A2E4A5F5}" srcOrd="1" destOrd="0" presId="urn:microsoft.com/office/officeart/2005/8/layout/gear1"/>
    <dgm:cxn modelId="{932EFC2C-16D9-451E-A5BB-79FFDC82EBE1}" type="presOf" srcId="{D857ECDD-1949-42A9-8E27-AE3161638B5E}" destId="{841C1D06-ABA2-4279-83AE-83E100C32263}" srcOrd="1" destOrd="0" presId="urn:microsoft.com/office/officeart/2005/8/layout/gear1"/>
    <dgm:cxn modelId="{5514C237-CFEE-4E4D-96B4-A225C5D6D02E}" type="presOf" srcId="{D857ECDD-1949-42A9-8E27-AE3161638B5E}" destId="{62C673A2-5B45-414A-820F-F5D3B00A5862}" srcOrd="2" destOrd="0" presId="urn:microsoft.com/office/officeart/2005/8/layout/gear1"/>
    <dgm:cxn modelId="{CC80833F-AD5A-4905-A31B-EA0991D1286A}" type="presOf" srcId="{23B6AAE8-EEA5-4F78-8969-86CFAA08FB3B}" destId="{5B7D0E68-7A4E-4E8F-83A9-9129AF3CD479}" srcOrd="2" destOrd="0" presId="urn:microsoft.com/office/officeart/2005/8/layout/gear1"/>
    <dgm:cxn modelId="{D160FAD5-E400-4CC8-A957-AB974BCAA6D7}" type="presOf" srcId="{AF73A0C7-B6A7-4DBB-852F-8379239D99F6}" destId="{5E85B9D2-5764-459E-827B-86BBF8A51770}" srcOrd="0" destOrd="0" presId="urn:microsoft.com/office/officeart/2005/8/layout/gear1"/>
    <dgm:cxn modelId="{065010FA-ACE0-4770-B3A5-CF9057CD2E91}" srcId="{AF73A0C7-B6A7-4DBB-852F-8379239D99F6}" destId="{D857ECDD-1949-42A9-8E27-AE3161638B5E}" srcOrd="2" destOrd="0" parTransId="{15335B61-7BE7-4FE0-BF06-2E715814FEB0}" sibTransId="{44620E2F-F42E-471E-84CB-B6EF47B0B809}"/>
    <dgm:cxn modelId="{64846492-DED0-46E1-992B-BC21B621D1E3}" type="presOf" srcId="{D857ECDD-1949-42A9-8E27-AE3161638B5E}" destId="{C332901B-7DA9-4325-8847-C11D1C4D8C9F}" srcOrd="3" destOrd="0" presId="urn:microsoft.com/office/officeart/2005/8/layout/gear1"/>
    <dgm:cxn modelId="{93F99095-3EAA-4BB2-8B99-412BEB92AF19}" srcId="{AF73A0C7-B6A7-4DBB-852F-8379239D99F6}" destId="{DA0BFF42-D1FE-498B-81BF-C1A01F318E9A}" srcOrd="1" destOrd="0" parTransId="{895B22DD-2D3B-424E-B83C-4F483B4D657A}" sibTransId="{5BF6E64E-3E35-438F-8EAA-55FD4DAC6DBA}"/>
    <dgm:cxn modelId="{A941B76B-D89C-4339-AE6B-2F3A8AE4E6C6}" type="presOf" srcId="{DA0BFF42-D1FE-498B-81BF-C1A01F318E9A}" destId="{B943D321-91BD-4165-A78A-6F516188DECF}" srcOrd="2" destOrd="0" presId="urn:microsoft.com/office/officeart/2005/8/layout/gear1"/>
    <dgm:cxn modelId="{FF8A9BC0-4C13-48F7-BADB-4A84DAB1521D}" type="presOf" srcId="{DA0BFF42-D1FE-498B-81BF-C1A01F318E9A}" destId="{A60C9654-3F4D-422D-B227-70F208FBFF7D}" srcOrd="0" destOrd="0" presId="urn:microsoft.com/office/officeart/2005/8/layout/gear1"/>
    <dgm:cxn modelId="{270DBB69-A2F0-4F7A-BBB7-1347FBDAA590}" type="presOf" srcId="{72717392-0FE6-4A2A-A28D-FC880D487A8C}" destId="{C0E1A1A5-1653-4741-A92E-66D5EC20AAD5}" srcOrd="0" destOrd="0" presId="urn:microsoft.com/office/officeart/2005/8/layout/gear1"/>
    <dgm:cxn modelId="{2125F24A-D1C1-4ADE-B98F-9D599F8533DC}" type="presOf" srcId="{D857ECDD-1949-42A9-8E27-AE3161638B5E}" destId="{37311BE5-01F3-4FA9-B291-60F689AE43C9}" srcOrd="0" destOrd="0" presId="urn:microsoft.com/office/officeart/2005/8/layout/gear1"/>
    <dgm:cxn modelId="{425690A3-2179-48D8-9DFE-469009089904}" type="presOf" srcId="{23B6AAE8-EEA5-4F78-8969-86CFAA08FB3B}" destId="{F434CD95-5149-4CD1-88CC-7E6EFF1BE7E3}" srcOrd="1" destOrd="0" presId="urn:microsoft.com/office/officeart/2005/8/layout/gear1"/>
    <dgm:cxn modelId="{0E3730F2-3D18-466F-A8BD-98FBD97B26AB}" type="presOf" srcId="{23B6AAE8-EEA5-4F78-8969-86CFAA08FB3B}" destId="{691E87ED-E31A-4F33-823F-1DAE2A8B19E1}" srcOrd="0" destOrd="0" presId="urn:microsoft.com/office/officeart/2005/8/layout/gear1"/>
    <dgm:cxn modelId="{6D1E6C3F-ACB9-4BF7-AF3B-0D25DDCDCFE3}" type="presOf" srcId="{44620E2F-F42E-471E-84CB-B6EF47B0B809}" destId="{23631102-DAB9-4062-B4B3-89A1ADACE2E5}" srcOrd="0" destOrd="0" presId="urn:microsoft.com/office/officeart/2005/8/layout/gear1"/>
    <dgm:cxn modelId="{74756DF7-A4C6-4EF3-A57B-6AF31C6FD5AB}" type="presOf" srcId="{5BF6E64E-3E35-438F-8EAA-55FD4DAC6DBA}" destId="{997A38B6-9D16-4A7A-82D7-292755055387}" srcOrd="0" destOrd="0" presId="urn:microsoft.com/office/officeart/2005/8/layout/gear1"/>
    <dgm:cxn modelId="{E3F11A1E-5357-4430-AA71-D7E2BDD5E9BE}" type="presParOf" srcId="{5E85B9D2-5764-459E-827B-86BBF8A51770}" destId="{691E87ED-E31A-4F33-823F-1DAE2A8B19E1}" srcOrd="0" destOrd="0" presId="urn:microsoft.com/office/officeart/2005/8/layout/gear1"/>
    <dgm:cxn modelId="{9968204D-DB3B-4D02-96C8-E73C8864AA1D}" type="presParOf" srcId="{5E85B9D2-5764-459E-827B-86BBF8A51770}" destId="{F434CD95-5149-4CD1-88CC-7E6EFF1BE7E3}" srcOrd="1" destOrd="0" presId="urn:microsoft.com/office/officeart/2005/8/layout/gear1"/>
    <dgm:cxn modelId="{E259D377-F594-4AE0-B61B-B853A00F4D12}" type="presParOf" srcId="{5E85B9D2-5764-459E-827B-86BBF8A51770}" destId="{5B7D0E68-7A4E-4E8F-83A9-9129AF3CD479}" srcOrd="2" destOrd="0" presId="urn:microsoft.com/office/officeart/2005/8/layout/gear1"/>
    <dgm:cxn modelId="{B01AB403-61D8-4F8D-B887-8D96E4AA2B55}" type="presParOf" srcId="{5E85B9D2-5764-459E-827B-86BBF8A51770}" destId="{A60C9654-3F4D-422D-B227-70F208FBFF7D}" srcOrd="3" destOrd="0" presId="urn:microsoft.com/office/officeart/2005/8/layout/gear1"/>
    <dgm:cxn modelId="{A7E68086-E906-4452-9EC4-4B018CC67B12}" type="presParOf" srcId="{5E85B9D2-5764-459E-827B-86BBF8A51770}" destId="{01C33DD1-9DBE-4BAD-8597-7893A2E4A5F5}" srcOrd="4" destOrd="0" presId="urn:microsoft.com/office/officeart/2005/8/layout/gear1"/>
    <dgm:cxn modelId="{7C58F818-4B2C-47D5-A680-B319EA2BCDE6}" type="presParOf" srcId="{5E85B9D2-5764-459E-827B-86BBF8A51770}" destId="{B943D321-91BD-4165-A78A-6F516188DECF}" srcOrd="5" destOrd="0" presId="urn:microsoft.com/office/officeart/2005/8/layout/gear1"/>
    <dgm:cxn modelId="{E88D2459-04BB-4EA9-91B5-368E696C5235}" type="presParOf" srcId="{5E85B9D2-5764-459E-827B-86BBF8A51770}" destId="{37311BE5-01F3-4FA9-B291-60F689AE43C9}" srcOrd="6" destOrd="0" presId="urn:microsoft.com/office/officeart/2005/8/layout/gear1"/>
    <dgm:cxn modelId="{EE407625-73BF-4249-BD80-4005C59144F7}" type="presParOf" srcId="{5E85B9D2-5764-459E-827B-86BBF8A51770}" destId="{841C1D06-ABA2-4279-83AE-83E100C32263}" srcOrd="7" destOrd="0" presId="urn:microsoft.com/office/officeart/2005/8/layout/gear1"/>
    <dgm:cxn modelId="{4B718C4E-FB61-461A-B9F8-2AFC28F41BF4}" type="presParOf" srcId="{5E85B9D2-5764-459E-827B-86BBF8A51770}" destId="{62C673A2-5B45-414A-820F-F5D3B00A5862}" srcOrd="8" destOrd="0" presId="urn:microsoft.com/office/officeart/2005/8/layout/gear1"/>
    <dgm:cxn modelId="{616D0735-F3C9-4AA4-BF41-AAE3BB5EC390}" type="presParOf" srcId="{5E85B9D2-5764-459E-827B-86BBF8A51770}" destId="{C332901B-7DA9-4325-8847-C11D1C4D8C9F}" srcOrd="9" destOrd="0" presId="urn:microsoft.com/office/officeart/2005/8/layout/gear1"/>
    <dgm:cxn modelId="{F65D2B8E-9B69-41F7-8E3E-DD29F3DCA208}" type="presParOf" srcId="{5E85B9D2-5764-459E-827B-86BBF8A51770}" destId="{C0E1A1A5-1653-4741-A92E-66D5EC20AAD5}" srcOrd="10" destOrd="0" presId="urn:microsoft.com/office/officeart/2005/8/layout/gear1"/>
    <dgm:cxn modelId="{53CB4793-27B5-4F3D-A08A-190050041D64}" type="presParOf" srcId="{5E85B9D2-5764-459E-827B-86BBF8A51770}" destId="{997A38B6-9D16-4A7A-82D7-292755055387}" srcOrd="11" destOrd="0" presId="urn:microsoft.com/office/officeart/2005/8/layout/gear1"/>
    <dgm:cxn modelId="{221D33A8-9892-4645-AC64-D2F75B0E0598}" type="presParOf" srcId="{5E85B9D2-5764-459E-827B-86BBF8A51770}" destId="{23631102-DAB9-4062-B4B3-89A1ADACE2E5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D9426B-0015-44EC-99A7-609ADA0600D5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PT"/>
        </a:p>
      </dgm:t>
    </dgm:pt>
    <dgm:pt modelId="{833FB493-B4C2-405C-8397-ABA1E45B0161}">
      <dgm:prSet phldrT="[Texto]"/>
      <dgm:spPr/>
      <dgm:t>
        <a:bodyPr/>
        <a:lstStyle/>
        <a:p>
          <a:r>
            <a:rPr lang="pt-PT" dirty="0"/>
            <a:t>Governo Provincial /DPEA</a:t>
          </a:r>
        </a:p>
      </dgm:t>
    </dgm:pt>
    <dgm:pt modelId="{A1A17BB4-952F-4957-A228-94FD53C11FF1}" type="parTrans" cxnId="{3B230C19-F3F2-4C07-90C7-DD35F993372B}">
      <dgm:prSet/>
      <dgm:spPr/>
      <dgm:t>
        <a:bodyPr/>
        <a:lstStyle/>
        <a:p>
          <a:endParaRPr lang="pt-PT"/>
        </a:p>
      </dgm:t>
    </dgm:pt>
    <dgm:pt modelId="{00693404-E347-4244-8571-22811722090A}" type="sibTrans" cxnId="{3B230C19-F3F2-4C07-90C7-DD35F993372B}">
      <dgm:prSet/>
      <dgm:spPr/>
      <dgm:t>
        <a:bodyPr/>
        <a:lstStyle/>
        <a:p>
          <a:endParaRPr lang="pt-PT"/>
        </a:p>
      </dgm:t>
    </dgm:pt>
    <dgm:pt modelId="{75872470-3C8D-48B8-96EB-0980D1EB14A7}">
      <dgm:prSet phldrT="[Texto]" custT="1"/>
      <dgm:spPr/>
      <dgm:t>
        <a:bodyPr/>
        <a:lstStyle/>
        <a:p>
          <a:r>
            <a:rPr lang="pt-PT" sz="2000" dirty="0"/>
            <a:t>Administração Municipal</a:t>
          </a:r>
        </a:p>
      </dgm:t>
    </dgm:pt>
    <dgm:pt modelId="{9832B7EC-C4B1-4DD9-95E5-2B846DF177A3}" type="parTrans" cxnId="{79CB486F-2372-4DE7-8D8A-D8C6519F86BA}">
      <dgm:prSet/>
      <dgm:spPr/>
      <dgm:t>
        <a:bodyPr/>
        <a:lstStyle/>
        <a:p>
          <a:endParaRPr lang="pt-PT"/>
        </a:p>
      </dgm:t>
    </dgm:pt>
    <dgm:pt modelId="{9E787A80-59ED-47EC-9282-F6B7300A7880}" type="sibTrans" cxnId="{79CB486F-2372-4DE7-8D8A-D8C6519F86BA}">
      <dgm:prSet/>
      <dgm:spPr/>
      <dgm:t>
        <a:bodyPr/>
        <a:lstStyle/>
        <a:p>
          <a:endParaRPr lang="pt-PT"/>
        </a:p>
      </dgm:t>
    </dgm:pt>
    <dgm:pt modelId="{168C00DB-1995-453E-95EF-8DF3235150E1}">
      <dgm:prSet phldrT="[Texto]"/>
      <dgm:spPr/>
      <dgm:t>
        <a:bodyPr/>
        <a:lstStyle/>
        <a:p>
          <a:r>
            <a:rPr lang="pt-PT" dirty="0"/>
            <a:t>INOTO</a:t>
          </a:r>
        </a:p>
      </dgm:t>
    </dgm:pt>
    <dgm:pt modelId="{5A0A206B-D339-4431-8DFE-B8F02CE9D083}" type="parTrans" cxnId="{513D2EB9-E16F-4195-804A-95D775437063}">
      <dgm:prSet/>
      <dgm:spPr/>
      <dgm:t>
        <a:bodyPr/>
        <a:lstStyle/>
        <a:p>
          <a:endParaRPr lang="pt-PT"/>
        </a:p>
      </dgm:t>
    </dgm:pt>
    <dgm:pt modelId="{005E4D96-8E8D-4667-9C3F-3090E65F4412}" type="sibTrans" cxnId="{513D2EB9-E16F-4195-804A-95D775437063}">
      <dgm:prSet/>
      <dgm:spPr/>
      <dgm:t>
        <a:bodyPr/>
        <a:lstStyle/>
        <a:p>
          <a:endParaRPr lang="pt-PT"/>
        </a:p>
      </dgm:t>
    </dgm:pt>
    <dgm:pt modelId="{2700FCAB-9F84-4706-B4CD-932F0A95BFD4}">
      <dgm:prSet phldrT="[Texto]"/>
      <dgm:spPr/>
      <dgm:t>
        <a:bodyPr/>
        <a:lstStyle/>
        <a:p>
          <a:r>
            <a:rPr lang="pt-PT" dirty="0" err="1"/>
            <a:t>EASBIé</a:t>
          </a:r>
          <a:endParaRPr lang="pt-PT" dirty="0"/>
        </a:p>
      </dgm:t>
    </dgm:pt>
    <dgm:pt modelId="{F54ABC65-F0AC-46BC-9238-C18A013372E0}" type="parTrans" cxnId="{BA580338-FA1B-43D7-B13D-287C36CD9601}">
      <dgm:prSet/>
      <dgm:spPr/>
      <dgm:t>
        <a:bodyPr/>
        <a:lstStyle/>
        <a:p>
          <a:endParaRPr lang="pt-PT"/>
        </a:p>
      </dgm:t>
    </dgm:pt>
    <dgm:pt modelId="{D018D69A-81D7-4971-9614-9633F6809FA6}" type="sibTrans" cxnId="{BA580338-FA1B-43D7-B13D-287C36CD9601}">
      <dgm:prSet/>
      <dgm:spPr/>
      <dgm:t>
        <a:bodyPr/>
        <a:lstStyle/>
        <a:p>
          <a:endParaRPr lang="pt-PT"/>
        </a:p>
      </dgm:t>
    </dgm:pt>
    <dgm:pt modelId="{92B3A071-DEE1-45B7-B420-04D904F719E1}" type="pres">
      <dgm:prSet presAssocID="{1DD9426B-0015-44EC-99A7-609ADA0600D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ABC4955B-4D1B-429D-B1C9-0BCEAE5D7053}" type="pres">
      <dgm:prSet presAssocID="{833FB493-B4C2-405C-8397-ABA1E45B0161}" presName="centerShape" presStyleLbl="node0" presStyleIdx="0" presStyleCnt="1" custScaleX="117742" custScaleY="112794" custLinFactNeighborY="-1456"/>
      <dgm:spPr/>
      <dgm:t>
        <a:bodyPr/>
        <a:lstStyle/>
        <a:p>
          <a:endParaRPr lang="pt-PT"/>
        </a:p>
      </dgm:t>
    </dgm:pt>
    <dgm:pt modelId="{085CDD82-B4DC-4962-A059-3F94BC9B1107}" type="pres">
      <dgm:prSet presAssocID="{9832B7EC-C4B1-4DD9-95E5-2B846DF177A3}" presName="Name9" presStyleLbl="parChTrans1D2" presStyleIdx="0" presStyleCnt="3"/>
      <dgm:spPr/>
      <dgm:t>
        <a:bodyPr/>
        <a:lstStyle/>
        <a:p>
          <a:endParaRPr lang="pt-PT"/>
        </a:p>
      </dgm:t>
    </dgm:pt>
    <dgm:pt modelId="{687F32EF-46E0-42BA-98C1-549AFE385108}" type="pres">
      <dgm:prSet presAssocID="{9832B7EC-C4B1-4DD9-95E5-2B846DF177A3}" presName="connTx" presStyleLbl="parChTrans1D2" presStyleIdx="0" presStyleCnt="3"/>
      <dgm:spPr/>
      <dgm:t>
        <a:bodyPr/>
        <a:lstStyle/>
        <a:p>
          <a:endParaRPr lang="pt-PT"/>
        </a:p>
      </dgm:t>
    </dgm:pt>
    <dgm:pt modelId="{57AC45AE-15A5-4A0B-93CD-AB8D49FC2408}" type="pres">
      <dgm:prSet presAssocID="{75872470-3C8D-48B8-96EB-0980D1EB14A7}" presName="node" presStyleLbl="node1" presStyleIdx="0" presStyleCnt="3" custScaleX="117543" custScaleY="11279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307418A0-C12F-42AF-8A47-DC33FC666EA4}" type="pres">
      <dgm:prSet presAssocID="{5A0A206B-D339-4431-8DFE-B8F02CE9D083}" presName="Name9" presStyleLbl="parChTrans1D2" presStyleIdx="1" presStyleCnt="3"/>
      <dgm:spPr/>
      <dgm:t>
        <a:bodyPr/>
        <a:lstStyle/>
        <a:p>
          <a:endParaRPr lang="pt-PT"/>
        </a:p>
      </dgm:t>
    </dgm:pt>
    <dgm:pt modelId="{2D497459-F4F0-4A39-BA09-8FAC741253AA}" type="pres">
      <dgm:prSet presAssocID="{5A0A206B-D339-4431-8DFE-B8F02CE9D083}" presName="connTx" presStyleLbl="parChTrans1D2" presStyleIdx="1" presStyleCnt="3"/>
      <dgm:spPr/>
      <dgm:t>
        <a:bodyPr/>
        <a:lstStyle/>
        <a:p>
          <a:endParaRPr lang="pt-PT"/>
        </a:p>
      </dgm:t>
    </dgm:pt>
    <dgm:pt modelId="{F65AE7DF-1EB3-4187-98E1-F840791F8A3F}" type="pres">
      <dgm:prSet presAssocID="{168C00DB-1995-453E-95EF-8DF3235150E1}" presName="node" presStyleLbl="node1" presStyleIdx="1" presStyleCnt="3" custScaleX="117544" custScaleY="112794" custRadScaleRad="98926" custRadScaleInc="-182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9BD10992-28E3-429B-BFF0-DA00A6A27D5C}" type="pres">
      <dgm:prSet presAssocID="{F54ABC65-F0AC-46BC-9238-C18A013372E0}" presName="Name9" presStyleLbl="parChTrans1D2" presStyleIdx="2" presStyleCnt="3"/>
      <dgm:spPr/>
      <dgm:t>
        <a:bodyPr/>
        <a:lstStyle/>
        <a:p>
          <a:endParaRPr lang="pt-PT"/>
        </a:p>
      </dgm:t>
    </dgm:pt>
    <dgm:pt modelId="{2A94F8D5-AA22-4C7D-8610-6DD9043FDE5B}" type="pres">
      <dgm:prSet presAssocID="{F54ABC65-F0AC-46BC-9238-C18A013372E0}" presName="connTx" presStyleLbl="parChTrans1D2" presStyleIdx="2" presStyleCnt="3"/>
      <dgm:spPr/>
      <dgm:t>
        <a:bodyPr/>
        <a:lstStyle/>
        <a:p>
          <a:endParaRPr lang="pt-PT"/>
        </a:p>
      </dgm:t>
    </dgm:pt>
    <dgm:pt modelId="{AA1F1D87-A04E-4BEC-A893-F0E4C6FBE180}" type="pres">
      <dgm:prSet presAssocID="{2700FCAB-9F84-4706-B4CD-932F0A95BFD4}" presName="node" presStyleLbl="node1" presStyleIdx="2" presStyleCnt="3" custScaleX="117544" custScaleY="112794" custRadScaleRad="98926" custRadScaleInc="182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93C2347C-4780-4462-88AC-C289326599FD}" type="presOf" srcId="{F54ABC65-F0AC-46BC-9238-C18A013372E0}" destId="{2A94F8D5-AA22-4C7D-8610-6DD9043FDE5B}" srcOrd="1" destOrd="0" presId="urn:microsoft.com/office/officeart/2005/8/layout/radial1"/>
    <dgm:cxn modelId="{56EEE577-04ED-4669-A50D-3108F56EE865}" type="presOf" srcId="{9832B7EC-C4B1-4DD9-95E5-2B846DF177A3}" destId="{085CDD82-B4DC-4962-A059-3F94BC9B1107}" srcOrd="0" destOrd="0" presId="urn:microsoft.com/office/officeart/2005/8/layout/radial1"/>
    <dgm:cxn modelId="{3B230C19-F3F2-4C07-90C7-DD35F993372B}" srcId="{1DD9426B-0015-44EC-99A7-609ADA0600D5}" destId="{833FB493-B4C2-405C-8397-ABA1E45B0161}" srcOrd="0" destOrd="0" parTransId="{A1A17BB4-952F-4957-A228-94FD53C11FF1}" sibTransId="{00693404-E347-4244-8571-22811722090A}"/>
    <dgm:cxn modelId="{2E1D4899-D3E8-4C70-877F-52509CA61966}" type="presOf" srcId="{168C00DB-1995-453E-95EF-8DF3235150E1}" destId="{F65AE7DF-1EB3-4187-98E1-F840791F8A3F}" srcOrd="0" destOrd="0" presId="urn:microsoft.com/office/officeart/2005/8/layout/radial1"/>
    <dgm:cxn modelId="{49FF43BB-8B49-491E-9FCD-CB52B4B0CA75}" type="presOf" srcId="{1DD9426B-0015-44EC-99A7-609ADA0600D5}" destId="{92B3A071-DEE1-45B7-B420-04D904F719E1}" srcOrd="0" destOrd="0" presId="urn:microsoft.com/office/officeart/2005/8/layout/radial1"/>
    <dgm:cxn modelId="{1BA2A1A9-62BB-4093-8D3C-B9EBA7673420}" type="presOf" srcId="{75872470-3C8D-48B8-96EB-0980D1EB14A7}" destId="{57AC45AE-15A5-4A0B-93CD-AB8D49FC2408}" srcOrd="0" destOrd="0" presId="urn:microsoft.com/office/officeart/2005/8/layout/radial1"/>
    <dgm:cxn modelId="{D0702876-1A1F-4AF0-94AA-C25BC838D190}" type="presOf" srcId="{F54ABC65-F0AC-46BC-9238-C18A013372E0}" destId="{9BD10992-28E3-429B-BFF0-DA00A6A27D5C}" srcOrd="0" destOrd="0" presId="urn:microsoft.com/office/officeart/2005/8/layout/radial1"/>
    <dgm:cxn modelId="{79CB486F-2372-4DE7-8D8A-D8C6519F86BA}" srcId="{833FB493-B4C2-405C-8397-ABA1E45B0161}" destId="{75872470-3C8D-48B8-96EB-0980D1EB14A7}" srcOrd="0" destOrd="0" parTransId="{9832B7EC-C4B1-4DD9-95E5-2B846DF177A3}" sibTransId="{9E787A80-59ED-47EC-9282-F6B7300A7880}"/>
    <dgm:cxn modelId="{F0B5B72B-153E-449A-943D-8984C093C508}" type="presOf" srcId="{9832B7EC-C4B1-4DD9-95E5-2B846DF177A3}" destId="{687F32EF-46E0-42BA-98C1-549AFE385108}" srcOrd="1" destOrd="0" presId="urn:microsoft.com/office/officeart/2005/8/layout/radial1"/>
    <dgm:cxn modelId="{74420362-2347-4DC9-9C4E-6104FC66D1B0}" type="presOf" srcId="{2700FCAB-9F84-4706-B4CD-932F0A95BFD4}" destId="{AA1F1D87-A04E-4BEC-A893-F0E4C6FBE180}" srcOrd="0" destOrd="0" presId="urn:microsoft.com/office/officeart/2005/8/layout/radial1"/>
    <dgm:cxn modelId="{C7A15E87-DE61-4889-934E-BEDE34C7055A}" type="presOf" srcId="{5A0A206B-D339-4431-8DFE-B8F02CE9D083}" destId="{2D497459-F4F0-4A39-BA09-8FAC741253AA}" srcOrd="1" destOrd="0" presId="urn:microsoft.com/office/officeart/2005/8/layout/radial1"/>
    <dgm:cxn modelId="{BA580338-FA1B-43D7-B13D-287C36CD9601}" srcId="{833FB493-B4C2-405C-8397-ABA1E45B0161}" destId="{2700FCAB-9F84-4706-B4CD-932F0A95BFD4}" srcOrd="2" destOrd="0" parTransId="{F54ABC65-F0AC-46BC-9238-C18A013372E0}" sibTransId="{D018D69A-81D7-4971-9614-9633F6809FA6}"/>
    <dgm:cxn modelId="{513D2EB9-E16F-4195-804A-95D775437063}" srcId="{833FB493-B4C2-405C-8397-ABA1E45B0161}" destId="{168C00DB-1995-453E-95EF-8DF3235150E1}" srcOrd="1" destOrd="0" parTransId="{5A0A206B-D339-4431-8DFE-B8F02CE9D083}" sibTransId="{005E4D96-8E8D-4667-9C3F-3090E65F4412}"/>
    <dgm:cxn modelId="{8DF947E3-A39E-4506-9E07-7AFBD82293D4}" type="presOf" srcId="{833FB493-B4C2-405C-8397-ABA1E45B0161}" destId="{ABC4955B-4D1B-429D-B1C9-0BCEAE5D7053}" srcOrd="0" destOrd="0" presId="urn:microsoft.com/office/officeart/2005/8/layout/radial1"/>
    <dgm:cxn modelId="{CBE8EA82-6871-4D29-B19F-B833E13364D8}" type="presOf" srcId="{5A0A206B-D339-4431-8DFE-B8F02CE9D083}" destId="{307418A0-C12F-42AF-8A47-DC33FC666EA4}" srcOrd="0" destOrd="0" presId="urn:microsoft.com/office/officeart/2005/8/layout/radial1"/>
    <dgm:cxn modelId="{264CFC49-5DD1-48A5-8363-2A8B6BB94F69}" type="presParOf" srcId="{92B3A071-DEE1-45B7-B420-04D904F719E1}" destId="{ABC4955B-4D1B-429D-B1C9-0BCEAE5D7053}" srcOrd="0" destOrd="0" presId="urn:microsoft.com/office/officeart/2005/8/layout/radial1"/>
    <dgm:cxn modelId="{8935EBB2-9960-470E-A219-77609F667F48}" type="presParOf" srcId="{92B3A071-DEE1-45B7-B420-04D904F719E1}" destId="{085CDD82-B4DC-4962-A059-3F94BC9B1107}" srcOrd="1" destOrd="0" presId="urn:microsoft.com/office/officeart/2005/8/layout/radial1"/>
    <dgm:cxn modelId="{CC46CB9A-FD9C-4332-AA1C-D47145FC99DC}" type="presParOf" srcId="{085CDD82-B4DC-4962-A059-3F94BC9B1107}" destId="{687F32EF-46E0-42BA-98C1-549AFE385108}" srcOrd="0" destOrd="0" presId="urn:microsoft.com/office/officeart/2005/8/layout/radial1"/>
    <dgm:cxn modelId="{584C38BC-7B41-4023-A418-B99EFF357673}" type="presParOf" srcId="{92B3A071-DEE1-45B7-B420-04D904F719E1}" destId="{57AC45AE-15A5-4A0B-93CD-AB8D49FC2408}" srcOrd="2" destOrd="0" presId="urn:microsoft.com/office/officeart/2005/8/layout/radial1"/>
    <dgm:cxn modelId="{7B07D96B-663A-4353-A3CB-C1ECB50CE67B}" type="presParOf" srcId="{92B3A071-DEE1-45B7-B420-04D904F719E1}" destId="{307418A0-C12F-42AF-8A47-DC33FC666EA4}" srcOrd="3" destOrd="0" presId="urn:microsoft.com/office/officeart/2005/8/layout/radial1"/>
    <dgm:cxn modelId="{5F7547E8-3480-42C8-A2A2-5973A642A1D7}" type="presParOf" srcId="{307418A0-C12F-42AF-8A47-DC33FC666EA4}" destId="{2D497459-F4F0-4A39-BA09-8FAC741253AA}" srcOrd="0" destOrd="0" presId="urn:microsoft.com/office/officeart/2005/8/layout/radial1"/>
    <dgm:cxn modelId="{E4376B09-75CE-4037-BDA8-338611D4C5CA}" type="presParOf" srcId="{92B3A071-DEE1-45B7-B420-04D904F719E1}" destId="{F65AE7DF-1EB3-4187-98E1-F840791F8A3F}" srcOrd="4" destOrd="0" presId="urn:microsoft.com/office/officeart/2005/8/layout/radial1"/>
    <dgm:cxn modelId="{CB0D3C51-7BDD-4602-8164-5F6D988A0245}" type="presParOf" srcId="{92B3A071-DEE1-45B7-B420-04D904F719E1}" destId="{9BD10992-28E3-429B-BFF0-DA00A6A27D5C}" srcOrd="5" destOrd="0" presId="urn:microsoft.com/office/officeart/2005/8/layout/radial1"/>
    <dgm:cxn modelId="{0D005595-FAB6-42E6-B9CC-3F911C6D6AC8}" type="presParOf" srcId="{9BD10992-28E3-429B-BFF0-DA00A6A27D5C}" destId="{2A94F8D5-AA22-4C7D-8610-6DD9043FDE5B}" srcOrd="0" destOrd="0" presId="urn:microsoft.com/office/officeart/2005/8/layout/radial1"/>
    <dgm:cxn modelId="{33063A59-2F4C-429C-AEBA-46D757256206}" type="presParOf" srcId="{92B3A071-DEE1-45B7-B420-04D904F719E1}" destId="{AA1F1D87-A04E-4BEC-A893-F0E4C6FBE180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9B89F7-009D-428C-9AE0-F5378F4FC2FC}" type="doc">
      <dgm:prSet loTypeId="urn:microsoft.com/office/officeart/2005/8/layout/hProcess9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908E1A21-C16B-4E95-B0B7-22D65C20A1D1}">
      <dgm:prSet phldrT="[Texto]" custT="1"/>
      <dgm:spPr>
        <a:solidFill>
          <a:srgbClr val="00B050"/>
        </a:solidFill>
      </dgm:spPr>
      <dgm:t>
        <a:bodyPr/>
        <a:lstStyle/>
        <a:p>
          <a:r>
            <a:rPr lang="pt-PT" sz="1600" dirty="0"/>
            <a:t>1. Definição das fronteiras dos bairros/ zonas e subzonas em gabinete</a:t>
          </a:r>
        </a:p>
      </dgm:t>
    </dgm:pt>
    <dgm:pt modelId="{EC77E01F-5E74-4D44-8E73-D6F11A9418F7}" type="parTrans" cxnId="{6F99527B-A0BB-46D2-9EB6-5BC9EA72E95A}">
      <dgm:prSet/>
      <dgm:spPr/>
      <dgm:t>
        <a:bodyPr/>
        <a:lstStyle/>
        <a:p>
          <a:endParaRPr lang="pt-PT" sz="2800"/>
        </a:p>
      </dgm:t>
    </dgm:pt>
    <dgm:pt modelId="{B7D13289-6A39-462E-9A92-022C4B7669E5}" type="sibTrans" cxnId="{6F99527B-A0BB-46D2-9EB6-5BC9EA72E95A}">
      <dgm:prSet/>
      <dgm:spPr/>
      <dgm:t>
        <a:bodyPr/>
        <a:lstStyle/>
        <a:p>
          <a:endParaRPr lang="pt-PT" sz="2800"/>
        </a:p>
      </dgm:t>
    </dgm:pt>
    <dgm:pt modelId="{E8061AB5-7911-4B2F-AEE0-96B87E5771DF}">
      <dgm:prSet phldrT="[Texto]" custT="1"/>
      <dgm:spPr>
        <a:solidFill>
          <a:srgbClr val="00B050"/>
        </a:solidFill>
      </dgm:spPr>
      <dgm:t>
        <a:bodyPr/>
        <a:lstStyle/>
        <a:p>
          <a:r>
            <a:rPr lang="pt-PT" sz="1400" dirty="0"/>
            <a:t>Assessoria Técnica Sr. Vice Governador /</a:t>
          </a:r>
          <a:r>
            <a:rPr lang="pt-PT" sz="1400" dirty="0" err="1"/>
            <a:t>EASBié</a:t>
          </a:r>
          <a:endParaRPr lang="pt-PT" sz="1400" dirty="0"/>
        </a:p>
      </dgm:t>
    </dgm:pt>
    <dgm:pt modelId="{804BA3AD-72AF-48C4-BA72-88186C8B806A}" type="parTrans" cxnId="{E51FCEC7-A740-4C23-B84A-5DEB55F0FC5B}">
      <dgm:prSet/>
      <dgm:spPr/>
      <dgm:t>
        <a:bodyPr/>
        <a:lstStyle/>
        <a:p>
          <a:endParaRPr lang="pt-PT" sz="2800"/>
        </a:p>
      </dgm:t>
    </dgm:pt>
    <dgm:pt modelId="{11F92C92-887F-4412-849A-07634DCCA672}" type="sibTrans" cxnId="{E51FCEC7-A740-4C23-B84A-5DEB55F0FC5B}">
      <dgm:prSet/>
      <dgm:spPr/>
      <dgm:t>
        <a:bodyPr/>
        <a:lstStyle/>
        <a:p>
          <a:endParaRPr lang="pt-PT" sz="2800"/>
        </a:p>
      </dgm:t>
    </dgm:pt>
    <dgm:pt modelId="{5592E826-BC1A-4C74-95D0-5E6C052E8385}">
      <dgm:prSet phldrT="[Texto]" custT="1"/>
      <dgm:spPr>
        <a:solidFill>
          <a:srgbClr val="E08E20"/>
        </a:solidFill>
      </dgm:spPr>
      <dgm:t>
        <a:bodyPr/>
        <a:lstStyle/>
        <a:p>
          <a:r>
            <a:rPr lang="pt-PT" sz="1800" dirty="0"/>
            <a:t>2. Validação dos limites de bairros</a:t>
          </a:r>
        </a:p>
      </dgm:t>
    </dgm:pt>
    <dgm:pt modelId="{4147CFCF-9FBF-468F-B0F9-867D97B7D387}" type="parTrans" cxnId="{D5F4B32A-AC3C-4CD5-AAF7-B7E020A24B28}">
      <dgm:prSet/>
      <dgm:spPr/>
      <dgm:t>
        <a:bodyPr/>
        <a:lstStyle/>
        <a:p>
          <a:endParaRPr lang="pt-PT" sz="2800"/>
        </a:p>
      </dgm:t>
    </dgm:pt>
    <dgm:pt modelId="{8CBD5950-801E-4A05-BB11-F9329A5FDA8C}" type="sibTrans" cxnId="{D5F4B32A-AC3C-4CD5-AAF7-B7E020A24B28}">
      <dgm:prSet/>
      <dgm:spPr/>
      <dgm:t>
        <a:bodyPr/>
        <a:lstStyle/>
        <a:p>
          <a:endParaRPr lang="pt-PT" sz="2800"/>
        </a:p>
      </dgm:t>
    </dgm:pt>
    <dgm:pt modelId="{5CFC9F2E-700F-49F0-8583-85A65071F4A6}">
      <dgm:prSet phldrT="[Texto]" custT="1"/>
      <dgm:spPr>
        <a:solidFill>
          <a:srgbClr val="E08E20"/>
        </a:solidFill>
      </dgm:spPr>
      <dgm:t>
        <a:bodyPr/>
        <a:lstStyle/>
        <a:p>
          <a:r>
            <a:rPr lang="pt-PT" sz="1400" dirty="0"/>
            <a:t>Administração Municipal</a:t>
          </a:r>
        </a:p>
      </dgm:t>
    </dgm:pt>
    <dgm:pt modelId="{92919F7E-C37D-4234-8820-9EBE9F3248F6}" type="parTrans" cxnId="{757A997B-C237-4A4D-80E0-AAB283097056}">
      <dgm:prSet/>
      <dgm:spPr/>
      <dgm:t>
        <a:bodyPr/>
        <a:lstStyle/>
        <a:p>
          <a:endParaRPr lang="pt-PT" sz="2800"/>
        </a:p>
      </dgm:t>
    </dgm:pt>
    <dgm:pt modelId="{06FD9DAF-F6D7-4386-84B1-9EB5F4E88EEC}" type="sibTrans" cxnId="{757A997B-C237-4A4D-80E0-AAB283097056}">
      <dgm:prSet/>
      <dgm:spPr/>
      <dgm:t>
        <a:bodyPr/>
        <a:lstStyle/>
        <a:p>
          <a:endParaRPr lang="pt-PT" sz="2800"/>
        </a:p>
      </dgm:t>
    </dgm:pt>
    <dgm:pt modelId="{505DB9AF-25C7-4FA6-84DD-0CBFF93A4FB5}">
      <dgm:prSet phldrT="[Texto]" custT="1"/>
      <dgm:spPr/>
      <dgm:t>
        <a:bodyPr/>
        <a:lstStyle/>
        <a:p>
          <a:r>
            <a:rPr lang="pt-PT" sz="1800" dirty="0"/>
            <a:t>3. Definição de regras toponímia de ruas, numeração das casas</a:t>
          </a:r>
        </a:p>
      </dgm:t>
    </dgm:pt>
    <dgm:pt modelId="{01E4019E-4EB8-42E0-AD79-1AB2A56793C1}" type="parTrans" cxnId="{953A1411-BA05-4E45-9F4B-F527EF61FE50}">
      <dgm:prSet/>
      <dgm:spPr/>
      <dgm:t>
        <a:bodyPr/>
        <a:lstStyle/>
        <a:p>
          <a:endParaRPr lang="pt-PT" sz="2800"/>
        </a:p>
      </dgm:t>
    </dgm:pt>
    <dgm:pt modelId="{514505FB-DFEA-4C18-89AE-1218E9C6E180}" type="sibTrans" cxnId="{953A1411-BA05-4E45-9F4B-F527EF61FE50}">
      <dgm:prSet/>
      <dgm:spPr/>
      <dgm:t>
        <a:bodyPr/>
        <a:lstStyle/>
        <a:p>
          <a:endParaRPr lang="pt-PT" sz="2800"/>
        </a:p>
      </dgm:t>
    </dgm:pt>
    <dgm:pt modelId="{689F1B0A-FCCA-43CD-9EB3-C07977A4AAC8}">
      <dgm:prSet phldrT="[Texto]" custT="1"/>
      <dgm:spPr/>
      <dgm:t>
        <a:bodyPr/>
        <a:lstStyle/>
        <a:p>
          <a:r>
            <a:rPr lang="pt-PT" sz="1400" dirty="0"/>
            <a:t>Administração Municipal</a:t>
          </a:r>
        </a:p>
      </dgm:t>
    </dgm:pt>
    <dgm:pt modelId="{EE7BC5DE-D6D1-4ED7-BEF9-207BC602C9A5}" type="parTrans" cxnId="{2F269D1D-4093-4FA3-BAEB-EE96DD01FFCC}">
      <dgm:prSet/>
      <dgm:spPr/>
      <dgm:t>
        <a:bodyPr/>
        <a:lstStyle/>
        <a:p>
          <a:endParaRPr lang="pt-PT" sz="2800"/>
        </a:p>
      </dgm:t>
    </dgm:pt>
    <dgm:pt modelId="{8C1E7590-AA26-4A55-B180-7931C4C0F3CA}" type="sibTrans" cxnId="{2F269D1D-4093-4FA3-BAEB-EE96DD01FFCC}">
      <dgm:prSet/>
      <dgm:spPr/>
      <dgm:t>
        <a:bodyPr/>
        <a:lstStyle/>
        <a:p>
          <a:endParaRPr lang="pt-PT" sz="2800"/>
        </a:p>
      </dgm:t>
    </dgm:pt>
    <dgm:pt modelId="{90E880C4-3076-430C-98E4-DFA41DC3282E}">
      <dgm:prSet phldrT="[Texto]" custT="1"/>
      <dgm:spPr/>
      <dgm:t>
        <a:bodyPr/>
        <a:lstStyle/>
        <a:p>
          <a:r>
            <a:rPr lang="pt-PT" sz="1800" dirty="0"/>
            <a:t>4.Implementação no terreno</a:t>
          </a:r>
        </a:p>
      </dgm:t>
    </dgm:pt>
    <dgm:pt modelId="{4B4D7E96-B45F-4A39-ACCD-BD72496CA0F9}" type="parTrans" cxnId="{E519C0CA-78F7-4EC7-97B8-FFBE96DB62E5}">
      <dgm:prSet/>
      <dgm:spPr/>
      <dgm:t>
        <a:bodyPr/>
        <a:lstStyle/>
        <a:p>
          <a:endParaRPr lang="pt-PT" sz="2800"/>
        </a:p>
      </dgm:t>
    </dgm:pt>
    <dgm:pt modelId="{6A764DDA-187B-4DF7-839D-568DBCFAACC8}" type="sibTrans" cxnId="{E519C0CA-78F7-4EC7-97B8-FFBE96DB62E5}">
      <dgm:prSet/>
      <dgm:spPr/>
      <dgm:t>
        <a:bodyPr/>
        <a:lstStyle/>
        <a:p>
          <a:endParaRPr lang="pt-PT" sz="2800"/>
        </a:p>
      </dgm:t>
    </dgm:pt>
    <dgm:pt modelId="{EBB52A5E-C445-4A40-B237-6014635C504F}">
      <dgm:prSet custT="1"/>
      <dgm:spPr/>
      <dgm:t>
        <a:bodyPr/>
        <a:lstStyle/>
        <a:p>
          <a:r>
            <a:rPr lang="pt-PT" sz="1400" dirty="0"/>
            <a:t>Administração Municipal / Direcção Urbanismo</a:t>
          </a:r>
        </a:p>
      </dgm:t>
    </dgm:pt>
    <dgm:pt modelId="{777A68E7-30CD-404D-8A9F-3A2C13684D21}" type="parTrans" cxnId="{28F6B016-91E1-49DA-9699-29B18EC8160E}">
      <dgm:prSet/>
      <dgm:spPr/>
      <dgm:t>
        <a:bodyPr/>
        <a:lstStyle/>
        <a:p>
          <a:endParaRPr lang="pt-PT" sz="2800"/>
        </a:p>
      </dgm:t>
    </dgm:pt>
    <dgm:pt modelId="{5E31667D-98B5-4873-9513-5BB76EE08DB0}" type="sibTrans" cxnId="{28F6B016-91E1-49DA-9699-29B18EC8160E}">
      <dgm:prSet/>
      <dgm:spPr/>
      <dgm:t>
        <a:bodyPr/>
        <a:lstStyle/>
        <a:p>
          <a:endParaRPr lang="pt-PT" sz="2800"/>
        </a:p>
      </dgm:t>
    </dgm:pt>
    <dgm:pt modelId="{A854873A-F66D-4F6B-9023-BC96755E846A}">
      <dgm:prSet custT="1"/>
      <dgm:spPr/>
      <dgm:t>
        <a:bodyPr/>
        <a:lstStyle/>
        <a:p>
          <a:r>
            <a:rPr lang="pt-PT" sz="1800" dirty="0"/>
            <a:t>5.Registo em base digital dos trabalhos no terreno</a:t>
          </a:r>
        </a:p>
      </dgm:t>
    </dgm:pt>
    <dgm:pt modelId="{8ECAA87D-C099-46AE-A3B5-3F619A0019D5}" type="parTrans" cxnId="{BB342B14-B39A-4259-8050-C8A96D00E1C0}">
      <dgm:prSet/>
      <dgm:spPr/>
      <dgm:t>
        <a:bodyPr/>
        <a:lstStyle/>
        <a:p>
          <a:endParaRPr lang="pt-PT" sz="2800"/>
        </a:p>
      </dgm:t>
    </dgm:pt>
    <dgm:pt modelId="{30F2282E-8EAE-4ED7-9C30-95848671740D}" type="sibTrans" cxnId="{BB342B14-B39A-4259-8050-C8A96D00E1C0}">
      <dgm:prSet/>
      <dgm:spPr/>
      <dgm:t>
        <a:bodyPr/>
        <a:lstStyle/>
        <a:p>
          <a:endParaRPr lang="pt-PT" sz="2800"/>
        </a:p>
      </dgm:t>
    </dgm:pt>
    <dgm:pt modelId="{5BBA3ABA-F067-4814-9911-F961AFB67FB7}">
      <dgm:prSet custT="1"/>
      <dgm:spPr/>
      <dgm:t>
        <a:bodyPr/>
        <a:lstStyle/>
        <a:p>
          <a:r>
            <a:rPr lang="pt-PT" sz="1400" dirty="0"/>
            <a:t>Direcção de Urbanismo - INOTO</a:t>
          </a:r>
        </a:p>
      </dgm:t>
    </dgm:pt>
    <dgm:pt modelId="{F7C5560F-BFBD-40E1-817C-F1F4A6459163}" type="parTrans" cxnId="{31982F08-E4F1-438F-B76E-48448E4AAE85}">
      <dgm:prSet/>
      <dgm:spPr/>
      <dgm:t>
        <a:bodyPr/>
        <a:lstStyle/>
        <a:p>
          <a:endParaRPr lang="pt-PT" sz="2800"/>
        </a:p>
      </dgm:t>
    </dgm:pt>
    <dgm:pt modelId="{116CDAEB-A5EE-4F61-8C0D-18B46429A8DD}" type="sibTrans" cxnId="{31982F08-E4F1-438F-B76E-48448E4AAE85}">
      <dgm:prSet/>
      <dgm:spPr/>
      <dgm:t>
        <a:bodyPr/>
        <a:lstStyle/>
        <a:p>
          <a:endParaRPr lang="pt-PT" sz="2800"/>
        </a:p>
      </dgm:t>
    </dgm:pt>
    <dgm:pt modelId="{F28DA79F-8884-40D5-834E-6AA37EFCFFFE}">
      <dgm:prSet custT="1"/>
      <dgm:spPr/>
      <dgm:t>
        <a:bodyPr/>
        <a:lstStyle/>
        <a:p>
          <a:r>
            <a:rPr lang="pt-PT" sz="1600" dirty="0"/>
            <a:t>6.Levantamento e caracterização de locais de consumo </a:t>
          </a:r>
          <a:r>
            <a:rPr lang="pt-PT" sz="1600" dirty="0" err="1"/>
            <a:t>Kuíto</a:t>
          </a:r>
          <a:r>
            <a:rPr lang="pt-PT" sz="1600" dirty="0"/>
            <a:t> e </a:t>
          </a:r>
          <a:r>
            <a:rPr lang="pt-PT" sz="1600" dirty="0" err="1"/>
            <a:t>Kunje</a:t>
          </a:r>
          <a:endParaRPr lang="pt-PT" sz="1600" dirty="0"/>
        </a:p>
      </dgm:t>
    </dgm:pt>
    <dgm:pt modelId="{60D37F51-391F-4ABD-AAF7-EEF58D9FA0AC}" type="parTrans" cxnId="{32EE1A6F-5457-406B-A637-6EF68EB2DD6A}">
      <dgm:prSet/>
      <dgm:spPr/>
      <dgm:t>
        <a:bodyPr/>
        <a:lstStyle/>
        <a:p>
          <a:endParaRPr lang="pt-PT" sz="2800"/>
        </a:p>
      </dgm:t>
    </dgm:pt>
    <dgm:pt modelId="{AC045F94-6F26-4C51-87E8-37EB9C186482}" type="sibTrans" cxnId="{32EE1A6F-5457-406B-A637-6EF68EB2DD6A}">
      <dgm:prSet/>
      <dgm:spPr/>
      <dgm:t>
        <a:bodyPr/>
        <a:lstStyle/>
        <a:p>
          <a:endParaRPr lang="pt-PT" sz="2800"/>
        </a:p>
      </dgm:t>
    </dgm:pt>
    <dgm:pt modelId="{6C1ACA2E-C8CB-4D47-B1CF-3F85D51373FF}">
      <dgm:prSet custT="1"/>
      <dgm:spPr/>
      <dgm:t>
        <a:bodyPr/>
        <a:lstStyle/>
        <a:p>
          <a:r>
            <a:rPr lang="pt-PT" sz="1200" dirty="0" err="1"/>
            <a:t>EASBié</a:t>
          </a:r>
          <a:endParaRPr lang="pt-PT" sz="1200" dirty="0"/>
        </a:p>
      </dgm:t>
    </dgm:pt>
    <dgm:pt modelId="{35B54EAF-EA61-4DFA-B89B-968558E869EA}" type="parTrans" cxnId="{0CD917BD-A5C6-45AD-AD43-35E17B26D9F0}">
      <dgm:prSet/>
      <dgm:spPr/>
      <dgm:t>
        <a:bodyPr/>
        <a:lstStyle/>
        <a:p>
          <a:endParaRPr lang="pt-PT" sz="2800"/>
        </a:p>
      </dgm:t>
    </dgm:pt>
    <dgm:pt modelId="{CABF10DA-0022-48F4-9C5C-66837B7013F7}" type="sibTrans" cxnId="{0CD917BD-A5C6-45AD-AD43-35E17B26D9F0}">
      <dgm:prSet/>
      <dgm:spPr/>
      <dgm:t>
        <a:bodyPr/>
        <a:lstStyle/>
        <a:p>
          <a:endParaRPr lang="pt-PT" sz="2800"/>
        </a:p>
      </dgm:t>
    </dgm:pt>
    <dgm:pt modelId="{FB5B232C-4FF0-4D83-9C9C-990C487183FC}" type="pres">
      <dgm:prSet presAssocID="{709B89F7-009D-428C-9AE0-F5378F4FC2FC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C35FE524-E514-4E51-8396-BC754D5DB576}" type="pres">
      <dgm:prSet presAssocID="{709B89F7-009D-428C-9AE0-F5378F4FC2FC}" presName="arrow" presStyleLbl="bgShp" presStyleIdx="0" presStyleCnt="1"/>
      <dgm:spPr/>
    </dgm:pt>
    <dgm:pt modelId="{4D342B78-56FD-4380-8595-0D85FA109EFD}" type="pres">
      <dgm:prSet presAssocID="{709B89F7-009D-428C-9AE0-F5378F4FC2FC}" presName="linearProcess" presStyleCnt="0"/>
      <dgm:spPr/>
    </dgm:pt>
    <dgm:pt modelId="{A03EEC1F-9192-4D30-9317-7E0C95F601E8}" type="pres">
      <dgm:prSet presAssocID="{908E1A21-C16B-4E95-B0B7-22D65C20A1D1}" presName="textNode" presStyleLbl="node1" presStyleIdx="0" presStyleCnt="6" custScaleY="12114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C04603F-6BED-4365-A59C-23ED7B7D5545}" type="pres">
      <dgm:prSet presAssocID="{B7D13289-6A39-462E-9A92-022C4B7669E5}" presName="sibTrans" presStyleCnt="0"/>
      <dgm:spPr/>
    </dgm:pt>
    <dgm:pt modelId="{630617F3-D945-4FC6-9425-0128B3A9825C}" type="pres">
      <dgm:prSet presAssocID="{5592E826-BC1A-4C74-95D0-5E6C052E8385}" presName="textNode" presStyleLbl="node1" presStyleIdx="1" presStyleCnt="6" custScaleX="113786" custScaleY="12770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CA702EE8-7495-410F-96B8-E13BC33DE546}" type="pres">
      <dgm:prSet presAssocID="{8CBD5950-801E-4A05-BB11-F9329A5FDA8C}" presName="sibTrans" presStyleCnt="0"/>
      <dgm:spPr/>
    </dgm:pt>
    <dgm:pt modelId="{AB55AFDD-39F8-4B2B-A114-2397E87E3189}" type="pres">
      <dgm:prSet presAssocID="{505DB9AF-25C7-4FA6-84DD-0CBFF93A4FB5}" presName="textNode" presStyleLbl="node1" presStyleIdx="2" presStyleCnt="6" custScaleX="118608" custScaleY="127705" custLinFactNeighborX="-61962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E4539E0-784A-4D31-9DA4-09432DA31C1F}" type="pres">
      <dgm:prSet presAssocID="{514505FB-DFEA-4C18-89AE-1218E9C6E180}" presName="sibTrans" presStyleCnt="0"/>
      <dgm:spPr/>
    </dgm:pt>
    <dgm:pt modelId="{AF18CA8A-A11B-4D2C-835B-D747DF7B517A}" type="pres">
      <dgm:prSet presAssocID="{90E880C4-3076-430C-98E4-DFA41DC3282E}" presName="textNode" presStyleLbl="node1" presStyleIdx="3" presStyleCnt="6" custScaleX="136402" custScaleY="122786" custLinFactNeighborX="-68847" custLinFactNeighborY="164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4C1E090-62B8-4ED7-BFAD-234D279A6C78}" type="pres">
      <dgm:prSet presAssocID="{6A764DDA-187B-4DF7-839D-568DBCFAACC8}" presName="sibTrans" presStyleCnt="0"/>
      <dgm:spPr/>
    </dgm:pt>
    <dgm:pt modelId="{F43F4B61-C128-4747-9715-A13A92F3AB42}" type="pres">
      <dgm:prSet presAssocID="{A854873A-F66D-4F6B-9023-BC96755E846A}" presName="textNode" presStyleLbl="node1" presStyleIdx="4" presStyleCnt="6" custScaleX="124373" custScaleY="116602" custLinFactX="-2840" custLinFactNeighborX="-100000" custLinFactNeighborY="2459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3B99B261-2E4B-4ABF-BD66-DC4A65E30620}" type="pres">
      <dgm:prSet presAssocID="{30F2282E-8EAE-4ED7-9C30-95848671740D}" presName="sibTrans" presStyleCnt="0"/>
      <dgm:spPr/>
    </dgm:pt>
    <dgm:pt modelId="{195BF00A-F9EF-45F5-80CB-E5D0BD45A831}" type="pres">
      <dgm:prSet presAssocID="{F28DA79F-8884-40D5-834E-6AA37EFCFFFE}" presName="textNode" presStyleLbl="node1" presStyleIdx="5" presStyleCnt="6" custScaleX="136945" custScaleY="113322" custLinFactX="-9083" custLinFactNeighborX="-100000" custLinFactNeighborY="164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31982F08-E4F1-438F-B76E-48448E4AAE85}" srcId="{A854873A-F66D-4F6B-9023-BC96755E846A}" destId="{5BBA3ABA-F067-4814-9911-F961AFB67FB7}" srcOrd="0" destOrd="0" parTransId="{F7C5560F-BFBD-40E1-817C-F1F4A6459163}" sibTransId="{116CDAEB-A5EE-4F61-8C0D-18B46429A8DD}"/>
    <dgm:cxn modelId="{3BF2DBCA-2D93-4749-84C1-3BB07618162B}" type="presOf" srcId="{689F1B0A-FCCA-43CD-9EB3-C07977A4AAC8}" destId="{AB55AFDD-39F8-4B2B-A114-2397E87E3189}" srcOrd="0" destOrd="1" presId="urn:microsoft.com/office/officeart/2005/8/layout/hProcess9"/>
    <dgm:cxn modelId="{D4EA97CD-5F90-4837-80A3-28AD3BBA614B}" type="presOf" srcId="{5592E826-BC1A-4C74-95D0-5E6C052E8385}" destId="{630617F3-D945-4FC6-9425-0128B3A9825C}" srcOrd="0" destOrd="0" presId="urn:microsoft.com/office/officeart/2005/8/layout/hProcess9"/>
    <dgm:cxn modelId="{75B1AD14-7EE8-4329-9066-4477735B45B4}" type="presOf" srcId="{908E1A21-C16B-4E95-B0B7-22D65C20A1D1}" destId="{A03EEC1F-9192-4D30-9317-7E0C95F601E8}" srcOrd="0" destOrd="0" presId="urn:microsoft.com/office/officeart/2005/8/layout/hProcess9"/>
    <dgm:cxn modelId="{953A1411-BA05-4E45-9F4B-F527EF61FE50}" srcId="{709B89F7-009D-428C-9AE0-F5378F4FC2FC}" destId="{505DB9AF-25C7-4FA6-84DD-0CBFF93A4FB5}" srcOrd="2" destOrd="0" parTransId="{01E4019E-4EB8-42E0-AD79-1AB2A56793C1}" sibTransId="{514505FB-DFEA-4C18-89AE-1218E9C6E180}"/>
    <dgm:cxn modelId="{2F269D1D-4093-4FA3-BAEB-EE96DD01FFCC}" srcId="{505DB9AF-25C7-4FA6-84DD-0CBFF93A4FB5}" destId="{689F1B0A-FCCA-43CD-9EB3-C07977A4AAC8}" srcOrd="0" destOrd="0" parTransId="{EE7BC5DE-D6D1-4ED7-BEF9-207BC602C9A5}" sibTransId="{8C1E7590-AA26-4A55-B180-7931C4C0F3CA}"/>
    <dgm:cxn modelId="{BF9FC151-E0A6-435D-83D9-85214596CDD6}" type="presOf" srcId="{A854873A-F66D-4F6B-9023-BC96755E846A}" destId="{F43F4B61-C128-4747-9715-A13A92F3AB42}" srcOrd="0" destOrd="0" presId="urn:microsoft.com/office/officeart/2005/8/layout/hProcess9"/>
    <dgm:cxn modelId="{32EE1A6F-5457-406B-A637-6EF68EB2DD6A}" srcId="{709B89F7-009D-428C-9AE0-F5378F4FC2FC}" destId="{F28DA79F-8884-40D5-834E-6AA37EFCFFFE}" srcOrd="5" destOrd="0" parTransId="{60D37F51-391F-4ABD-AAF7-EEF58D9FA0AC}" sibTransId="{AC045F94-6F26-4C51-87E8-37EB9C186482}"/>
    <dgm:cxn modelId="{A923FC5B-60C7-4B3B-858D-A9C73A00C63F}" type="presOf" srcId="{90E880C4-3076-430C-98E4-DFA41DC3282E}" destId="{AF18CA8A-A11B-4D2C-835B-D747DF7B517A}" srcOrd="0" destOrd="0" presId="urn:microsoft.com/office/officeart/2005/8/layout/hProcess9"/>
    <dgm:cxn modelId="{B8D284B1-0C02-4897-8656-CA33B0E8AD56}" type="presOf" srcId="{5CFC9F2E-700F-49F0-8583-85A65071F4A6}" destId="{630617F3-D945-4FC6-9425-0128B3A9825C}" srcOrd="0" destOrd="1" presId="urn:microsoft.com/office/officeart/2005/8/layout/hProcess9"/>
    <dgm:cxn modelId="{0CD917BD-A5C6-45AD-AD43-35E17B26D9F0}" srcId="{F28DA79F-8884-40D5-834E-6AA37EFCFFFE}" destId="{6C1ACA2E-C8CB-4D47-B1CF-3F85D51373FF}" srcOrd="0" destOrd="0" parTransId="{35B54EAF-EA61-4DFA-B89B-968558E869EA}" sibTransId="{CABF10DA-0022-48F4-9C5C-66837B7013F7}"/>
    <dgm:cxn modelId="{757A997B-C237-4A4D-80E0-AAB283097056}" srcId="{5592E826-BC1A-4C74-95D0-5E6C052E8385}" destId="{5CFC9F2E-700F-49F0-8583-85A65071F4A6}" srcOrd="0" destOrd="0" parTransId="{92919F7E-C37D-4234-8820-9EBE9F3248F6}" sibTransId="{06FD9DAF-F6D7-4386-84B1-9EB5F4E88EEC}"/>
    <dgm:cxn modelId="{E51FCEC7-A740-4C23-B84A-5DEB55F0FC5B}" srcId="{908E1A21-C16B-4E95-B0B7-22D65C20A1D1}" destId="{E8061AB5-7911-4B2F-AEE0-96B87E5771DF}" srcOrd="0" destOrd="0" parTransId="{804BA3AD-72AF-48C4-BA72-88186C8B806A}" sibTransId="{11F92C92-887F-4412-849A-07634DCCA672}"/>
    <dgm:cxn modelId="{A753CFE4-49ED-49F3-8A6F-14B60AB54C7B}" type="presOf" srcId="{505DB9AF-25C7-4FA6-84DD-0CBFF93A4FB5}" destId="{AB55AFDD-39F8-4B2B-A114-2397E87E3189}" srcOrd="0" destOrd="0" presId="urn:microsoft.com/office/officeart/2005/8/layout/hProcess9"/>
    <dgm:cxn modelId="{685CB69E-310B-4DA9-B3D2-2BA9BBFF750E}" type="presOf" srcId="{5BBA3ABA-F067-4814-9911-F961AFB67FB7}" destId="{F43F4B61-C128-4747-9715-A13A92F3AB42}" srcOrd="0" destOrd="1" presId="urn:microsoft.com/office/officeart/2005/8/layout/hProcess9"/>
    <dgm:cxn modelId="{E519C0CA-78F7-4EC7-97B8-FFBE96DB62E5}" srcId="{709B89F7-009D-428C-9AE0-F5378F4FC2FC}" destId="{90E880C4-3076-430C-98E4-DFA41DC3282E}" srcOrd="3" destOrd="0" parTransId="{4B4D7E96-B45F-4A39-ACCD-BD72496CA0F9}" sibTransId="{6A764DDA-187B-4DF7-839D-568DBCFAACC8}"/>
    <dgm:cxn modelId="{BB342B14-B39A-4259-8050-C8A96D00E1C0}" srcId="{709B89F7-009D-428C-9AE0-F5378F4FC2FC}" destId="{A854873A-F66D-4F6B-9023-BC96755E846A}" srcOrd="4" destOrd="0" parTransId="{8ECAA87D-C099-46AE-A3B5-3F619A0019D5}" sibTransId="{30F2282E-8EAE-4ED7-9C30-95848671740D}"/>
    <dgm:cxn modelId="{7C1A7A4F-AC80-461F-A54C-3940444D009A}" type="presOf" srcId="{E8061AB5-7911-4B2F-AEE0-96B87E5771DF}" destId="{A03EEC1F-9192-4D30-9317-7E0C95F601E8}" srcOrd="0" destOrd="1" presId="urn:microsoft.com/office/officeart/2005/8/layout/hProcess9"/>
    <dgm:cxn modelId="{23BB73AC-39E8-4BAA-93AC-037B888D4822}" type="presOf" srcId="{6C1ACA2E-C8CB-4D47-B1CF-3F85D51373FF}" destId="{195BF00A-F9EF-45F5-80CB-E5D0BD45A831}" srcOrd="0" destOrd="1" presId="urn:microsoft.com/office/officeart/2005/8/layout/hProcess9"/>
    <dgm:cxn modelId="{6F99527B-A0BB-46D2-9EB6-5BC9EA72E95A}" srcId="{709B89F7-009D-428C-9AE0-F5378F4FC2FC}" destId="{908E1A21-C16B-4E95-B0B7-22D65C20A1D1}" srcOrd="0" destOrd="0" parTransId="{EC77E01F-5E74-4D44-8E73-D6F11A9418F7}" sibTransId="{B7D13289-6A39-462E-9A92-022C4B7669E5}"/>
    <dgm:cxn modelId="{D5F4B32A-AC3C-4CD5-AAF7-B7E020A24B28}" srcId="{709B89F7-009D-428C-9AE0-F5378F4FC2FC}" destId="{5592E826-BC1A-4C74-95D0-5E6C052E8385}" srcOrd="1" destOrd="0" parTransId="{4147CFCF-9FBF-468F-B0F9-867D97B7D387}" sibTransId="{8CBD5950-801E-4A05-BB11-F9329A5FDA8C}"/>
    <dgm:cxn modelId="{28F6B016-91E1-49DA-9699-29B18EC8160E}" srcId="{90E880C4-3076-430C-98E4-DFA41DC3282E}" destId="{EBB52A5E-C445-4A40-B237-6014635C504F}" srcOrd="0" destOrd="0" parTransId="{777A68E7-30CD-404D-8A9F-3A2C13684D21}" sibTransId="{5E31667D-98B5-4873-9513-5BB76EE08DB0}"/>
    <dgm:cxn modelId="{FC1831F5-C9DB-467E-9C8C-1A2540F7B4D3}" type="presOf" srcId="{EBB52A5E-C445-4A40-B237-6014635C504F}" destId="{AF18CA8A-A11B-4D2C-835B-D747DF7B517A}" srcOrd="0" destOrd="1" presId="urn:microsoft.com/office/officeart/2005/8/layout/hProcess9"/>
    <dgm:cxn modelId="{6A8EC821-2CD3-4C23-B4A3-7B96FBA92EB7}" type="presOf" srcId="{709B89F7-009D-428C-9AE0-F5378F4FC2FC}" destId="{FB5B232C-4FF0-4D83-9C9C-990C487183FC}" srcOrd="0" destOrd="0" presId="urn:microsoft.com/office/officeart/2005/8/layout/hProcess9"/>
    <dgm:cxn modelId="{EE7F6A3A-D018-4593-9457-85648CD9370C}" type="presOf" srcId="{F28DA79F-8884-40D5-834E-6AA37EFCFFFE}" destId="{195BF00A-F9EF-45F5-80CB-E5D0BD45A831}" srcOrd="0" destOrd="0" presId="urn:microsoft.com/office/officeart/2005/8/layout/hProcess9"/>
    <dgm:cxn modelId="{46CF9A1A-479D-4C04-AB9B-60635D7B5C09}" type="presParOf" srcId="{FB5B232C-4FF0-4D83-9C9C-990C487183FC}" destId="{C35FE524-E514-4E51-8396-BC754D5DB576}" srcOrd="0" destOrd="0" presId="urn:microsoft.com/office/officeart/2005/8/layout/hProcess9"/>
    <dgm:cxn modelId="{88B14499-5477-42CB-B605-DE9F9542B0E0}" type="presParOf" srcId="{FB5B232C-4FF0-4D83-9C9C-990C487183FC}" destId="{4D342B78-56FD-4380-8595-0D85FA109EFD}" srcOrd="1" destOrd="0" presId="urn:microsoft.com/office/officeart/2005/8/layout/hProcess9"/>
    <dgm:cxn modelId="{0E595F75-FBD6-4E3B-824F-C3C6872B9C27}" type="presParOf" srcId="{4D342B78-56FD-4380-8595-0D85FA109EFD}" destId="{A03EEC1F-9192-4D30-9317-7E0C95F601E8}" srcOrd="0" destOrd="0" presId="urn:microsoft.com/office/officeart/2005/8/layout/hProcess9"/>
    <dgm:cxn modelId="{518AE9CC-044F-497C-A362-B24CE5B9EB78}" type="presParOf" srcId="{4D342B78-56FD-4380-8595-0D85FA109EFD}" destId="{7C04603F-6BED-4365-A59C-23ED7B7D5545}" srcOrd="1" destOrd="0" presId="urn:microsoft.com/office/officeart/2005/8/layout/hProcess9"/>
    <dgm:cxn modelId="{49548067-55B3-41CD-89D8-F8F0341021D0}" type="presParOf" srcId="{4D342B78-56FD-4380-8595-0D85FA109EFD}" destId="{630617F3-D945-4FC6-9425-0128B3A9825C}" srcOrd="2" destOrd="0" presId="urn:microsoft.com/office/officeart/2005/8/layout/hProcess9"/>
    <dgm:cxn modelId="{02922061-DCD5-4DDD-A057-4195EFD598C9}" type="presParOf" srcId="{4D342B78-56FD-4380-8595-0D85FA109EFD}" destId="{CA702EE8-7495-410F-96B8-E13BC33DE546}" srcOrd="3" destOrd="0" presId="urn:microsoft.com/office/officeart/2005/8/layout/hProcess9"/>
    <dgm:cxn modelId="{C0F756BB-DA0C-459D-AA6A-6F8073BE1096}" type="presParOf" srcId="{4D342B78-56FD-4380-8595-0D85FA109EFD}" destId="{AB55AFDD-39F8-4B2B-A114-2397E87E3189}" srcOrd="4" destOrd="0" presId="urn:microsoft.com/office/officeart/2005/8/layout/hProcess9"/>
    <dgm:cxn modelId="{F2BE2549-09CB-4A22-99C3-842226DE8962}" type="presParOf" srcId="{4D342B78-56FD-4380-8595-0D85FA109EFD}" destId="{5E4539E0-784A-4D31-9DA4-09432DA31C1F}" srcOrd="5" destOrd="0" presId="urn:microsoft.com/office/officeart/2005/8/layout/hProcess9"/>
    <dgm:cxn modelId="{CFEA6FA2-C931-43B3-BE62-82469822A4F9}" type="presParOf" srcId="{4D342B78-56FD-4380-8595-0D85FA109EFD}" destId="{AF18CA8A-A11B-4D2C-835B-D747DF7B517A}" srcOrd="6" destOrd="0" presId="urn:microsoft.com/office/officeart/2005/8/layout/hProcess9"/>
    <dgm:cxn modelId="{A84F4701-8BC4-47C8-8A0A-6AE80DFAD819}" type="presParOf" srcId="{4D342B78-56FD-4380-8595-0D85FA109EFD}" destId="{14C1E090-62B8-4ED7-BFAD-234D279A6C78}" srcOrd="7" destOrd="0" presId="urn:microsoft.com/office/officeart/2005/8/layout/hProcess9"/>
    <dgm:cxn modelId="{A3191B82-9C87-4F29-A07A-17135DE5370D}" type="presParOf" srcId="{4D342B78-56FD-4380-8595-0D85FA109EFD}" destId="{F43F4B61-C128-4747-9715-A13A92F3AB42}" srcOrd="8" destOrd="0" presId="urn:microsoft.com/office/officeart/2005/8/layout/hProcess9"/>
    <dgm:cxn modelId="{A3C1144D-D934-4460-B241-28306634DD13}" type="presParOf" srcId="{4D342B78-56FD-4380-8595-0D85FA109EFD}" destId="{3B99B261-2E4B-4ABF-BD66-DC4A65E30620}" srcOrd="9" destOrd="0" presId="urn:microsoft.com/office/officeart/2005/8/layout/hProcess9"/>
    <dgm:cxn modelId="{91C7435B-3CBF-4E33-87CC-3F2940C87FE1}" type="presParOf" srcId="{4D342B78-56FD-4380-8595-0D85FA109EFD}" destId="{195BF00A-F9EF-45F5-80CB-E5D0BD45A831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1E87ED-E31A-4F33-823F-1DAE2A8B19E1}">
      <dsp:nvSpPr>
        <dsp:cNvPr id="0" name=""/>
        <dsp:cNvSpPr/>
      </dsp:nvSpPr>
      <dsp:spPr>
        <a:xfrm>
          <a:off x="2396987" y="1939290"/>
          <a:ext cx="2370243" cy="2370243"/>
        </a:xfrm>
        <a:prstGeom prst="gear9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6500" kern="1200" dirty="0"/>
        </a:p>
      </dsp:txBody>
      <dsp:txXfrm>
        <a:off x="2873511" y="2494508"/>
        <a:ext cx="1417195" cy="1218354"/>
      </dsp:txXfrm>
    </dsp:sp>
    <dsp:sp modelId="{A60C9654-3F4D-422D-B227-70F208FBFF7D}">
      <dsp:nvSpPr>
        <dsp:cNvPr id="0" name=""/>
        <dsp:cNvSpPr/>
      </dsp:nvSpPr>
      <dsp:spPr>
        <a:xfrm>
          <a:off x="1017936" y="1379050"/>
          <a:ext cx="1723813" cy="1723813"/>
        </a:xfrm>
        <a:prstGeom prst="gear6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100" kern="1200" dirty="0"/>
        </a:p>
      </dsp:txBody>
      <dsp:txXfrm>
        <a:off x="1451911" y="1815648"/>
        <a:ext cx="855863" cy="850617"/>
      </dsp:txXfrm>
    </dsp:sp>
    <dsp:sp modelId="{37311BE5-01F3-4FA9-B291-60F689AE43C9}">
      <dsp:nvSpPr>
        <dsp:cNvPr id="0" name=""/>
        <dsp:cNvSpPr/>
      </dsp:nvSpPr>
      <dsp:spPr>
        <a:xfrm rot="20700000">
          <a:off x="1983448" y="189795"/>
          <a:ext cx="1688985" cy="1688985"/>
        </a:xfrm>
        <a:prstGeom prst="gear6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700" kern="1200" dirty="0"/>
        </a:p>
      </dsp:txBody>
      <dsp:txXfrm rot="-20700000">
        <a:off x="2353892" y="560239"/>
        <a:ext cx="948097" cy="948097"/>
      </dsp:txXfrm>
    </dsp:sp>
    <dsp:sp modelId="{C0E1A1A5-1653-4741-A92E-66D5EC20AAD5}">
      <dsp:nvSpPr>
        <dsp:cNvPr id="0" name=""/>
        <dsp:cNvSpPr/>
      </dsp:nvSpPr>
      <dsp:spPr>
        <a:xfrm>
          <a:off x="2215996" y="1580905"/>
          <a:ext cx="3033911" cy="3033911"/>
        </a:xfrm>
        <a:prstGeom prst="circularArrow">
          <a:avLst>
            <a:gd name="adj1" fmla="val 4688"/>
            <a:gd name="adj2" fmla="val 299029"/>
            <a:gd name="adj3" fmla="val 2518903"/>
            <a:gd name="adj4" fmla="val 15855393"/>
            <a:gd name="adj5" fmla="val 5469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7A38B6-9D16-4A7A-82D7-292755055387}">
      <dsp:nvSpPr>
        <dsp:cNvPr id="0" name=""/>
        <dsp:cNvSpPr/>
      </dsp:nvSpPr>
      <dsp:spPr>
        <a:xfrm>
          <a:off x="712652" y="997141"/>
          <a:ext cx="2204326" cy="220432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631102-DAB9-4062-B4B3-89A1ADACE2E5}">
      <dsp:nvSpPr>
        <dsp:cNvPr id="0" name=""/>
        <dsp:cNvSpPr/>
      </dsp:nvSpPr>
      <dsp:spPr>
        <a:xfrm>
          <a:off x="1592768" y="-180650"/>
          <a:ext cx="2376708" cy="237670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C4955B-4D1B-429D-B1C9-0BCEAE5D7053}">
      <dsp:nvSpPr>
        <dsp:cNvPr id="0" name=""/>
        <dsp:cNvSpPr/>
      </dsp:nvSpPr>
      <dsp:spPr>
        <a:xfrm>
          <a:off x="2992996" y="2206716"/>
          <a:ext cx="2142006" cy="20519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800" kern="1200" dirty="0"/>
            <a:t>Governo Provincial /DPEA</a:t>
          </a:r>
        </a:p>
      </dsp:txBody>
      <dsp:txXfrm>
        <a:off x="3306686" y="2507223"/>
        <a:ext cx="1514626" cy="1450977"/>
      </dsp:txXfrm>
    </dsp:sp>
    <dsp:sp modelId="{085CDD82-B4DC-4962-A059-3F94BC9B1107}">
      <dsp:nvSpPr>
        <dsp:cNvPr id="0" name=""/>
        <dsp:cNvSpPr/>
      </dsp:nvSpPr>
      <dsp:spPr>
        <a:xfrm rot="16200000">
          <a:off x="3939738" y="2062310"/>
          <a:ext cx="248522" cy="40288"/>
        </a:xfrm>
        <a:custGeom>
          <a:avLst/>
          <a:gdLst/>
          <a:ahLst/>
          <a:cxnLst/>
          <a:rect l="0" t="0" r="0" b="0"/>
          <a:pathLst>
            <a:path>
              <a:moveTo>
                <a:pt x="0" y="20144"/>
              </a:moveTo>
              <a:lnTo>
                <a:pt x="248522" y="2014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/>
        </a:p>
      </dsp:txBody>
      <dsp:txXfrm>
        <a:off x="4057786" y="2076241"/>
        <a:ext cx="12426" cy="12426"/>
      </dsp:txXfrm>
    </dsp:sp>
    <dsp:sp modelId="{57AC45AE-15A5-4A0B-93CD-AB8D49FC2408}">
      <dsp:nvSpPr>
        <dsp:cNvPr id="0" name=""/>
        <dsp:cNvSpPr/>
      </dsp:nvSpPr>
      <dsp:spPr>
        <a:xfrm>
          <a:off x="2994806" y="-93797"/>
          <a:ext cx="2138386" cy="205199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/>
            <a:t>Administração Municipal</a:t>
          </a:r>
        </a:p>
      </dsp:txBody>
      <dsp:txXfrm>
        <a:off x="3307965" y="206710"/>
        <a:ext cx="1512068" cy="1450977"/>
      </dsp:txXfrm>
    </dsp:sp>
    <dsp:sp modelId="{307418A0-C12F-42AF-8A47-DC33FC666EA4}">
      <dsp:nvSpPr>
        <dsp:cNvPr id="0" name=""/>
        <dsp:cNvSpPr/>
      </dsp:nvSpPr>
      <dsp:spPr>
        <a:xfrm rot="1821590">
          <a:off x="4959793" y="3813896"/>
          <a:ext cx="261590" cy="40288"/>
        </a:xfrm>
        <a:custGeom>
          <a:avLst/>
          <a:gdLst/>
          <a:ahLst/>
          <a:cxnLst/>
          <a:rect l="0" t="0" r="0" b="0"/>
          <a:pathLst>
            <a:path>
              <a:moveTo>
                <a:pt x="0" y="20144"/>
              </a:moveTo>
              <a:lnTo>
                <a:pt x="261590" y="2014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/>
        </a:p>
      </dsp:txBody>
      <dsp:txXfrm>
        <a:off x="5084049" y="3827501"/>
        <a:ext cx="13079" cy="13079"/>
      </dsp:txXfrm>
    </dsp:sp>
    <dsp:sp modelId="{F65AE7DF-1EB3-4187-98E1-F840791F8A3F}">
      <dsp:nvSpPr>
        <dsp:cNvPr id="0" name=""/>
        <dsp:cNvSpPr/>
      </dsp:nvSpPr>
      <dsp:spPr>
        <a:xfrm>
          <a:off x="5046856" y="3408719"/>
          <a:ext cx="2138404" cy="205199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3900" kern="1200" dirty="0"/>
            <a:t>INOTO</a:t>
          </a:r>
        </a:p>
      </dsp:txBody>
      <dsp:txXfrm>
        <a:off x="5360018" y="3709226"/>
        <a:ext cx="1512080" cy="1450977"/>
      </dsp:txXfrm>
    </dsp:sp>
    <dsp:sp modelId="{9BD10992-28E3-429B-BFF0-DA00A6A27D5C}">
      <dsp:nvSpPr>
        <dsp:cNvPr id="0" name=""/>
        <dsp:cNvSpPr/>
      </dsp:nvSpPr>
      <dsp:spPr>
        <a:xfrm rot="8978410">
          <a:off x="2906615" y="3813896"/>
          <a:ext cx="261590" cy="40288"/>
        </a:xfrm>
        <a:custGeom>
          <a:avLst/>
          <a:gdLst/>
          <a:ahLst/>
          <a:cxnLst/>
          <a:rect l="0" t="0" r="0" b="0"/>
          <a:pathLst>
            <a:path>
              <a:moveTo>
                <a:pt x="0" y="20144"/>
              </a:moveTo>
              <a:lnTo>
                <a:pt x="261590" y="2014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500" kern="1200"/>
        </a:p>
      </dsp:txBody>
      <dsp:txXfrm rot="10800000">
        <a:off x="3030871" y="3827501"/>
        <a:ext cx="13079" cy="13079"/>
      </dsp:txXfrm>
    </dsp:sp>
    <dsp:sp modelId="{AA1F1D87-A04E-4BEC-A893-F0E4C6FBE180}">
      <dsp:nvSpPr>
        <dsp:cNvPr id="0" name=""/>
        <dsp:cNvSpPr/>
      </dsp:nvSpPr>
      <dsp:spPr>
        <a:xfrm>
          <a:off x="942739" y="3408719"/>
          <a:ext cx="2138404" cy="205199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3900" kern="1200" dirty="0" err="1"/>
            <a:t>EASBIé</a:t>
          </a:r>
          <a:endParaRPr lang="pt-PT" sz="3900" kern="1200" dirty="0"/>
        </a:p>
      </dsp:txBody>
      <dsp:txXfrm>
        <a:off x="1255901" y="3709226"/>
        <a:ext cx="1512080" cy="14509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5FE524-E514-4E51-8396-BC754D5DB576}">
      <dsp:nvSpPr>
        <dsp:cNvPr id="0" name=""/>
        <dsp:cNvSpPr/>
      </dsp:nvSpPr>
      <dsp:spPr>
        <a:xfrm>
          <a:off x="888952" y="0"/>
          <a:ext cx="10074790" cy="5261165"/>
        </a:xfrm>
        <a:prstGeom prst="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03EEC1F-9192-4D30-9317-7E0C95F601E8}">
      <dsp:nvSpPr>
        <dsp:cNvPr id="0" name=""/>
        <dsp:cNvSpPr/>
      </dsp:nvSpPr>
      <dsp:spPr>
        <a:xfrm>
          <a:off x="1600" y="1355844"/>
          <a:ext cx="1456700" cy="2549476"/>
        </a:xfrm>
        <a:prstGeom prst="round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kern="1200" dirty="0"/>
            <a:t>1. Definição das fronteiras dos bairros/ zonas e subzonas em gabinete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400" kern="1200" dirty="0"/>
            <a:t>Assessoria Técnica Sr. Vice Governador /</a:t>
          </a:r>
          <a:r>
            <a:rPr lang="pt-PT" sz="1400" kern="1200" dirty="0" err="1"/>
            <a:t>EASBié</a:t>
          </a:r>
          <a:endParaRPr lang="pt-PT" sz="1400" kern="1200" dirty="0"/>
        </a:p>
      </dsp:txBody>
      <dsp:txXfrm>
        <a:off x="72710" y="1426954"/>
        <a:ext cx="1314480" cy="2407256"/>
      </dsp:txXfrm>
    </dsp:sp>
    <dsp:sp modelId="{630617F3-D945-4FC6-9425-0128B3A9825C}">
      <dsp:nvSpPr>
        <dsp:cNvPr id="0" name=""/>
        <dsp:cNvSpPr/>
      </dsp:nvSpPr>
      <dsp:spPr>
        <a:xfrm>
          <a:off x="1701084" y="1286828"/>
          <a:ext cx="1657521" cy="2687508"/>
        </a:xfrm>
        <a:prstGeom prst="roundRect">
          <a:avLst/>
        </a:prstGeom>
        <a:solidFill>
          <a:srgbClr val="E08E2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/>
            <a:t>2. Validação dos limites de bairros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400" kern="1200" dirty="0"/>
            <a:t>Administração Municipal</a:t>
          </a:r>
        </a:p>
      </dsp:txBody>
      <dsp:txXfrm>
        <a:off x="1781998" y="1367742"/>
        <a:ext cx="1495693" cy="2525680"/>
      </dsp:txXfrm>
    </dsp:sp>
    <dsp:sp modelId="{AB55AFDD-39F8-4B2B-A114-2397E87E3189}">
      <dsp:nvSpPr>
        <dsp:cNvPr id="0" name=""/>
        <dsp:cNvSpPr/>
      </dsp:nvSpPr>
      <dsp:spPr>
        <a:xfrm>
          <a:off x="3450956" y="1286828"/>
          <a:ext cx="1727763" cy="268750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/>
            <a:t>3. Definição de regras toponímia de ruas, numeração das casas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400" kern="1200" dirty="0"/>
            <a:t>Administração Municipal</a:t>
          </a:r>
        </a:p>
      </dsp:txBody>
      <dsp:txXfrm>
        <a:off x="3535298" y="1371170"/>
        <a:ext cx="1559079" cy="2518824"/>
      </dsp:txXfrm>
    </dsp:sp>
    <dsp:sp modelId="{AF18CA8A-A11B-4D2C-835B-D747DF7B517A}">
      <dsp:nvSpPr>
        <dsp:cNvPr id="0" name=""/>
        <dsp:cNvSpPr/>
      </dsp:nvSpPr>
      <dsp:spPr>
        <a:xfrm>
          <a:off x="5404787" y="1373101"/>
          <a:ext cx="1986969" cy="25839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/>
            <a:t>4.Implementação no terreno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400" kern="1200" dirty="0"/>
            <a:t>Administração Municipal / Direcção Urbanismo</a:t>
          </a:r>
        </a:p>
      </dsp:txBody>
      <dsp:txXfrm>
        <a:off x="5501783" y="1470097"/>
        <a:ext cx="1792977" cy="2389998"/>
      </dsp:txXfrm>
    </dsp:sp>
    <dsp:sp modelId="{F43F4B61-C128-4747-9715-A13A92F3AB42}">
      <dsp:nvSpPr>
        <dsp:cNvPr id="0" name=""/>
        <dsp:cNvSpPr/>
      </dsp:nvSpPr>
      <dsp:spPr>
        <a:xfrm>
          <a:off x="7517535" y="1455406"/>
          <a:ext cx="1811742" cy="24538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/>
            <a:t>5.Registo em base digital dos trabalhos no terreno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400" kern="1200" dirty="0"/>
            <a:t>Direcção de Urbanismo - INOTO</a:t>
          </a:r>
        </a:p>
      </dsp:txBody>
      <dsp:txXfrm>
        <a:off x="7605977" y="1543848"/>
        <a:ext cx="1634858" cy="2276965"/>
      </dsp:txXfrm>
    </dsp:sp>
    <dsp:sp modelId="{195BF00A-F9EF-45F5-80CB-E5D0BD45A831}">
      <dsp:nvSpPr>
        <dsp:cNvPr id="0" name=""/>
        <dsp:cNvSpPr/>
      </dsp:nvSpPr>
      <dsp:spPr>
        <a:xfrm>
          <a:off x="9481120" y="1472684"/>
          <a:ext cx="1994878" cy="238482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kern="1200" dirty="0"/>
            <a:t>6.Levantamento e caracterização de locais de consumo </a:t>
          </a:r>
          <a:r>
            <a:rPr lang="pt-PT" sz="1600" kern="1200" dirty="0" err="1"/>
            <a:t>Kuíto</a:t>
          </a:r>
          <a:r>
            <a:rPr lang="pt-PT" sz="1600" kern="1200" dirty="0"/>
            <a:t> e </a:t>
          </a:r>
          <a:r>
            <a:rPr lang="pt-PT" sz="1600" kern="1200" dirty="0" err="1"/>
            <a:t>Kunje</a:t>
          </a:r>
          <a:endParaRPr lang="pt-PT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200" kern="1200" dirty="0" err="1"/>
            <a:t>EASBié</a:t>
          </a:r>
          <a:endParaRPr lang="pt-PT" sz="1200" kern="1200" dirty="0"/>
        </a:p>
      </dsp:txBody>
      <dsp:txXfrm>
        <a:off x="9578502" y="1570066"/>
        <a:ext cx="1800114" cy="2190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6FAA3-DB07-4B2E-862B-5D5E28B5D7CB}" type="datetimeFigureOut">
              <a:rPr lang="pt-PT" smtClean="0"/>
              <a:t>12/09/2018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D6C91-4DE8-4845-8E6F-F9060CE9F89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8134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3E8B0-C976-49AB-8251-F0E6D618D59A}" type="datetime1">
              <a:rPr lang="pt-PT" smtClean="0"/>
              <a:t>12/09/2018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21174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D18BD-8CA8-43D8-A7F3-D19592DA209F}" type="datetime1">
              <a:rPr lang="pt-PT" smtClean="0"/>
              <a:t>12/09/2018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86968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C5A84-A6CD-4C1E-93C5-1542CFF36D67}" type="datetime1">
              <a:rPr lang="pt-PT" smtClean="0"/>
              <a:t>12/09/2018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108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dirty="0"/>
              <a:t>Clique para editar os estilos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5134A-FB66-4CB9-94C1-3390FC4F4C49}" type="datetime1">
              <a:rPr lang="pt-PT" smtClean="0"/>
              <a:t>12/09/2018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‹nº›</a:t>
            </a:fld>
            <a:endParaRPr lang="pt-PT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23D2AF37-C933-4423-B5A6-0B88C9960501}"/>
              </a:ext>
            </a:extLst>
          </p:cNvPr>
          <p:cNvSpPr txBox="1"/>
          <p:nvPr userDrawn="1"/>
        </p:nvSpPr>
        <p:spPr>
          <a:xfrm>
            <a:off x="0" y="576000"/>
            <a:ext cx="12192000" cy="584775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endParaRPr lang="pt-PT" sz="3200" b="1" dirty="0">
              <a:solidFill>
                <a:schemeClr val="bg1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8968683C-AD93-4830-A585-D487DEB51F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3140" y="17253"/>
            <a:ext cx="970120" cy="116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23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BA63-E24E-4439-86BA-8040ABA1B26B}" type="datetime1">
              <a:rPr lang="pt-PT" smtClean="0"/>
              <a:t>12/09/2018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9878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E3C0-258F-4EC2-9C7F-DD8D64DDCE48}" type="datetime1">
              <a:rPr lang="pt-PT" smtClean="0"/>
              <a:t>12/09/2018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08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459B5-3A41-4DF2-A8F4-174895435A89}" type="datetime1">
              <a:rPr lang="pt-PT" smtClean="0"/>
              <a:t>12/09/2018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79193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07F83-052B-404B-8892-DD5DD183466A}" type="datetime1">
              <a:rPr lang="pt-PT" smtClean="0"/>
              <a:t>12/09/2018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470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8F62-CA0E-4340-A5F7-215A80C7D520}" type="datetime1">
              <a:rPr lang="pt-PT" smtClean="0"/>
              <a:t>12/09/2018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214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E79C-652A-4E9D-8F65-58C29839667D}" type="datetime1">
              <a:rPr lang="pt-PT" smtClean="0"/>
              <a:t>12/09/2018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13498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BBEE-635D-4133-9C96-F270A033EAB4}" type="datetime1">
              <a:rPr lang="pt-PT" smtClean="0"/>
              <a:t>12/09/2018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850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05F6B-3151-44CF-B419-12C7C38FA51E}" type="datetime1">
              <a:rPr lang="pt-PT" smtClean="0"/>
              <a:t>12/09/2018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3DC94-4BE1-4535-BE3A-70544FD5BD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6454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32847" y="782628"/>
            <a:ext cx="77560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i="1" dirty="0">
                <a:solidFill>
                  <a:srgbClr val="006666"/>
                </a:solidFill>
              </a:rPr>
              <a:t>Quem são e onde estão os Clientes da EASBié – E.P.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2800" b="1" i="1" dirty="0">
                <a:solidFill>
                  <a:srgbClr val="006666"/>
                </a:solidFill>
              </a:rPr>
              <a:t>Zonamento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2800" b="1" i="1" dirty="0">
                <a:solidFill>
                  <a:srgbClr val="006666"/>
                </a:solidFill>
              </a:rPr>
              <a:t>Toponímia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2800" b="1" i="1" dirty="0">
                <a:solidFill>
                  <a:srgbClr val="006666"/>
                </a:solidFill>
              </a:rPr>
              <a:t>Números de policia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2800" b="1" i="1" dirty="0">
                <a:solidFill>
                  <a:srgbClr val="006666"/>
                </a:solidFill>
              </a:rPr>
              <a:t>Inquérito</a:t>
            </a:r>
            <a:endParaRPr lang="pt-PT" dirty="0"/>
          </a:p>
        </p:txBody>
      </p:sp>
      <p:sp>
        <p:nvSpPr>
          <p:cNvPr id="5" name="CaixaDeTexto 4"/>
          <p:cNvSpPr txBox="1"/>
          <p:nvPr/>
        </p:nvSpPr>
        <p:spPr>
          <a:xfrm>
            <a:off x="12876" y="5769737"/>
            <a:ext cx="12179123" cy="120032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r"/>
            <a:endParaRPr lang="pt-PT" sz="2400" b="1" dirty="0">
              <a:solidFill>
                <a:schemeClr val="bg1"/>
              </a:solidFill>
            </a:endParaRPr>
          </a:p>
          <a:p>
            <a:pPr algn="r"/>
            <a:endParaRPr lang="pt-PT" sz="2400" b="1" dirty="0">
              <a:solidFill>
                <a:schemeClr val="bg1"/>
              </a:solidFill>
            </a:endParaRPr>
          </a:p>
          <a:p>
            <a:pPr algn="r"/>
            <a:r>
              <a:rPr lang="pt-PT" sz="2400" b="1" dirty="0">
                <a:solidFill>
                  <a:schemeClr val="accent6">
                    <a:lumMod val="50000"/>
                  </a:schemeClr>
                </a:solidFill>
              </a:rPr>
              <a:t>Maio 2016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504525914"/>
              </p:ext>
            </p:extLst>
          </p:nvPr>
        </p:nvGraphicFramePr>
        <p:xfrm>
          <a:off x="6634224" y="477620"/>
          <a:ext cx="5224929" cy="4309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781424" y="3630783"/>
            <a:ext cx="5607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006666"/>
                </a:solidFill>
              </a:rPr>
              <a:t>Meneses Chamale</a:t>
            </a:r>
          </a:p>
          <a:p>
            <a:r>
              <a:rPr lang="pt-PT" dirty="0">
                <a:solidFill>
                  <a:srgbClr val="006666"/>
                </a:solidFill>
              </a:rPr>
              <a:t>Presidente do Conselho de Administração da EASBié – E.P.</a:t>
            </a:r>
            <a:endParaRPr lang="en-US" dirty="0">
              <a:solidFill>
                <a:srgbClr val="006666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4F077A90-89B0-4984-96C0-94CBB7EE1A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415" y="4613366"/>
            <a:ext cx="1969618" cy="235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13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10</a:t>
            </a:fld>
            <a:endParaRPr lang="pt-PT"/>
          </a:p>
        </p:txBody>
      </p:sp>
      <p:sp>
        <p:nvSpPr>
          <p:cNvPr id="6" name="CaixaDeTexto 5"/>
          <p:cNvSpPr txBox="1"/>
          <p:nvPr/>
        </p:nvSpPr>
        <p:spPr>
          <a:xfrm>
            <a:off x="293298" y="1700775"/>
            <a:ext cx="3071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Limitação por zonas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l="-3" r="23926" b="15874"/>
          <a:stretch/>
        </p:blipFill>
        <p:spPr>
          <a:xfrm>
            <a:off x="2870424" y="1652562"/>
            <a:ext cx="8804526" cy="470378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89D8577B-ABEA-4C85-99C3-458B3946531A}"/>
              </a:ext>
            </a:extLst>
          </p:cNvPr>
          <p:cNvSpPr/>
          <p:nvPr/>
        </p:nvSpPr>
        <p:spPr>
          <a:xfrm>
            <a:off x="1695551" y="653534"/>
            <a:ext cx="3068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>
                <a:solidFill>
                  <a:schemeClr val="bg1"/>
                </a:solidFill>
              </a:rPr>
              <a:t>5. RESULTADO ETAPA 1</a:t>
            </a:r>
          </a:p>
        </p:txBody>
      </p:sp>
    </p:spTree>
    <p:extLst>
      <p:ext uri="{BB962C8B-B14F-4D97-AF65-F5344CB8AC3E}">
        <p14:creationId xmlns:p14="http://schemas.microsoft.com/office/powerpoint/2010/main" val="2726473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11</a:t>
            </a:fld>
            <a:endParaRPr lang="pt-PT"/>
          </a:p>
        </p:txBody>
      </p:sp>
      <p:sp>
        <p:nvSpPr>
          <p:cNvPr id="6" name="CaixaDeTexto 5"/>
          <p:cNvSpPr txBox="1"/>
          <p:nvPr/>
        </p:nvSpPr>
        <p:spPr>
          <a:xfrm>
            <a:off x="293298" y="1700775"/>
            <a:ext cx="3071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Limitação por subzonas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-2" t="-1" r="22500" b="14321"/>
          <a:stretch/>
        </p:blipFill>
        <p:spPr>
          <a:xfrm>
            <a:off x="2914113" y="1649499"/>
            <a:ext cx="8781413" cy="4680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3F320ACA-653F-4026-AD7D-ECC96B386EDA}"/>
              </a:ext>
            </a:extLst>
          </p:cNvPr>
          <p:cNvSpPr/>
          <p:nvPr/>
        </p:nvSpPr>
        <p:spPr>
          <a:xfrm>
            <a:off x="2038227" y="653534"/>
            <a:ext cx="3068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>
                <a:solidFill>
                  <a:schemeClr val="bg1"/>
                </a:solidFill>
              </a:rPr>
              <a:t>5. RESULTADO ETAPA 1</a:t>
            </a:r>
          </a:p>
        </p:txBody>
      </p:sp>
    </p:spTree>
    <p:extLst>
      <p:ext uri="{BB962C8B-B14F-4D97-AF65-F5344CB8AC3E}">
        <p14:creationId xmlns:p14="http://schemas.microsoft.com/office/powerpoint/2010/main" val="446547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xmlns="" id="{97035A0D-4983-4016-8A89-62D665DBB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6639" y="1284921"/>
            <a:ext cx="9581067" cy="5436553"/>
          </a:xfrm>
          <a:prstGeom prst="rect">
            <a:avLst/>
          </a:prstGeom>
        </p:spPr>
      </p:pic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xmlns="" id="{73AAEA55-6282-4481-A15A-A3EAEA776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12</a:t>
            </a:fld>
            <a:endParaRPr lang="pt-PT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81715FC0-5ED7-458A-A908-8904DDE766F4}"/>
              </a:ext>
            </a:extLst>
          </p:cNvPr>
          <p:cNvSpPr/>
          <p:nvPr/>
        </p:nvSpPr>
        <p:spPr>
          <a:xfrm>
            <a:off x="1883732" y="681037"/>
            <a:ext cx="2369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6. REGRAS PROPOSTAS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64336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xmlns="" id="{73AAEA55-6282-4481-A15A-A3EAEA776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13</a:t>
            </a:fld>
            <a:endParaRPr lang="pt-PT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81715FC0-5ED7-458A-A908-8904DDE766F4}"/>
              </a:ext>
            </a:extLst>
          </p:cNvPr>
          <p:cNvSpPr/>
          <p:nvPr/>
        </p:nvSpPr>
        <p:spPr>
          <a:xfrm>
            <a:off x="1883732" y="681037"/>
            <a:ext cx="2369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6. REGRAS PROPOSTAS</a:t>
            </a:r>
            <a:endParaRPr lang="pt-P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30B98B80-0E44-4335-9396-CB781C890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1320513"/>
            <a:ext cx="9103359" cy="540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10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xmlns="" id="{73AAEA55-6282-4481-A15A-A3EAEA776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14</a:t>
            </a:fld>
            <a:endParaRPr lang="pt-PT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81715FC0-5ED7-458A-A908-8904DDE766F4}"/>
              </a:ext>
            </a:extLst>
          </p:cNvPr>
          <p:cNvSpPr/>
          <p:nvPr/>
        </p:nvSpPr>
        <p:spPr>
          <a:xfrm>
            <a:off x="1883732" y="681037"/>
            <a:ext cx="2369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6. REGRAS PROPOSTAS</a:t>
            </a:r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116BADD1-F3D3-43B4-A69A-4E4B49A1883B}"/>
              </a:ext>
            </a:extLst>
          </p:cNvPr>
          <p:cNvSpPr txBox="1"/>
          <p:nvPr/>
        </p:nvSpPr>
        <p:spPr>
          <a:xfrm>
            <a:off x="419100" y="1504950"/>
            <a:ext cx="43624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/>
              <a:t>Se o edifício tem anexos, isto é partes que são alugadas têm de ser identificadas. Por exemplo anexos que são casas, oficinas, cabeleireiros, etc. Nestes casos atribui-se o número da número da casa principal mais uma letra.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9375D022-5ABB-4864-9844-79D7CA78A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321" y="1504950"/>
            <a:ext cx="5312092" cy="488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05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xmlns="" id="{73AAEA55-6282-4481-A15A-A3EAEA776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15</a:t>
            </a:fld>
            <a:endParaRPr lang="pt-PT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81715FC0-5ED7-458A-A908-8904DDE766F4}"/>
              </a:ext>
            </a:extLst>
          </p:cNvPr>
          <p:cNvSpPr/>
          <p:nvPr/>
        </p:nvSpPr>
        <p:spPr>
          <a:xfrm>
            <a:off x="1883732" y="681037"/>
            <a:ext cx="2369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6. REGRAS PROPOSTAS</a:t>
            </a:r>
            <a:endParaRPr lang="pt-PT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5BA115D2-7FBB-426D-A8F6-EC15E3F75AE7}"/>
              </a:ext>
            </a:extLst>
          </p:cNvPr>
          <p:cNvSpPr txBox="1"/>
          <p:nvPr/>
        </p:nvSpPr>
        <p:spPr>
          <a:xfrm>
            <a:off x="290945" y="1504950"/>
            <a:ext cx="49045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/>
              <a:t>Às casas que não estão à face do arruamento de acesso e não estão implantadas num mesmo terreno ser-lhes-á atribuído o número da casa que está à face da rua e ao lado do caminho de acesso aquela casa, seguido de um ponto e um número atribuído sequencialmente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CE536E1B-073B-4CE4-B215-E7BAFC87B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775" y="1394892"/>
            <a:ext cx="5534025" cy="532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54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xmlns="" id="{73AAEA55-6282-4481-A15A-A3EAEA776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16</a:t>
            </a:fld>
            <a:endParaRPr lang="pt-PT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81715FC0-5ED7-458A-A908-8904DDE766F4}"/>
              </a:ext>
            </a:extLst>
          </p:cNvPr>
          <p:cNvSpPr/>
          <p:nvPr/>
        </p:nvSpPr>
        <p:spPr>
          <a:xfrm>
            <a:off x="1883732" y="681037"/>
            <a:ext cx="1532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cap="all" dirty="0">
                <a:solidFill>
                  <a:schemeClr val="bg1"/>
                </a:solidFill>
              </a:rPr>
              <a:t>6. Resultado</a:t>
            </a:r>
            <a:endParaRPr lang="pt-PT" cap="all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7053DCA8-1B7C-4F6E-9587-F208281B3092}"/>
              </a:ext>
            </a:extLst>
          </p:cNvPr>
          <p:cNvSpPr txBox="1"/>
          <p:nvPr/>
        </p:nvSpPr>
        <p:spPr>
          <a:xfrm>
            <a:off x="857250" y="2338070"/>
            <a:ext cx="101155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/>
              <a:t>Bairro Catraio Zona 3A</a:t>
            </a:r>
          </a:p>
          <a:p>
            <a:r>
              <a:rPr lang="pt-PT" sz="2800" dirty="0"/>
              <a:t>Rua CTR01</a:t>
            </a:r>
          </a:p>
          <a:p>
            <a:r>
              <a:rPr lang="pt-PT" sz="2800" dirty="0"/>
              <a:t>Nº 28</a:t>
            </a:r>
          </a:p>
          <a:p>
            <a:endParaRPr lang="pt-PT" sz="2800" dirty="0"/>
          </a:p>
          <a:p>
            <a:endParaRPr lang="pt-PT" sz="2800" dirty="0"/>
          </a:p>
          <a:p>
            <a:r>
              <a:rPr lang="pt-PT" sz="2800" dirty="0"/>
              <a:t>Com a informação devidamente registada rapidamente localizamos um </a:t>
            </a:r>
            <a:r>
              <a:rPr lang="pt-PT" sz="2800" dirty="0" err="1"/>
              <a:t>edíficio</a:t>
            </a:r>
            <a:r>
              <a:rPr lang="pt-PT" sz="2800" dirty="0"/>
              <a:t> em qualquer ponto da cidade do Cuíto ou do </a:t>
            </a:r>
            <a:r>
              <a:rPr lang="pt-PT" sz="2800" dirty="0" err="1"/>
              <a:t>Cunje</a:t>
            </a:r>
            <a:endParaRPr lang="pt-PT" sz="2800" dirty="0"/>
          </a:p>
          <a:p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2130417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xmlns="" id="{73AAEA55-6282-4481-A15A-A3EAEA776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17</a:t>
            </a:fld>
            <a:endParaRPr lang="pt-PT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81715FC0-5ED7-458A-A908-8904DDE766F4}"/>
              </a:ext>
            </a:extLst>
          </p:cNvPr>
          <p:cNvSpPr/>
          <p:nvPr/>
        </p:nvSpPr>
        <p:spPr>
          <a:xfrm>
            <a:off x="1883732" y="681037"/>
            <a:ext cx="2985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cap="all" dirty="0">
                <a:solidFill>
                  <a:schemeClr val="bg1"/>
                </a:solidFill>
              </a:rPr>
              <a:t>7. Sequência do trabalho</a:t>
            </a:r>
            <a:endParaRPr lang="pt-PT" cap="all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7BE74C7F-A362-4225-8531-1E7F65A60CF8}"/>
              </a:ext>
            </a:extLst>
          </p:cNvPr>
          <p:cNvSpPr txBox="1"/>
          <p:nvPr/>
        </p:nvSpPr>
        <p:spPr>
          <a:xfrm>
            <a:off x="412954" y="1516109"/>
            <a:ext cx="1121101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pt-PT" sz="2000" dirty="0"/>
              <a:t>Aprovação dos limites de bairros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t-PT" sz="2000" dirty="0"/>
              <a:t>Aprovação de limites de zonas e subzonas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t-PT" sz="2000" dirty="0"/>
              <a:t>Aprovação das regras propostas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t-PT" sz="2000" dirty="0"/>
              <a:t>Definição de equipas para implementação de ações no terreno e </a:t>
            </a:r>
            <a:r>
              <a:rPr lang="pt-PT" sz="2000" dirty="0" err="1"/>
              <a:t>respectiva</a:t>
            </a:r>
            <a:r>
              <a:rPr lang="pt-PT" sz="2000" dirty="0"/>
              <a:t> coordenação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t-PT" sz="2000" dirty="0"/>
              <a:t>Identificação de um desenhador experiente em </a:t>
            </a:r>
            <a:r>
              <a:rPr lang="pt-PT" sz="2000" dirty="0" err="1"/>
              <a:t>AutoCad</a:t>
            </a:r>
            <a:r>
              <a:rPr lang="pt-PT" sz="2000" dirty="0"/>
              <a:t> para: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arenR"/>
            </a:pPr>
            <a:r>
              <a:rPr lang="pt-PT" sz="2000" dirty="0"/>
              <a:t>Inserir os limites dos bairros, zonas e subzonas sobre a cartografia actualizada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arenR"/>
            </a:pPr>
            <a:r>
              <a:rPr lang="pt-PT" sz="2000" dirty="0"/>
              <a:t>Registo e compilação da informação proveniente dos trabalhos na rua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t-PT" sz="2000" dirty="0"/>
              <a:t>Aquisição de recursos materiais para implementação das ações no terreno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t-PT" sz="2000" dirty="0"/>
              <a:t>Formação dos técnicos que vão para o terreno para implementação do preconizado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t-PT" sz="2000" dirty="0"/>
              <a:t>Organização e compilação do trabalho de campo</a:t>
            </a:r>
            <a:endParaRPr lang="pt-PT" dirty="0"/>
          </a:p>
          <a:p>
            <a:pPr marL="342900" indent="-342900">
              <a:buAutoNum type="arabicPeriod"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12307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xmlns="" id="{73AAEA55-6282-4481-A15A-A3EAEA776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18</a:t>
            </a:fld>
            <a:endParaRPr lang="pt-PT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81715FC0-5ED7-458A-A908-8904DDE766F4}"/>
              </a:ext>
            </a:extLst>
          </p:cNvPr>
          <p:cNvSpPr/>
          <p:nvPr/>
        </p:nvSpPr>
        <p:spPr>
          <a:xfrm>
            <a:off x="1883732" y="681037"/>
            <a:ext cx="3315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cap="all" dirty="0">
                <a:solidFill>
                  <a:schemeClr val="bg1"/>
                </a:solidFill>
              </a:rPr>
              <a:t>8. Organização do Trabalho</a:t>
            </a:r>
            <a:endParaRPr lang="pt-PT" cap="all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AC9B899-6C66-4B4B-B467-5369D52BED26}"/>
              </a:ext>
            </a:extLst>
          </p:cNvPr>
          <p:cNvSpPr txBox="1"/>
          <p:nvPr/>
        </p:nvSpPr>
        <p:spPr>
          <a:xfrm>
            <a:off x="412954" y="1516109"/>
            <a:ext cx="895478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u="sng" dirty="0"/>
              <a:t>Organização do trabalho no terreno</a:t>
            </a:r>
          </a:p>
          <a:p>
            <a:endParaRPr lang="pt-PT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/>
              <a:t>Equipas de 3 a 4 pessoas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/>
              <a:t>Cada equipa deve ter uma planta da área que vai trabalhar onde regista o código da rua e os números atribuídos aos edifícios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/>
              <a:t>Cada equipa deve levar tinta preta, escantilhão e um odómetro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/>
              <a:t>As pessoas que integram a equipa devem andar identificadas com coletes da Administração Municipal e com o cartão de identificação de funcionário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/>
              <a:t>O trabalho deve ser sistemática e previamente preparado pelo coordenador que entrega as plantas da zona atribuída a cada equipa e as recebe quando concluem esse trabalho.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/>
              <a:t>A informação devolvida pelas equipas do terreno tem de ser entregue ao desenhador que tem por missão a compilação final da informação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33757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xmlns="" id="{AF9B12E9-9B99-4C44-A4A5-9E8E68EBE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19</a:t>
            </a:fld>
            <a:endParaRPr lang="pt-PT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92A89EAF-405C-44A6-9D7F-25C0EBD74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029" y="1314702"/>
            <a:ext cx="8079419" cy="5162297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CE9A0A50-67B2-4ACE-87B1-829296AEF420}"/>
              </a:ext>
            </a:extLst>
          </p:cNvPr>
          <p:cNvSpPr/>
          <p:nvPr/>
        </p:nvSpPr>
        <p:spPr>
          <a:xfrm>
            <a:off x="1883732" y="681037"/>
            <a:ext cx="1504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cap="all" dirty="0">
                <a:solidFill>
                  <a:schemeClr val="bg1"/>
                </a:solidFill>
              </a:rPr>
              <a:t>9. Inquérito</a:t>
            </a:r>
            <a:endParaRPr lang="pt-PT" cap="all" dirty="0"/>
          </a:p>
        </p:txBody>
      </p:sp>
    </p:spTree>
    <p:extLst>
      <p:ext uri="{BB962C8B-B14F-4D97-AF65-F5344CB8AC3E}">
        <p14:creationId xmlns:p14="http://schemas.microsoft.com/office/powerpoint/2010/main" val="1132467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2</a:t>
            </a:fld>
            <a:endParaRPr lang="pt-PT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23" y="1487512"/>
            <a:ext cx="2049950" cy="194148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11160" y="3611864"/>
            <a:ext cx="3324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gency FB" panose="020B0503020202020204" pitchFamily="34" charset="0"/>
              </a:rPr>
              <a:t>Empresa de Água e Saneamento do Bié, E.P.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81012" y="4176797"/>
            <a:ext cx="40219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GESTÃO E OPERAÇÃO DO SISTEMA DE ABASTECIMENTO DE ÁGUA DO CUITO E CUNJE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502989" y="1285875"/>
            <a:ext cx="7422311" cy="4190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Objectivos: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PT" sz="2000" b="1" u="sng" cap="small" dirty="0">
                <a:latin typeface="Arial" panose="020B0604020202020204" pitchFamily="34" charset="0"/>
                <a:cs typeface="Arial" panose="020B0604020202020204" pitchFamily="34" charset="0"/>
              </a:rPr>
              <a:t>Assegurar a continuidade do abastecimento </a:t>
            </a: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de água à população do </a:t>
            </a:r>
            <a:r>
              <a:rPr lang="pt-PT" sz="2000" b="1" cap="small" dirty="0" err="1">
                <a:latin typeface="Arial" panose="020B0604020202020204" pitchFamily="34" charset="0"/>
                <a:cs typeface="Arial" panose="020B0604020202020204" pitchFamily="34" charset="0"/>
              </a:rPr>
              <a:t>Cuito</a:t>
            </a: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PT" sz="2000" b="1" cap="small" dirty="0" err="1">
                <a:latin typeface="Arial" panose="020B0604020202020204" pitchFamily="34" charset="0"/>
                <a:cs typeface="Arial" panose="020B0604020202020204" pitchFamily="34" charset="0"/>
              </a:rPr>
              <a:t>Cunje</a:t>
            </a:r>
            <a:endParaRPr lang="pt-PT" sz="20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Apoiar a </a:t>
            </a:r>
            <a:r>
              <a:rPr lang="pt-PT" sz="2000" b="1" cap="small" dirty="0" err="1">
                <a:latin typeface="Arial" panose="020B0604020202020204" pitchFamily="34" charset="0"/>
                <a:cs typeface="Arial" panose="020B0604020202020204" pitchFamily="34" charset="0"/>
              </a:rPr>
              <a:t>EASBié</a:t>
            </a: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 no seu processo de organização e estruturação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Apoiar a </a:t>
            </a:r>
            <a:r>
              <a:rPr lang="pt-PT" sz="2000" b="1" cap="small" dirty="0" err="1">
                <a:latin typeface="Arial" panose="020B0604020202020204" pitchFamily="34" charset="0"/>
                <a:cs typeface="Arial" panose="020B0604020202020204" pitchFamily="34" charset="0"/>
              </a:rPr>
              <a:t>EASBié</a:t>
            </a: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 na </a:t>
            </a:r>
            <a:r>
              <a:rPr lang="pt-PT" sz="2000" b="1" u="sng" cap="sm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implementação de um sistema de gestão</a:t>
            </a:r>
            <a:r>
              <a:rPr lang="pt-PT" sz="2000" b="1" cap="sm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compreensível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PT" sz="2000" b="1" cap="sm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Assegurar a </a:t>
            </a:r>
            <a:r>
              <a:rPr lang="pt-PT" sz="2000" b="1" u="sng" cap="sm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sustentabilidade comercial</a:t>
            </a:r>
            <a:r>
              <a:rPr lang="pt-PT" sz="2000" b="1" cap="sm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pt-PT" sz="2000" b="1" cap="small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EASBié</a:t>
            </a:r>
            <a:endParaRPr lang="pt-PT" sz="2000" b="1" cap="sm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Transferir o conhecimento para o pessoal da </a:t>
            </a:r>
            <a:r>
              <a:rPr lang="pt-PT" sz="2000" b="1" cap="small" dirty="0" err="1">
                <a:latin typeface="Arial" panose="020B0604020202020204" pitchFamily="34" charset="0"/>
                <a:cs typeface="Arial" panose="020B0604020202020204" pitchFamily="34" charset="0"/>
              </a:rPr>
              <a:t>EASBié</a:t>
            </a:r>
            <a:endParaRPr lang="en-US" sz="20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930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xmlns="" id="{9757045A-B7F2-4755-8A5E-A2B151A24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20</a:t>
            </a:fld>
            <a:endParaRPr lang="pt-PT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5447B19F-DFD9-4896-AAB4-C454D3A4C9BB}"/>
              </a:ext>
            </a:extLst>
          </p:cNvPr>
          <p:cNvSpPr/>
          <p:nvPr/>
        </p:nvSpPr>
        <p:spPr>
          <a:xfrm>
            <a:off x="1883732" y="681037"/>
            <a:ext cx="1504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cap="all" dirty="0">
                <a:solidFill>
                  <a:schemeClr val="bg1"/>
                </a:solidFill>
              </a:rPr>
              <a:t>9. Inquérito</a:t>
            </a:r>
            <a:endParaRPr lang="pt-PT" cap="all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4A784449-783B-497B-A233-1A538C4AD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241" y="1322897"/>
            <a:ext cx="7810908" cy="539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49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xmlns="" id="{8B9EF94F-DDD1-4163-BF39-C343309C8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21</a:t>
            </a:fld>
            <a:endParaRPr lang="pt-PT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60E29CBB-E270-493E-BB8D-7A76AAEA171C}"/>
              </a:ext>
            </a:extLst>
          </p:cNvPr>
          <p:cNvSpPr/>
          <p:nvPr/>
        </p:nvSpPr>
        <p:spPr>
          <a:xfrm>
            <a:off x="1883732" y="681037"/>
            <a:ext cx="2569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cap="all" dirty="0">
                <a:solidFill>
                  <a:schemeClr val="bg1"/>
                </a:solidFill>
              </a:rPr>
              <a:t>10. Ponto de situação</a:t>
            </a:r>
            <a:endParaRPr lang="pt-PT" cap="all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69CE8ADA-A092-47E1-BC87-921985DD7320}"/>
              </a:ext>
            </a:extLst>
          </p:cNvPr>
          <p:cNvSpPr txBox="1"/>
          <p:nvPr/>
        </p:nvSpPr>
        <p:spPr>
          <a:xfrm>
            <a:off x="400254" y="1325609"/>
            <a:ext cx="11211010" cy="5122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dirty="0"/>
              <a:t>O trabalho iniciou-se no último mês de Fevereiro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dirty="0"/>
              <a:t>3 pessoas na coordenação e desenho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dirty="0"/>
              <a:t>11 equipas de 4 pessoas no trabalho de campo</a:t>
            </a:r>
          </a:p>
          <a:p>
            <a:pPr lvl="1">
              <a:lnSpc>
                <a:spcPct val="150000"/>
              </a:lnSpc>
            </a:pPr>
            <a:r>
              <a:rPr lang="pt-PT" sz="2000" dirty="0"/>
              <a:t>1 semana de formação teórica e prática para cada 5/6 grupos</a:t>
            </a:r>
          </a:p>
          <a:p>
            <a:pPr lvl="1">
              <a:lnSpc>
                <a:spcPct val="150000"/>
              </a:lnSpc>
            </a:pPr>
            <a:r>
              <a:rPr lang="pt-PT" sz="2000" dirty="0"/>
              <a:t>Numeração no Cuito: 3.ª semana de Fevereiro =&gt; Fim de Abril</a:t>
            </a:r>
          </a:p>
          <a:p>
            <a:pPr lvl="1">
              <a:lnSpc>
                <a:spcPct val="150000"/>
              </a:lnSpc>
            </a:pPr>
            <a:r>
              <a:rPr lang="pt-PT" sz="2000" dirty="0"/>
              <a:t>Inquéritos no Cuito: 3.ª semana de Março =&gt; Início de Junho</a:t>
            </a:r>
          </a:p>
          <a:p>
            <a:pPr lvl="1">
              <a:lnSpc>
                <a:spcPct val="150000"/>
              </a:lnSpc>
            </a:pPr>
            <a:r>
              <a:rPr lang="pt-PT" sz="2000" dirty="0"/>
              <a:t>Numeração no Cunje: 2.ª semana de Maio =&gt; Fim de Junho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dirty="0"/>
              <a:t>Números atribuídos e Inquéritos realizados</a:t>
            </a:r>
          </a:p>
          <a:p>
            <a:pPr lvl="1">
              <a:lnSpc>
                <a:spcPct val="150000"/>
              </a:lnSpc>
            </a:pPr>
            <a:r>
              <a:rPr lang="pt-PT" sz="2000" dirty="0"/>
              <a:t>Cuito – 17.200</a:t>
            </a:r>
          </a:p>
          <a:p>
            <a:pPr lvl="1">
              <a:lnSpc>
                <a:spcPct val="150000"/>
              </a:lnSpc>
            </a:pPr>
            <a:r>
              <a:rPr lang="pt-PT" sz="2000" dirty="0"/>
              <a:t>Cunje – 15.700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dirty="0"/>
              <a:t>Tratamento da informação em curso</a:t>
            </a:r>
          </a:p>
        </p:txBody>
      </p:sp>
    </p:spTree>
    <p:extLst>
      <p:ext uri="{BB962C8B-B14F-4D97-AF65-F5344CB8AC3E}">
        <p14:creationId xmlns:p14="http://schemas.microsoft.com/office/powerpoint/2010/main" val="4272941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xmlns="" id="{56B6CD45-EF64-4C8E-8273-E8BDADF3C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22</a:t>
            </a:fld>
            <a:endParaRPr lang="pt-PT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C152BEA-20A7-47EB-BE73-C59C9705D5F2}"/>
              </a:ext>
            </a:extLst>
          </p:cNvPr>
          <p:cNvSpPr txBox="1"/>
          <p:nvPr/>
        </p:nvSpPr>
        <p:spPr>
          <a:xfrm>
            <a:off x="1618609" y="3066065"/>
            <a:ext cx="89547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600" b="1" dirty="0"/>
              <a:t>Obrigada pela atenção!</a:t>
            </a:r>
            <a:endParaRPr lang="pt-PT" sz="6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93574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3</a:t>
            </a:fld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1000125" y="1740477"/>
            <a:ext cx="9853613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Para prosseguir os seus </a:t>
            </a:r>
            <a:r>
              <a:rPr lang="pt-PT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objectivos</a:t>
            </a:r>
            <a:r>
              <a:rPr lang="pt-PT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necessita saber:</a:t>
            </a:r>
          </a:p>
        </p:txBody>
      </p:sp>
      <p:sp>
        <p:nvSpPr>
          <p:cNvPr id="6" name="Retângulo 5"/>
          <p:cNvSpPr/>
          <p:nvPr/>
        </p:nvSpPr>
        <p:spPr>
          <a:xfrm>
            <a:off x="1000125" y="2874177"/>
            <a:ext cx="490537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  <a:tabLst>
                <a:tab pos="5829300" algn="l"/>
                <a:tab pos="6276975" algn="l"/>
              </a:tabLst>
            </a:pP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Sobre os sistemas de abastecimento de água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arenR"/>
              <a:tabLst>
                <a:tab pos="5829300" algn="l"/>
                <a:tab pos="6276975" algn="l"/>
              </a:tabLst>
            </a:pP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O que são?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arenR"/>
              <a:tabLst>
                <a:tab pos="5829300" algn="l"/>
                <a:tab pos="6276975" algn="l"/>
              </a:tabLst>
            </a:pP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Onde estão?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arenR"/>
              <a:tabLst>
                <a:tab pos="5829300" algn="l"/>
                <a:tab pos="6276975" algn="l"/>
              </a:tabLst>
            </a:pP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Onde temos problemas?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arenR"/>
              <a:tabLst>
                <a:tab pos="5829300" algn="l"/>
                <a:tab pos="6276975" algn="l"/>
              </a:tabLst>
            </a:pP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Porque temos problemas?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arenR"/>
              <a:tabLst>
                <a:tab pos="5829300" algn="l"/>
                <a:tab pos="6276975" algn="l"/>
              </a:tabLst>
            </a:pP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Como podemos solucioná-los?</a:t>
            </a:r>
          </a:p>
        </p:txBody>
      </p:sp>
      <p:sp>
        <p:nvSpPr>
          <p:cNvPr id="7" name="Retângulo 6"/>
          <p:cNvSpPr/>
          <p:nvPr/>
        </p:nvSpPr>
        <p:spPr>
          <a:xfrm>
            <a:off x="6924674" y="2862268"/>
            <a:ext cx="435292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Sobre os clientes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arenR"/>
            </a:pP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Quantos são?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arenR"/>
            </a:pP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Onde estão?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arenR"/>
            </a:pP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Quanto consomem?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arenR"/>
            </a:pP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Como consomem?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arenR"/>
            </a:pP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Como os contactamos?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LcParenR"/>
            </a:pP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Quais os seus problemas?</a:t>
            </a:r>
          </a:p>
        </p:txBody>
      </p:sp>
    </p:spTree>
    <p:extLst>
      <p:ext uri="{BB962C8B-B14F-4D97-AF65-F5344CB8AC3E}">
        <p14:creationId xmlns:p14="http://schemas.microsoft.com/office/powerpoint/2010/main" val="270902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4</a:t>
            </a:fld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588826" y="1579816"/>
            <a:ext cx="1049827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É para responder eficazmente a estas perguntas que é necessário:</a:t>
            </a:r>
          </a:p>
        </p:txBody>
      </p:sp>
      <p:sp>
        <p:nvSpPr>
          <p:cNvPr id="6" name="Retângulo 5"/>
          <p:cNvSpPr/>
          <p:nvPr/>
        </p:nvSpPr>
        <p:spPr>
          <a:xfrm>
            <a:off x="588826" y="2859623"/>
            <a:ext cx="104982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  <a:tabLst>
                <a:tab pos="5829300" algn="l"/>
                <a:tab pos="6276975" algn="l"/>
              </a:tabLst>
            </a:pP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Definir uma solução precisa e simples de localizar coisas no </a:t>
            </a:r>
            <a:r>
              <a:rPr lang="pt-PT" sz="2000" b="1" cap="small" dirty="0" err="1">
                <a:latin typeface="Arial" panose="020B0604020202020204" pitchFamily="34" charset="0"/>
                <a:cs typeface="Arial" panose="020B0604020202020204" pitchFamily="34" charset="0"/>
              </a:rPr>
              <a:t>Cuito</a:t>
            </a: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 ou no </a:t>
            </a:r>
            <a:r>
              <a:rPr lang="pt-PT" sz="2000" b="1" cap="small" dirty="0" err="1">
                <a:latin typeface="Arial" panose="020B0604020202020204" pitchFamily="34" charset="0"/>
                <a:cs typeface="Arial" panose="020B0604020202020204" pitchFamily="34" charset="0"/>
              </a:rPr>
              <a:t>Cunje</a:t>
            </a:r>
            <a:endParaRPr lang="pt-PT" sz="20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tabLst>
                <a:tab pos="5829300" algn="l"/>
                <a:tab pos="6276975" algn="l"/>
              </a:tabLst>
            </a:pP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Promoção um inquérito para conhecermos:</a:t>
            </a:r>
          </a:p>
          <a:p>
            <a:pPr marL="714375" lvl="1" indent="-361950">
              <a:lnSpc>
                <a:spcPct val="150000"/>
              </a:lnSpc>
              <a:buFont typeface="+mj-lt"/>
              <a:buAutoNum type="alphaLcParenR"/>
              <a:tabLst>
                <a:tab pos="5829300" algn="l"/>
                <a:tab pos="6276975" algn="l"/>
              </a:tabLst>
            </a:pP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As famílias</a:t>
            </a:r>
          </a:p>
          <a:p>
            <a:pPr marL="714375" lvl="1" indent="-361950">
              <a:lnSpc>
                <a:spcPct val="150000"/>
              </a:lnSpc>
              <a:buFont typeface="+mj-lt"/>
              <a:buAutoNum type="alphaLcParenR"/>
              <a:tabLst>
                <a:tab pos="5829300" algn="l"/>
                <a:tab pos="6276975" algn="l"/>
              </a:tabLst>
            </a:pP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As casas</a:t>
            </a:r>
          </a:p>
          <a:p>
            <a:pPr marL="714375" lvl="1" indent="-361950">
              <a:lnSpc>
                <a:spcPct val="150000"/>
              </a:lnSpc>
              <a:buFont typeface="+mj-lt"/>
              <a:buAutoNum type="alphaLcParenR"/>
              <a:tabLst>
                <a:tab pos="5829300" algn="l"/>
                <a:tab pos="6276975" algn="l"/>
              </a:tabLst>
            </a:pP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Os hábitos da população</a:t>
            </a:r>
          </a:p>
          <a:p>
            <a:pPr marL="714375" lvl="1" indent="-361950">
              <a:lnSpc>
                <a:spcPct val="150000"/>
              </a:lnSpc>
              <a:buFont typeface="+mj-lt"/>
              <a:buAutoNum type="alphaLcParenR"/>
              <a:tabLst>
                <a:tab pos="5829300" algn="l"/>
                <a:tab pos="6276975" algn="l"/>
              </a:tabLst>
            </a:pPr>
            <a:r>
              <a:rPr lang="pt-PT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As necessidades da população</a:t>
            </a:r>
          </a:p>
        </p:txBody>
      </p:sp>
    </p:spTree>
    <p:extLst>
      <p:ext uri="{BB962C8B-B14F-4D97-AF65-F5344CB8AC3E}">
        <p14:creationId xmlns:p14="http://schemas.microsoft.com/office/powerpoint/2010/main" val="3363466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5</a:t>
            </a:fld>
            <a:endParaRPr lang="pt-PT"/>
          </a:p>
        </p:txBody>
      </p:sp>
      <p:sp>
        <p:nvSpPr>
          <p:cNvPr id="7" name="CaixaDeTexto 6"/>
          <p:cNvSpPr txBox="1"/>
          <p:nvPr/>
        </p:nvSpPr>
        <p:spPr>
          <a:xfrm>
            <a:off x="1304925" y="2859623"/>
            <a:ext cx="997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b="1" cap="all" dirty="0"/>
              <a:t>Como o fazer?</a:t>
            </a:r>
            <a:endParaRPr lang="en-US" sz="3600" b="1" cap="all" dirty="0"/>
          </a:p>
        </p:txBody>
      </p:sp>
    </p:spTree>
    <p:extLst>
      <p:ext uri="{BB962C8B-B14F-4D97-AF65-F5344CB8AC3E}">
        <p14:creationId xmlns:p14="http://schemas.microsoft.com/office/powerpoint/2010/main" val="693974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6</a:t>
            </a:fld>
            <a:endParaRPr lang="pt-PT"/>
          </a:p>
        </p:txBody>
      </p:sp>
      <p:sp>
        <p:nvSpPr>
          <p:cNvPr id="3" name="Retângulo 2"/>
          <p:cNvSpPr/>
          <p:nvPr/>
        </p:nvSpPr>
        <p:spPr>
          <a:xfrm>
            <a:off x="623248" y="2065900"/>
            <a:ext cx="10945504" cy="4034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ts val="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pt-PT" sz="2800" dirty="0"/>
              <a:t>Delimitar os bairros do Cuíto e </a:t>
            </a:r>
            <a:r>
              <a:rPr lang="pt-PT" sz="2800" dirty="0" err="1"/>
              <a:t>Cunje</a:t>
            </a:r>
            <a:r>
              <a:rPr lang="pt-PT" sz="2800" dirty="0"/>
              <a:t> (definir um mapa)</a:t>
            </a:r>
          </a:p>
          <a:p>
            <a:pPr marL="514350" indent="-514350">
              <a:lnSpc>
                <a:spcPts val="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pt-PT" sz="2800" dirty="0"/>
              <a:t>Criar Zonas no território que agrupem ≈ 100 casas</a:t>
            </a:r>
          </a:p>
          <a:p>
            <a:pPr marL="514350" indent="-514350">
              <a:lnSpc>
                <a:spcPts val="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pt-PT" sz="2800" dirty="0"/>
              <a:t>Definir a toponímia no interior dos Bairros e Zonas criadas</a:t>
            </a:r>
          </a:p>
          <a:p>
            <a:pPr marL="514350" indent="-514350">
              <a:lnSpc>
                <a:spcPts val="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pt-PT" sz="2800" dirty="0"/>
              <a:t>Atribuir números de identificação aos edifícios</a:t>
            </a:r>
          </a:p>
          <a:p>
            <a:pPr marL="514350" indent="-514350">
              <a:lnSpc>
                <a:spcPts val="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pt-PT" sz="2800" dirty="0"/>
              <a:t>Proceder ao levantamento e caracterização de locais de consumo de água, pontos de foco de lixo e estado dos acessos </a:t>
            </a:r>
          </a:p>
          <a:p>
            <a:pPr marL="514350" indent="-514350">
              <a:lnSpc>
                <a:spcPts val="4000"/>
              </a:lnSpc>
              <a:spcAft>
                <a:spcPts val="600"/>
              </a:spcAft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ED4E99FC-51DD-4905-88BA-6D8B050DA5D6}"/>
              </a:ext>
            </a:extLst>
          </p:cNvPr>
          <p:cNvSpPr/>
          <p:nvPr/>
        </p:nvSpPr>
        <p:spPr>
          <a:xfrm>
            <a:off x="1766205" y="628134"/>
            <a:ext cx="4204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PT" sz="2400" b="1" dirty="0">
                <a:solidFill>
                  <a:schemeClr val="bg1"/>
                </a:solidFill>
              </a:rPr>
              <a:t>OBJECTIVOS DO TRABALHO</a:t>
            </a:r>
          </a:p>
        </p:txBody>
      </p:sp>
    </p:spTree>
    <p:extLst>
      <p:ext uri="{BB962C8B-B14F-4D97-AF65-F5344CB8AC3E}">
        <p14:creationId xmlns:p14="http://schemas.microsoft.com/office/powerpoint/2010/main" val="196042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7</a:t>
            </a:fld>
            <a:endParaRPr lang="pt-PT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842603064"/>
              </p:ext>
            </p:extLst>
          </p:nvPr>
        </p:nvGraphicFramePr>
        <p:xfrm>
          <a:off x="1854200" y="130280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2FF1741B-0BDD-4880-ABBE-8598DA6A32DF}"/>
              </a:ext>
            </a:extLst>
          </p:cNvPr>
          <p:cNvSpPr/>
          <p:nvPr/>
        </p:nvSpPr>
        <p:spPr>
          <a:xfrm>
            <a:off x="1549400" y="592977"/>
            <a:ext cx="9715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>
                <a:solidFill>
                  <a:schemeClr val="bg1"/>
                </a:solidFill>
              </a:rPr>
              <a:t>2. ENTIDADES ENVOLVIDAS NO DESENVOLVIMENTO DO TRABALHO</a:t>
            </a:r>
          </a:p>
        </p:txBody>
      </p:sp>
    </p:spTree>
    <p:extLst>
      <p:ext uri="{BB962C8B-B14F-4D97-AF65-F5344CB8AC3E}">
        <p14:creationId xmlns:p14="http://schemas.microsoft.com/office/powerpoint/2010/main" val="1718481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8</a:t>
            </a:fld>
            <a:endParaRPr lang="pt-PT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24689410"/>
              </p:ext>
            </p:extLst>
          </p:nvPr>
        </p:nvGraphicFramePr>
        <p:xfrm>
          <a:off x="172528" y="1460309"/>
          <a:ext cx="11852695" cy="5261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C786285D-0477-406A-B435-16D703CBB1E1}"/>
              </a:ext>
            </a:extLst>
          </p:cNvPr>
          <p:cNvSpPr/>
          <p:nvPr/>
        </p:nvSpPr>
        <p:spPr>
          <a:xfrm>
            <a:off x="2082950" y="628134"/>
            <a:ext cx="3457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>
                <a:solidFill>
                  <a:schemeClr val="bg1"/>
                </a:solidFill>
              </a:rPr>
              <a:t>3. ETAPAS DE TRABALHOS</a:t>
            </a:r>
          </a:p>
        </p:txBody>
      </p:sp>
    </p:spTree>
    <p:extLst>
      <p:ext uri="{BB962C8B-B14F-4D97-AF65-F5344CB8AC3E}">
        <p14:creationId xmlns:p14="http://schemas.microsoft.com/office/powerpoint/2010/main" val="780355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DC94-4BE1-4535-BE3A-70544FD5BD3E}" type="slidenum">
              <a:rPr lang="pt-PT" smtClean="0"/>
              <a:t>9</a:t>
            </a:fld>
            <a:endParaRPr lang="pt-PT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002" y="36000"/>
            <a:ext cx="6477000" cy="68220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76045" y="1397479"/>
            <a:ext cx="4899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PT" sz="3200" dirty="0"/>
              <a:t>Limites de bairros desenhados para suporte ao grupo de trabalho que validará os bairros existentes e respectivos limites.</a:t>
            </a:r>
            <a:endParaRPr lang="en-US" sz="32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B6ACD240-DF27-4BD6-9559-64031C55FEC4}"/>
              </a:ext>
            </a:extLst>
          </p:cNvPr>
          <p:cNvSpPr/>
          <p:nvPr/>
        </p:nvSpPr>
        <p:spPr>
          <a:xfrm>
            <a:off x="1796927" y="666234"/>
            <a:ext cx="3068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>
                <a:solidFill>
                  <a:schemeClr val="bg1"/>
                </a:solidFill>
              </a:rPr>
              <a:t>4</a:t>
            </a:r>
            <a:r>
              <a:rPr lang="pt-PT" sz="2400" b="1" dirty="0" smtClean="0">
                <a:solidFill>
                  <a:schemeClr val="bg1"/>
                </a:solidFill>
              </a:rPr>
              <a:t>. </a:t>
            </a:r>
            <a:r>
              <a:rPr lang="pt-PT" sz="2400" b="1" dirty="0">
                <a:solidFill>
                  <a:schemeClr val="bg1"/>
                </a:solidFill>
              </a:rPr>
              <a:t>RESULTADO ETAPA 1</a:t>
            </a:r>
          </a:p>
        </p:txBody>
      </p:sp>
    </p:spTree>
    <p:extLst>
      <p:ext uri="{BB962C8B-B14F-4D97-AF65-F5344CB8AC3E}">
        <p14:creationId xmlns:p14="http://schemas.microsoft.com/office/powerpoint/2010/main" val="3015296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1280</TotalTime>
  <Words>885</Words>
  <Application>Microsoft Office PowerPoint</Application>
  <PresentationFormat>Personalizar</PresentationFormat>
  <Paragraphs>139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3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Sandra Lima</dc:creator>
  <cp:lastModifiedBy>HP</cp:lastModifiedBy>
  <cp:revision>96</cp:revision>
  <dcterms:created xsi:type="dcterms:W3CDTF">2015-09-23T13:55:16Z</dcterms:created>
  <dcterms:modified xsi:type="dcterms:W3CDTF">2018-09-12T06:16:53Z</dcterms:modified>
</cp:coreProperties>
</file>